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56" r:id="rId3"/>
    <p:sldId id="259" r:id="rId5"/>
    <p:sldId id="257" r:id="rId6"/>
    <p:sldId id="262"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3E"/>
    <a:srgbClr val="E6792A"/>
    <a:srgbClr val="E3F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594" y="126"/>
      </p:cViewPr>
      <p:guideLst>
        <p:guide orient="horz" pos="2250"/>
        <p:guide pos="3822"/>
      </p:guideLst>
    </p:cSldViewPr>
  </p:slideViewPr>
  <p:notesTextViewPr>
    <p:cViewPr>
      <p:scale>
        <a:sx n="100" d="100"/>
        <a:sy n="100" d="100"/>
      </p:scale>
      <p:origin x="0" y="0"/>
    </p:cViewPr>
  </p:notesTextViewPr>
  <p:notesViewPr>
    <p:cSldViewPr>
      <p:cViewPr varScale="1">
        <p:scale>
          <a:sx n="60" d="100"/>
          <a:sy n="60" d="100"/>
        </p:scale>
        <p:origin x="2357" y="3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6.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362B61-E8F9-417F-BF6D-9DA10BE39DBB}"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94095B-0838-42C3-BEDC-369341F1B7A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6AEE-EC0A-4808-86CA-53357914CE7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6AD6C-9DC4-4A0D-A2E1-154048A1B3D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66AD6C-9DC4-4A0D-A2E1-154048A1B3D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4.emf"/><Relationship Id="rId5" Type="http://schemas.openxmlformats.org/officeDocument/2006/relationships/image" Target="../media/image1.sv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4.emf"/><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4.emf"/><Relationship Id="rId5" Type="http://schemas.openxmlformats.org/officeDocument/2006/relationships/image" Target="../media/image2.sv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3.sv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14300" r="46840" b="68486"/>
          <a:stretch>
            <a:fillRect/>
          </a:stretch>
        </p:blipFill>
        <p:spPr>
          <a:xfrm rot="21428448">
            <a:off x="9870330" y="-138614"/>
            <a:ext cx="2594274" cy="1264148"/>
          </a:xfrm>
          <a:prstGeom prst="rect">
            <a:avLst/>
          </a:prstGeom>
        </p:spPr>
      </p:pic>
      <p:pic>
        <p:nvPicPr>
          <p:cNvPr id="13" name="图形 12"/>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39622"/>
            <a:ext cx="1123156" cy="826939"/>
          </a:xfrm>
          <a:prstGeom prst="rect">
            <a:avLst/>
          </a:prstGeom>
        </p:spPr>
      </p:pic>
      <p:sp>
        <p:nvSpPr>
          <p:cNvPr id="14" name="Copyright Notice"/>
          <p:cNvSpPr/>
          <p:nvPr userDrawn="1"/>
        </p:nvSpPr>
        <p:spPr bwMode="auto">
          <a:xfrm>
            <a:off x="983432" y="493460"/>
            <a:ext cx="3451390"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cap="small" dirty="0">
                <a:solidFill>
                  <a:srgbClr val="00A53E"/>
                </a:solidFill>
                <a:latin typeface="微软雅黑" panose="020B0503020204020204" pitchFamily="34" charset="-122"/>
                <a:ea typeface="微软雅黑" panose="020B0503020204020204" pitchFamily="34" charset="-122"/>
              </a:rPr>
              <a:t>01  </a:t>
            </a:r>
            <a:r>
              <a:rPr lang="zh-CN" altLang="en-US" sz="2400" cap="small" dirty="0">
                <a:solidFill>
                  <a:srgbClr val="00A53E"/>
                </a:solidFill>
                <a:latin typeface="微软雅黑" panose="020B0503020204020204" pitchFamily="34" charset="-122"/>
                <a:ea typeface="微软雅黑" panose="020B0503020204020204" pitchFamily="34" charset="-122"/>
              </a:rPr>
              <a:t>点击加入标题文字</a:t>
            </a:r>
            <a:endParaRPr lang="en-US" sz="2400" cap="small" dirty="0">
              <a:solidFill>
                <a:srgbClr val="00A53E"/>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14300" r="46840" b="68486"/>
          <a:stretch>
            <a:fillRect/>
          </a:stretch>
        </p:blipFill>
        <p:spPr>
          <a:xfrm rot="21428448">
            <a:off x="9870330" y="-138614"/>
            <a:ext cx="2594274" cy="1264148"/>
          </a:xfrm>
          <a:prstGeom prst="rect">
            <a:avLst/>
          </a:prstGeom>
        </p:spPr>
      </p:pic>
      <p:pic>
        <p:nvPicPr>
          <p:cNvPr id="10" name="图片 9"/>
          <p:cNvPicPr>
            <a:picLocks noChangeAspect="1"/>
          </p:cNvPicPr>
          <p:nvPr userDrawn="1"/>
        </p:nvPicPr>
        <p:blipFill>
          <a:blip r:embed="rId4"/>
          <a:stretch>
            <a:fillRect/>
          </a:stretch>
        </p:blipFill>
        <p:spPr>
          <a:xfrm>
            <a:off x="80628" y="136525"/>
            <a:ext cx="902804" cy="859119"/>
          </a:xfrm>
          <a:prstGeom prst="rect">
            <a:avLst/>
          </a:prstGeom>
        </p:spPr>
      </p:pic>
      <p:sp>
        <p:nvSpPr>
          <p:cNvPr id="14" name="Copyright Notice"/>
          <p:cNvSpPr/>
          <p:nvPr userDrawn="1"/>
        </p:nvSpPr>
        <p:spPr bwMode="auto">
          <a:xfrm>
            <a:off x="983432" y="493460"/>
            <a:ext cx="3451390"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cap="small" dirty="0">
                <a:solidFill>
                  <a:srgbClr val="E6792A"/>
                </a:solidFill>
                <a:latin typeface="微软雅黑" panose="020B0503020204020204" pitchFamily="34" charset="-122"/>
                <a:ea typeface="微软雅黑" panose="020B0503020204020204" pitchFamily="34" charset="-122"/>
              </a:rPr>
              <a:t>02  </a:t>
            </a:r>
            <a:r>
              <a:rPr lang="zh-CN" altLang="en-US" sz="2400" cap="small" dirty="0">
                <a:solidFill>
                  <a:srgbClr val="E6792A"/>
                </a:solidFill>
                <a:latin typeface="微软雅黑" panose="020B0503020204020204" pitchFamily="34" charset="-122"/>
                <a:ea typeface="微软雅黑" panose="020B0503020204020204" pitchFamily="34" charset="-122"/>
              </a:rPr>
              <a:t>点击加入标题文字</a:t>
            </a:r>
            <a:endParaRPr lang="en-US" sz="2400" cap="small" dirty="0">
              <a:solidFill>
                <a:srgbClr val="E6792A"/>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userDrawn="1"/>
        </p:nvPicPr>
        <p:blipFill>
          <a:blip r:embed="rId5"/>
          <a:stretch>
            <a:fillRect/>
          </a:stretch>
        </p:blipFill>
        <p:spPr>
          <a:xfrm>
            <a:off x="8544272" y="188640"/>
            <a:ext cx="1512168" cy="753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5"/>
                                        </p:tgtEl>
                                        <p:attrNameLst>
                                          <p:attrName>r</p:attrName>
                                        </p:attrNameLst>
                                      </p:cBhvr>
                                    </p:animRot>
                                    <p:animRot by="-240000">
                                      <p:cBhvr>
                                        <p:cTn id="7" dur="100" fill="hold">
                                          <p:stCondLst>
                                            <p:cond delay="100"/>
                                          </p:stCondLst>
                                        </p:cTn>
                                        <p:tgtEl>
                                          <p:spTgt spid="15"/>
                                        </p:tgtEl>
                                        <p:attrNameLst>
                                          <p:attrName>r</p:attrName>
                                        </p:attrNameLst>
                                      </p:cBhvr>
                                    </p:animRot>
                                    <p:animRot by="240000">
                                      <p:cBhvr>
                                        <p:cTn id="8" dur="100" fill="hold">
                                          <p:stCondLst>
                                            <p:cond delay="200"/>
                                          </p:stCondLst>
                                        </p:cTn>
                                        <p:tgtEl>
                                          <p:spTgt spid="15"/>
                                        </p:tgtEl>
                                        <p:attrNameLst>
                                          <p:attrName>r</p:attrName>
                                        </p:attrNameLst>
                                      </p:cBhvr>
                                    </p:animRot>
                                    <p:animRot by="-240000">
                                      <p:cBhvr>
                                        <p:cTn id="9" dur="100" fill="hold">
                                          <p:stCondLst>
                                            <p:cond delay="300"/>
                                          </p:stCondLst>
                                        </p:cTn>
                                        <p:tgtEl>
                                          <p:spTgt spid="15"/>
                                        </p:tgtEl>
                                        <p:attrNameLst>
                                          <p:attrName>r</p:attrName>
                                        </p:attrNameLst>
                                      </p:cBhvr>
                                    </p:animRot>
                                    <p:animRot by="120000">
                                      <p:cBhvr>
                                        <p:cTn id="10" dur="100" fill="hold">
                                          <p:stCondLst>
                                            <p:cond delay="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14300" r="46840" b="68486"/>
          <a:stretch>
            <a:fillRect/>
          </a:stretch>
        </p:blipFill>
        <p:spPr>
          <a:xfrm rot="21428448">
            <a:off x="9870330" y="-138614"/>
            <a:ext cx="2594274" cy="1264148"/>
          </a:xfrm>
          <a:prstGeom prst="rect">
            <a:avLst/>
          </a:prstGeom>
        </p:spPr>
      </p:pic>
      <p:pic>
        <p:nvPicPr>
          <p:cNvPr id="11" name="图形 10"/>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9232" y="137630"/>
            <a:ext cx="972722" cy="790595"/>
          </a:xfrm>
          <a:prstGeom prst="rect">
            <a:avLst/>
          </a:prstGeom>
        </p:spPr>
      </p:pic>
      <p:sp>
        <p:nvSpPr>
          <p:cNvPr id="14" name="Copyright Notice"/>
          <p:cNvSpPr/>
          <p:nvPr userDrawn="1"/>
        </p:nvSpPr>
        <p:spPr bwMode="auto">
          <a:xfrm>
            <a:off x="983432" y="493460"/>
            <a:ext cx="3451390"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cap="small" dirty="0">
                <a:solidFill>
                  <a:srgbClr val="00A53E"/>
                </a:solidFill>
                <a:latin typeface="微软雅黑" panose="020B0503020204020204" pitchFamily="34" charset="-122"/>
                <a:ea typeface="微软雅黑" panose="020B0503020204020204" pitchFamily="34" charset="-122"/>
              </a:rPr>
              <a:t>03  </a:t>
            </a:r>
            <a:r>
              <a:rPr lang="zh-CN" altLang="en-US" sz="2400" cap="small" dirty="0">
                <a:solidFill>
                  <a:srgbClr val="00A53E"/>
                </a:solidFill>
                <a:latin typeface="微软雅黑" panose="020B0503020204020204" pitchFamily="34" charset="-122"/>
                <a:ea typeface="微软雅黑" panose="020B0503020204020204" pitchFamily="34" charset="-122"/>
              </a:rPr>
              <a:t>点击加入标题文字</a:t>
            </a:r>
            <a:endParaRPr lang="en-US" sz="2400" cap="small" dirty="0">
              <a:solidFill>
                <a:srgbClr val="00A53E"/>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userDrawn="1"/>
        </p:nvPicPr>
        <p:blipFill>
          <a:blip r:embed="rId6"/>
          <a:stretch>
            <a:fillRect/>
          </a:stretch>
        </p:blipFill>
        <p:spPr>
          <a:xfrm>
            <a:off x="8544272" y="188640"/>
            <a:ext cx="1512168" cy="753657"/>
          </a:xfrm>
          <a:prstGeom prst="rect">
            <a:avLst/>
          </a:prstGeom>
        </p:spPr>
      </p:pic>
      <p:pic>
        <p:nvPicPr>
          <p:cNvPr id="16" name="图片 15"/>
          <p:cNvPicPr>
            <a:picLocks noChangeAspect="1"/>
          </p:cNvPicPr>
          <p:nvPr userDrawn="1"/>
        </p:nvPicPr>
        <p:blipFill>
          <a:blip r:embed="rId6"/>
          <a:stretch>
            <a:fillRect/>
          </a:stretch>
        </p:blipFill>
        <p:spPr>
          <a:xfrm>
            <a:off x="8696672" y="341040"/>
            <a:ext cx="1512168" cy="753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5"/>
                                        </p:tgtEl>
                                        <p:attrNameLst>
                                          <p:attrName>r</p:attrName>
                                        </p:attrNameLst>
                                      </p:cBhvr>
                                    </p:animRot>
                                    <p:animRot by="-240000">
                                      <p:cBhvr>
                                        <p:cTn id="7" dur="100" fill="hold">
                                          <p:stCondLst>
                                            <p:cond delay="100"/>
                                          </p:stCondLst>
                                        </p:cTn>
                                        <p:tgtEl>
                                          <p:spTgt spid="15"/>
                                        </p:tgtEl>
                                        <p:attrNameLst>
                                          <p:attrName>r</p:attrName>
                                        </p:attrNameLst>
                                      </p:cBhvr>
                                    </p:animRot>
                                    <p:animRot by="240000">
                                      <p:cBhvr>
                                        <p:cTn id="8" dur="100" fill="hold">
                                          <p:stCondLst>
                                            <p:cond delay="200"/>
                                          </p:stCondLst>
                                        </p:cTn>
                                        <p:tgtEl>
                                          <p:spTgt spid="15"/>
                                        </p:tgtEl>
                                        <p:attrNameLst>
                                          <p:attrName>r</p:attrName>
                                        </p:attrNameLst>
                                      </p:cBhvr>
                                    </p:animRot>
                                    <p:animRot by="-240000">
                                      <p:cBhvr>
                                        <p:cTn id="9" dur="100" fill="hold">
                                          <p:stCondLst>
                                            <p:cond delay="300"/>
                                          </p:stCondLst>
                                        </p:cTn>
                                        <p:tgtEl>
                                          <p:spTgt spid="15"/>
                                        </p:tgtEl>
                                        <p:attrNameLst>
                                          <p:attrName>r</p:attrName>
                                        </p:attrNameLst>
                                      </p:cBhvr>
                                    </p:animRot>
                                    <p:animRot by="120000">
                                      <p:cBhvr>
                                        <p:cTn id="10" dur="100" fill="hold">
                                          <p:stCondLst>
                                            <p:cond delay="4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6"/>
                                        </p:tgtEl>
                                        <p:attrNameLst>
                                          <p:attrName>r</p:attrName>
                                        </p:attrNameLst>
                                      </p:cBhvr>
                                    </p:animRot>
                                    <p:animRot by="-240000">
                                      <p:cBhvr>
                                        <p:cTn id="13" dur="100" fill="hold">
                                          <p:stCondLst>
                                            <p:cond delay="100"/>
                                          </p:stCondLst>
                                        </p:cTn>
                                        <p:tgtEl>
                                          <p:spTgt spid="16"/>
                                        </p:tgtEl>
                                        <p:attrNameLst>
                                          <p:attrName>r</p:attrName>
                                        </p:attrNameLst>
                                      </p:cBhvr>
                                    </p:animRot>
                                    <p:animRot by="240000">
                                      <p:cBhvr>
                                        <p:cTn id="14" dur="100" fill="hold">
                                          <p:stCondLst>
                                            <p:cond delay="200"/>
                                          </p:stCondLst>
                                        </p:cTn>
                                        <p:tgtEl>
                                          <p:spTgt spid="16"/>
                                        </p:tgtEl>
                                        <p:attrNameLst>
                                          <p:attrName>r</p:attrName>
                                        </p:attrNameLst>
                                      </p:cBhvr>
                                    </p:animRot>
                                    <p:animRot by="-240000">
                                      <p:cBhvr>
                                        <p:cTn id="15" dur="100" fill="hold">
                                          <p:stCondLst>
                                            <p:cond delay="300"/>
                                          </p:stCondLst>
                                        </p:cTn>
                                        <p:tgtEl>
                                          <p:spTgt spid="16"/>
                                        </p:tgtEl>
                                        <p:attrNameLst>
                                          <p:attrName>r</p:attrName>
                                        </p:attrNameLst>
                                      </p:cBhvr>
                                    </p:animRot>
                                    <p:animRot by="120000">
                                      <p:cBhvr>
                                        <p:cTn id="16" dur="100" fill="hold">
                                          <p:stCondLst>
                                            <p:cond delay="4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14300" r="46840" b="68486"/>
          <a:stretch>
            <a:fillRect/>
          </a:stretch>
        </p:blipFill>
        <p:spPr>
          <a:xfrm rot="21428448">
            <a:off x="9870330" y="-138614"/>
            <a:ext cx="2594274" cy="1264148"/>
          </a:xfrm>
          <a:prstGeom prst="rect">
            <a:avLst/>
          </a:prstGeom>
        </p:spPr>
      </p:pic>
      <p:pic>
        <p:nvPicPr>
          <p:cNvPr id="12" name="图形 1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28" y="84628"/>
            <a:ext cx="1050117" cy="896100"/>
          </a:xfrm>
          <a:prstGeom prst="rect">
            <a:avLst/>
          </a:prstGeom>
        </p:spPr>
      </p:pic>
      <p:sp>
        <p:nvSpPr>
          <p:cNvPr id="14" name="Copyright Notice"/>
          <p:cNvSpPr/>
          <p:nvPr userDrawn="1"/>
        </p:nvSpPr>
        <p:spPr bwMode="auto">
          <a:xfrm>
            <a:off x="983432" y="493460"/>
            <a:ext cx="3451390"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cap="small" dirty="0">
                <a:solidFill>
                  <a:srgbClr val="E6792A"/>
                </a:solidFill>
                <a:latin typeface="微软雅黑" panose="020B0503020204020204" pitchFamily="34" charset="-122"/>
                <a:ea typeface="微软雅黑" panose="020B0503020204020204" pitchFamily="34" charset="-122"/>
              </a:rPr>
              <a:t>04  </a:t>
            </a:r>
            <a:r>
              <a:rPr lang="zh-CN" altLang="en-US" sz="2400" cap="small" dirty="0">
                <a:solidFill>
                  <a:srgbClr val="E6792A"/>
                </a:solidFill>
                <a:latin typeface="微软雅黑" panose="020B0503020204020204" pitchFamily="34" charset="-122"/>
                <a:ea typeface="微软雅黑" panose="020B0503020204020204" pitchFamily="34" charset="-122"/>
              </a:rPr>
              <a:t>点击加入标题文字</a:t>
            </a:r>
            <a:endParaRPr lang="en-US" sz="2400" cap="small" dirty="0">
              <a:solidFill>
                <a:srgbClr val="E6792A"/>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image" Target="../media/image34.jpeg"/><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5.xml"/><Relationship Id="rId3"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6.xml"/><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20.png"/><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xml"/><Relationship Id="rId2" Type="http://schemas.microsoft.com/office/2007/relationships/hdphoto" Target="../media/image23.wdp"/><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image" Target="../media/image25.jpe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5.xml"/><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image" Target="../media/image27.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microsoft.com/office/2007/relationships/hdphoto" Target="../media/image33.wdp"/><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2"/>
          <a:stretch>
            <a:fillRect/>
          </a:stretch>
        </p:blipFill>
        <p:spPr>
          <a:xfrm>
            <a:off x="695400" y="4005064"/>
            <a:ext cx="2952328" cy="2535396"/>
          </a:xfrm>
          <a:prstGeom prst="rect">
            <a:avLst/>
          </a:prstGeom>
        </p:spPr>
      </p:pic>
      <p:pic>
        <p:nvPicPr>
          <p:cNvPr id="9" name="图片 8"/>
          <p:cNvPicPr>
            <a:picLocks noChangeAspect="1"/>
          </p:cNvPicPr>
          <p:nvPr/>
        </p:nvPicPr>
        <p:blipFill>
          <a:blip r:embed="rId3"/>
          <a:stretch>
            <a:fillRect/>
          </a:stretch>
        </p:blipFill>
        <p:spPr>
          <a:xfrm>
            <a:off x="9696400" y="3933056"/>
            <a:ext cx="2414423" cy="2764176"/>
          </a:xfrm>
          <a:prstGeom prst="rect">
            <a:avLst/>
          </a:prstGeom>
        </p:spPr>
      </p:pic>
      <p:sp>
        <p:nvSpPr>
          <p:cNvPr id="10" name="TextBox 4"/>
          <p:cNvSpPr txBox="1"/>
          <p:nvPr/>
        </p:nvSpPr>
        <p:spPr>
          <a:xfrm>
            <a:off x="2310348" y="2552207"/>
            <a:ext cx="7571304" cy="1200329"/>
          </a:xfrm>
          <a:prstGeom prst="rect">
            <a:avLst/>
          </a:prstGeom>
          <a:noFill/>
        </p:spPr>
        <p:txBody>
          <a:bodyPr wrap="none" rtlCol="0">
            <a:spAutoFit/>
          </a:bodyPr>
          <a:lstStyle/>
          <a:p>
            <a:pPr algn="ctr"/>
            <a:r>
              <a:rPr lang="zh-CN" altLang="en-US" sz="7200" dirty="0">
                <a:solidFill>
                  <a:srgbClr val="00A53E"/>
                </a:solidFill>
                <a:latin typeface="华文新魏" panose="02010800040101010101" pitchFamily="2" charset="-122"/>
                <a:ea typeface="华文新魏" panose="02010800040101010101" pitchFamily="2" charset="-122"/>
              </a:rPr>
              <a:t>儿童教育</a:t>
            </a:r>
            <a:r>
              <a:rPr lang="zh-CN" altLang="en-US" sz="7200" dirty="0">
                <a:solidFill>
                  <a:srgbClr val="E6792A"/>
                </a:solidFill>
                <a:latin typeface="华文新魏" panose="02010800040101010101" pitchFamily="2" charset="-122"/>
                <a:ea typeface="华文新魏" panose="02010800040101010101" pitchFamily="2" charset="-122"/>
              </a:rPr>
              <a:t>教师课件</a:t>
            </a:r>
            <a:endParaRPr lang="en-US" altLang="zh-CN" sz="7200" dirty="0">
              <a:solidFill>
                <a:srgbClr val="E6792A"/>
              </a:solidFill>
              <a:latin typeface="华文新魏" panose="02010800040101010101" pitchFamily="2" charset="-122"/>
              <a:ea typeface="华文新魏" panose="02010800040101010101" pitchFamily="2" charset="-122"/>
            </a:endParaRPr>
          </a:p>
        </p:txBody>
      </p:sp>
      <p:sp>
        <p:nvSpPr>
          <p:cNvPr id="12" name="矩形 11"/>
          <p:cNvSpPr/>
          <p:nvPr/>
        </p:nvSpPr>
        <p:spPr>
          <a:xfrm>
            <a:off x="4049468" y="3787700"/>
            <a:ext cx="4093068" cy="349644"/>
          </a:xfrm>
          <a:prstGeom prst="rect">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华文新魏" panose="02010800040101010101" pitchFamily="2" charset="-122"/>
                <a:ea typeface="华文新魏" panose="02010800040101010101" pitchFamily="2" charset="-122"/>
              </a:rPr>
              <a:t>适用学校</a:t>
            </a:r>
            <a:r>
              <a:rPr lang="en-US" altLang="zh-CN" dirty="0">
                <a:solidFill>
                  <a:schemeClr val="bg1"/>
                </a:solidFill>
                <a:latin typeface="华文新魏" panose="02010800040101010101" pitchFamily="2" charset="-122"/>
                <a:ea typeface="华文新魏" panose="02010800040101010101" pitchFamily="2" charset="-122"/>
              </a:rPr>
              <a:t>/ </a:t>
            </a:r>
            <a:r>
              <a:rPr lang="zh-CN" altLang="en-US" dirty="0">
                <a:solidFill>
                  <a:schemeClr val="bg1"/>
                </a:solidFill>
                <a:latin typeface="华文新魏" panose="02010800040101010101" pitchFamily="2" charset="-122"/>
                <a:ea typeface="华文新魏" panose="02010800040101010101" pitchFamily="2" charset="-122"/>
              </a:rPr>
              <a:t>教育机构</a:t>
            </a:r>
            <a:r>
              <a:rPr lang="en-US" altLang="zh-CN" dirty="0">
                <a:solidFill>
                  <a:schemeClr val="bg1"/>
                </a:solidFill>
                <a:latin typeface="华文新魏" panose="02010800040101010101" pitchFamily="2" charset="-122"/>
                <a:ea typeface="华文新魏" panose="02010800040101010101" pitchFamily="2" charset="-122"/>
              </a:rPr>
              <a:t>/ </a:t>
            </a:r>
            <a:r>
              <a:rPr lang="zh-CN" altLang="en-US" dirty="0">
                <a:solidFill>
                  <a:schemeClr val="bg1"/>
                </a:solidFill>
                <a:latin typeface="华文新魏" panose="02010800040101010101" pitchFamily="2" charset="-122"/>
                <a:ea typeface="华文新魏" panose="02010800040101010101" pitchFamily="2" charset="-122"/>
              </a:rPr>
              <a:t>补习学习班等</a:t>
            </a:r>
            <a:endParaRPr lang="zh-CN" altLang="en-US" dirty="0">
              <a:solidFill>
                <a:schemeClr val="bg1"/>
              </a:soli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t="14300" r="46840" b="68486"/>
          <a:stretch>
            <a:fillRect/>
          </a:stretch>
        </p:blipFill>
        <p:spPr>
          <a:xfrm rot="21428448">
            <a:off x="4457616" y="1106750"/>
            <a:ext cx="3502733" cy="170682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 fill="hold"/>
                                        <p:tgtEl>
                                          <p:spTgt spid="9"/>
                                        </p:tgtEl>
                                        <p:attrNameLst>
                                          <p:attrName>ppt_w</p:attrName>
                                        </p:attrNameLst>
                                      </p:cBhvr>
                                      <p:tavLst>
                                        <p:tav tm="0">
                                          <p:val>
                                            <p:fltVal val="0"/>
                                          </p:val>
                                        </p:tav>
                                        <p:tav tm="100000">
                                          <p:val>
                                            <p:strVal val="#ppt_w"/>
                                          </p:val>
                                        </p:tav>
                                      </p:tavLst>
                                    </p:anim>
                                    <p:anim calcmode="lin" valueType="num">
                                      <p:cBhvr>
                                        <p:cTn id="12" dur="2000" fill="hold"/>
                                        <p:tgtEl>
                                          <p:spTgt spid="9"/>
                                        </p:tgtEl>
                                        <p:attrNameLst>
                                          <p:attrName>ppt_h</p:attrName>
                                        </p:attrNameLst>
                                      </p:cBhvr>
                                      <p:tavLst>
                                        <p:tav tm="0">
                                          <p:val>
                                            <p:fltVal val="0"/>
                                          </p:val>
                                        </p:tav>
                                        <p:tav tm="100000">
                                          <p:val>
                                            <p:strVal val="#ppt_h"/>
                                          </p:val>
                                        </p:tav>
                                      </p:tavLst>
                                    </p:anim>
                                    <p:animEffect transition="in" filter="fade">
                                      <p:cBhvr>
                                        <p:cTn id="13" dur="2000"/>
                                        <p:tgtEl>
                                          <p:spTgt spid="9"/>
                                        </p:tgtEl>
                                      </p:cBhvr>
                                    </p:animEffect>
                                  </p:childTnLst>
                                </p:cTn>
                              </p:par>
                              <p:par>
                                <p:cTn id="14" presetID="14" presetClass="entr" presetSubtype="10" fill="hold" grpId="0" nodeType="withEffect">
                                  <p:stCondLst>
                                    <p:cond delay="500"/>
                                  </p:stCondLst>
                                  <p:iterate type="lt">
                                    <p:tmPct val="30000"/>
                                  </p:iterate>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250"/>
                                        <p:tgtEl>
                                          <p:spTgt spid="10"/>
                                        </p:tgtEl>
                                      </p:cBhvr>
                                    </p:animEffect>
                                  </p:childTnLst>
                                </p:cTn>
                              </p:par>
                              <p:par>
                                <p:cTn id="17" presetID="12" presetClass="entr" presetSubtype="8"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50186" y="2340705"/>
            <a:ext cx="1554755" cy="368215"/>
          </a:xfrm>
          <a:prstGeom prst="rect">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noProof="1"/>
          </a:p>
        </p:txBody>
      </p:sp>
      <p:sp>
        <p:nvSpPr>
          <p:cNvPr id="6" name="TextBox 23"/>
          <p:cNvSpPr txBox="1"/>
          <p:nvPr/>
        </p:nvSpPr>
        <p:spPr>
          <a:xfrm>
            <a:off x="1271464" y="2708920"/>
            <a:ext cx="4552193" cy="598805"/>
          </a:xfrm>
          <a:prstGeom prst="rect">
            <a:avLst/>
          </a:prstGeom>
          <a:noFill/>
        </p:spPr>
        <p:txBody>
          <a:bodyPr wrap="square" rtlCol="0">
            <a:spAutoFit/>
          </a:bodyPr>
          <a:lstStyle/>
          <a:p>
            <a:pPr algn="l">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50000"/>
              </a:lnSpc>
            </a:pP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7" name="TextBox 24"/>
          <p:cNvSpPr txBox="1"/>
          <p:nvPr/>
        </p:nvSpPr>
        <p:spPr>
          <a:xfrm>
            <a:off x="1366034" y="2389875"/>
            <a:ext cx="1441420" cy="307777"/>
          </a:xfrm>
          <a:prstGeom prst="rect">
            <a:avLst/>
          </a:prstGeom>
          <a:noFill/>
        </p:spPr>
        <p:txBody>
          <a:bodyPr wrap="non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请在此输入文字</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1350186" y="3879589"/>
            <a:ext cx="1554755" cy="3682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noProof="1"/>
          </a:p>
        </p:txBody>
      </p:sp>
      <p:sp>
        <p:nvSpPr>
          <p:cNvPr id="9" name="TextBox 23"/>
          <p:cNvSpPr txBox="1"/>
          <p:nvPr/>
        </p:nvSpPr>
        <p:spPr>
          <a:xfrm>
            <a:off x="1271464" y="4247804"/>
            <a:ext cx="4552193" cy="852805"/>
          </a:xfrm>
          <a:prstGeom prst="rect">
            <a:avLst/>
          </a:prstGeom>
          <a:noFill/>
        </p:spPr>
        <p:txBody>
          <a:bodyPr wrap="square" rtlCol="0">
            <a:spAutoFit/>
          </a:bodyPr>
          <a:lstStyle/>
          <a:p>
            <a:pPr algn="l">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50000"/>
              </a:lnSpc>
            </a:pP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a:p>
            <a:pPr algn="l">
              <a:lnSpc>
                <a:spcPct val="150000"/>
              </a:lnSpc>
            </a:pP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10" name="TextBox 24"/>
          <p:cNvSpPr txBox="1"/>
          <p:nvPr/>
        </p:nvSpPr>
        <p:spPr>
          <a:xfrm>
            <a:off x="1366034" y="3928759"/>
            <a:ext cx="1441420" cy="307777"/>
          </a:xfrm>
          <a:prstGeom prst="rect">
            <a:avLst/>
          </a:prstGeom>
          <a:noFill/>
        </p:spPr>
        <p:txBody>
          <a:bodyPr wrap="non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请在此输入文字</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002582" y="1672446"/>
            <a:ext cx="4976273" cy="3901325"/>
            <a:chOff x="4970463" y="1117600"/>
            <a:chExt cx="4068762" cy="3481388"/>
          </a:xfrm>
        </p:grpSpPr>
        <p:sp>
          <p:nvSpPr>
            <p:cNvPr id="13" name="矩形 12" descr="library"/>
            <p:cNvSpPr/>
            <p:nvPr/>
          </p:nvSpPr>
          <p:spPr>
            <a:xfrm>
              <a:off x="4970463" y="1117600"/>
              <a:ext cx="2017713" cy="2170113"/>
            </a:xfrm>
            <a:prstGeom prst="rect">
              <a:avLst/>
            </a:prstGeom>
            <a:blipFill dpi="0" rotWithShape="1">
              <a:blip r:embed="rId1"/>
              <a:srcRect/>
              <a:tile tx="0" ty="0" sx="25000" sy="25000" flip="none" algn="ctr"/>
            </a:blipFill>
            <a:ln w="9525">
              <a:noFill/>
              <a:miter/>
            </a:ln>
            <a:effectLst>
              <a:outerShdw blurRad="50800" dist="127000" dir="3000000" algn="ctr" rotWithShape="0">
                <a:srgbClr val="000000">
                  <a:alpha val="40000"/>
                </a:srgbClr>
              </a:outerShdw>
            </a:effectLst>
          </p:spPr>
          <p:txBody>
            <a:bodyPr/>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14" name="矩形 29711"/>
            <p:cNvSpPr/>
            <p:nvPr/>
          </p:nvSpPr>
          <p:spPr>
            <a:xfrm>
              <a:off x="4970463" y="3351213"/>
              <a:ext cx="2017712" cy="1247775"/>
            </a:xfrm>
            <a:prstGeom prst="rect">
              <a:avLst/>
            </a:prstGeom>
            <a:solidFill>
              <a:srgbClr val="048A8B"/>
            </a:solidFill>
            <a:ln w="9525">
              <a:noFill/>
            </a:ln>
          </p:spPr>
          <p:txBody>
            <a:bodyPr/>
            <a:lstStyle/>
            <a:p>
              <a:pPr lvl="0"/>
              <a:endParaRPr lang="zh-CN" altLang="en-US" sz="2000" dirty="0">
                <a:latin typeface="微软雅黑" panose="020B0503020204020204" pitchFamily="34" charset="-122"/>
                <a:ea typeface="微软雅黑" panose="020B0503020204020204" pitchFamily="34" charset="-122"/>
              </a:endParaRPr>
            </a:p>
          </p:txBody>
        </p:sp>
        <p:sp>
          <p:nvSpPr>
            <p:cNvPr id="15" name="矩形 29712"/>
            <p:cNvSpPr/>
            <p:nvPr/>
          </p:nvSpPr>
          <p:spPr>
            <a:xfrm>
              <a:off x="7051675" y="1130300"/>
              <a:ext cx="1987550" cy="1260475"/>
            </a:xfrm>
            <a:prstGeom prst="rect">
              <a:avLst/>
            </a:prstGeom>
            <a:solidFill>
              <a:schemeClr val="accent1">
                <a:lumMod val="75000"/>
              </a:schemeClr>
            </a:solidFill>
            <a:ln w="9525">
              <a:noFill/>
            </a:ln>
          </p:spPr>
          <p:txBody>
            <a:bodyPr/>
            <a:lstStyle/>
            <a:p>
              <a:pPr lvl="0"/>
              <a:endParaRPr lang="zh-CN" altLang="en-US" sz="2000" dirty="0">
                <a:latin typeface="微软雅黑" panose="020B0503020204020204" pitchFamily="34" charset="-122"/>
                <a:ea typeface="微软雅黑" panose="020B0503020204020204" pitchFamily="34" charset="-122"/>
              </a:endParaRPr>
            </a:p>
          </p:txBody>
        </p:sp>
        <p:sp>
          <p:nvSpPr>
            <p:cNvPr id="16" name="矩形 15" descr="Dreamy_Images_21"/>
            <p:cNvSpPr/>
            <p:nvPr/>
          </p:nvSpPr>
          <p:spPr>
            <a:xfrm>
              <a:off x="7050088" y="2446338"/>
              <a:ext cx="1987550" cy="2152650"/>
            </a:xfrm>
            <a:prstGeom prst="rect">
              <a:avLst/>
            </a:prstGeom>
            <a:blipFill rotWithShape="1">
              <a:blip r:embed="rId2"/>
              <a:srcRect/>
              <a:stretch>
                <a:fillRect r="-44409"/>
              </a:stretch>
            </a:blipFill>
            <a:ln w="9525">
              <a:noFill/>
              <a:miter/>
            </a:ln>
            <a:effectLst>
              <a:outerShdw blurRad="50800" dist="127000" dir="3000000" algn="ctr" rotWithShape="0">
                <a:srgbClr val="000000">
                  <a:alpha val="40000"/>
                </a:srgbClr>
              </a:outerShdw>
            </a:effectLst>
          </p:spPr>
          <p:txBody>
            <a:bodyPr/>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17" name="矩形 29714"/>
            <p:cNvSpPr/>
            <p:nvPr/>
          </p:nvSpPr>
          <p:spPr>
            <a:xfrm>
              <a:off x="7229475" y="1255713"/>
              <a:ext cx="1655763" cy="699811"/>
            </a:xfrm>
            <a:prstGeom prst="rect">
              <a:avLst/>
            </a:prstGeom>
            <a:noFill/>
            <a:ln w="9525">
              <a:noFill/>
            </a:ln>
          </p:spPr>
          <p:txBody>
            <a:bodyPr lIns="0" tIns="0" rIns="0" bIns="0">
              <a:spAutoFit/>
            </a:bodyPr>
            <a:lstStyle/>
            <a:p>
              <a:pPr lvl="0"/>
              <a:r>
                <a:rPr lang="zh-CN" altLang="en-US" sz="2800" b="1" dirty="0">
                  <a:solidFill>
                    <a:schemeClr val="bg1"/>
                  </a:solidFill>
                  <a:latin typeface="微软雅黑" panose="020B0503020204020204" pitchFamily="34" charset="-122"/>
                  <a:ea typeface="微软雅黑" panose="020B0503020204020204" pitchFamily="34" charset="-122"/>
                </a:rPr>
                <a:t>01</a:t>
              </a:r>
              <a:r>
                <a:rPr lang="zh-CN" altLang="en-US" sz="9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加入标题描述</a:t>
              </a:r>
              <a:endParaRPr lang="zh-CN" altLang="en-US" sz="5400" b="1" dirty="0">
                <a:solidFill>
                  <a:schemeClr val="bg1"/>
                </a:solidFill>
                <a:latin typeface="微软雅黑" panose="020B0503020204020204" pitchFamily="34" charset="-122"/>
                <a:ea typeface="微软雅黑" panose="020B0503020204020204" pitchFamily="34" charset="-122"/>
              </a:endParaRPr>
            </a:p>
            <a:p>
              <a:pPr lvl="0"/>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a:r>
                <a:rPr lang="en-US" altLang="x-none" sz="900" dirty="0">
                  <a:solidFill>
                    <a:schemeClr val="bg1"/>
                  </a:solidFill>
                  <a:latin typeface="微软雅黑" panose="020B0503020204020204" pitchFamily="34" charset="-122"/>
                  <a:ea typeface="微软雅黑" panose="020B0503020204020204" pitchFamily="34" charset="-122"/>
                </a:rPr>
                <a:t> </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18" name="矩形 29715"/>
            <p:cNvSpPr/>
            <p:nvPr/>
          </p:nvSpPr>
          <p:spPr>
            <a:xfrm>
              <a:off x="5159375" y="3490913"/>
              <a:ext cx="1655763" cy="713978"/>
            </a:xfrm>
            <a:prstGeom prst="rect">
              <a:avLst/>
            </a:prstGeom>
            <a:noFill/>
            <a:ln w="9525">
              <a:noFill/>
            </a:ln>
          </p:spPr>
          <p:txBody>
            <a:bodyPr lIns="0" tIns="0" rIns="0" bIns="0">
              <a:spAutoFit/>
            </a:bodyPr>
            <a:lstStyle/>
            <a:p>
              <a:pPr lvl="0"/>
              <a:r>
                <a:rPr lang="zh-CN" altLang="en-US" sz="2800" b="1" dirty="0">
                  <a:solidFill>
                    <a:schemeClr val="bg1"/>
                  </a:solidFill>
                  <a:latin typeface="微软雅黑" panose="020B0503020204020204" pitchFamily="34" charset="-122"/>
                  <a:ea typeface="微软雅黑" panose="020B0503020204020204" pitchFamily="34" charset="-122"/>
                </a:rPr>
                <a:t>02</a:t>
              </a:r>
              <a:r>
                <a:rPr lang="zh-CN" altLang="en-US" sz="1600" b="1" dirty="0">
                  <a:solidFill>
                    <a:srgbClr val="FFFFFF"/>
                  </a:solidFill>
                  <a:latin typeface="微软雅黑" panose="020B0503020204020204" pitchFamily="34" charset="-122"/>
                  <a:ea typeface="微软雅黑" panose="020B0503020204020204" pitchFamily="34" charset="-122"/>
                </a:rPr>
                <a:t>加入标题描述</a:t>
              </a:r>
              <a:endParaRPr lang="zh-CN" altLang="en-US" sz="2800" b="1" dirty="0">
                <a:solidFill>
                  <a:schemeClr val="bg1"/>
                </a:solidFill>
                <a:latin typeface="微软雅黑" panose="020B0503020204020204" pitchFamily="34" charset="-122"/>
                <a:ea typeface="微软雅黑" panose="020B0503020204020204" pitchFamily="34" charset="-122"/>
              </a:endParaRPr>
            </a:p>
            <a:p>
              <a:pPr lvl="0"/>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50" fill="hold"/>
                                        <p:tgtEl>
                                          <p:spTgt spid="6"/>
                                        </p:tgtEl>
                                        <p:attrNameLst>
                                          <p:attrName>ppt_x</p:attrName>
                                        </p:attrNameLst>
                                      </p:cBhvr>
                                      <p:tavLst>
                                        <p:tav tm="0">
                                          <p:val>
                                            <p:strVal val="#ppt_x"/>
                                          </p:val>
                                        </p:tav>
                                        <p:tav tm="100000">
                                          <p:val>
                                            <p:strVal val="#ppt_x"/>
                                          </p:val>
                                        </p:tav>
                                      </p:tavLst>
                                    </p:anim>
                                    <p:anim calcmode="lin" valueType="num">
                                      <p:cBhvr additive="base">
                                        <p:cTn id="13" dur="25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50" fill="hold"/>
                                        <p:tgtEl>
                                          <p:spTgt spid="7"/>
                                        </p:tgtEl>
                                        <p:attrNameLst>
                                          <p:attrName>ppt_x</p:attrName>
                                        </p:attrNameLst>
                                      </p:cBhvr>
                                      <p:tavLst>
                                        <p:tav tm="0">
                                          <p:val>
                                            <p:strVal val="#ppt_x"/>
                                          </p:val>
                                        </p:tav>
                                        <p:tav tm="100000">
                                          <p:val>
                                            <p:strVal val="#ppt_x"/>
                                          </p:val>
                                        </p:tav>
                                      </p:tavLst>
                                    </p:anim>
                                    <p:anim calcmode="lin" valueType="num">
                                      <p:cBhvr additive="base">
                                        <p:cTn id="18" dur="25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50" fill="hold"/>
                                        <p:tgtEl>
                                          <p:spTgt spid="8"/>
                                        </p:tgtEl>
                                        <p:attrNameLst>
                                          <p:attrName>ppt_x</p:attrName>
                                        </p:attrNameLst>
                                      </p:cBhvr>
                                      <p:tavLst>
                                        <p:tav tm="0">
                                          <p:val>
                                            <p:strVal val="#ppt_x"/>
                                          </p:val>
                                        </p:tav>
                                        <p:tav tm="100000">
                                          <p:val>
                                            <p:strVal val="#ppt_x"/>
                                          </p:val>
                                        </p:tav>
                                      </p:tavLst>
                                    </p:anim>
                                    <p:anim calcmode="lin" valueType="num">
                                      <p:cBhvr additive="base">
                                        <p:cTn id="23" dur="25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50" fill="hold"/>
                                        <p:tgtEl>
                                          <p:spTgt spid="9"/>
                                        </p:tgtEl>
                                        <p:attrNameLst>
                                          <p:attrName>ppt_x</p:attrName>
                                        </p:attrNameLst>
                                      </p:cBhvr>
                                      <p:tavLst>
                                        <p:tav tm="0">
                                          <p:val>
                                            <p:strVal val="#ppt_x"/>
                                          </p:val>
                                        </p:tav>
                                        <p:tav tm="100000">
                                          <p:val>
                                            <p:strVal val="#ppt_x"/>
                                          </p:val>
                                        </p:tav>
                                      </p:tavLst>
                                    </p:anim>
                                    <p:anim calcmode="lin" valueType="num">
                                      <p:cBhvr additive="base">
                                        <p:cTn id="28" dur="25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50" fill="hold"/>
                                        <p:tgtEl>
                                          <p:spTgt spid="10"/>
                                        </p:tgtEl>
                                        <p:attrNameLst>
                                          <p:attrName>ppt_x</p:attrName>
                                        </p:attrNameLst>
                                      </p:cBhvr>
                                      <p:tavLst>
                                        <p:tav tm="0">
                                          <p:val>
                                            <p:strVal val="#ppt_x"/>
                                          </p:val>
                                        </p:tav>
                                        <p:tav tm="100000">
                                          <p:val>
                                            <p:strVal val="#ppt_x"/>
                                          </p:val>
                                        </p:tav>
                                      </p:tavLst>
                                    </p:anim>
                                    <p:anim calcmode="lin" valueType="num">
                                      <p:cBhvr additive="base">
                                        <p:cTn id="33" dur="25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750" fill="hold"/>
                                        <p:tgtEl>
                                          <p:spTgt spid="12"/>
                                        </p:tgtEl>
                                        <p:attrNameLst>
                                          <p:attrName>ppt_x</p:attrName>
                                        </p:attrNameLst>
                                      </p:cBhvr>
                                      <p:tavLst>
                                        <p:tav tm="0">
                                          <p:val>
                                            <p:strVal val="0-#ppt_w/2"/>
                                          </p:val>
                                        </p:tav>
                                        <p:tav tm="100000">
                                          <p:val>
                                            <p:strVal val="#ppt_x"/>
                                          </p:val>
                                        </p:tav>
                                      </p:tavLst>
                                    </p:anim>
                                    <p:anim calcmode="lin" valueType="num">
                                      <p:cBhvr additive="base">
                                        <p:cTn id="3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895584" y="1908414"/>
            <a:ext cx="8461399" cy="3824335"/>
            <a:chOff x="1725731" y="306419"/>
            <a:chExt cx="8982563" cy="4059892"/>
          </a:xfrm>
        </p:grpSpPr>
        <p:sp>
          <p:nvSpPr>
            <p:cNvPr id="6" name="矩形 5"/>
            <p:cNvSpPr/>
            <p:nvPr/>
          </p:nvSpPr>
          <p:spPr>
            <a:xfrm>
              <a:off x="1725731" y="3910763"/>
              <a:ext cx="2672856" cy="455548"/>
            </a:xfrm>
            <a:prstGeom prst="rect">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加入标题</a:t>
              </a: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a:xfrm>
              <a:off x="1725731" y="1530989"/>
              <a:ext cx="2672855" cy="2372936"/>
            </a:xfrm>
            <a:prstGeom prst="rect">
              <a:avLst/>
            </a:prstGeom>
            <a:blipFill dpi="0" rotWithShape="1">
              <a:blip r:embed="rId1"/>
              <a:srcRect/>
              <a:tile tx="0" ty="0" sx="12000" sy="12000" flip="none" algn="ctr"/>
            </a:blipFill>
            <a:ln>
              <a:noFill/>
            </a:ln>
            <a:effectLst>
              <a:outerShdw blurRad="50800" dist="127000" dir="2400000" algn="ct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kumimoji="1" lang="zh-CN" altLang="en-US" sz="1400">
                <a:solidFill>
                  <a:prstClr val="white"/>
                </a:solidFill>
                <a:latin typeface="Calibri" panose="020F0502020204030204"/>
                <a:ea typeface="宋体" panose="02010600030101010101" pitchFamily="2" charset="-122"/>
              </a:endParaRPr>
            </a:p>
          </p:txBody>
        </p:sp>
        <p:sp>
          <p:nvSpPr>
            <p:cNvPr id="8" name="矩形 7"/>
            <p:cNvSpPr/>
            <p:nvPr/>
          </p:nvSpPr>
          <p:spPr>
            <a:xfrm>
              <a:off x="4880585" y="3910763"/>
              <a:ext cx="2672856" cy="4555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rgbClr val="FFFFFF"/>
                  </a:solidFill>
                  <a:latin typeface="微软雅黑" panose="020B0503020204020204" pitchFamily="34" charset="-122"/>
                  <a:ea typeface="微软雅黑" panose="020B0503020204020204" pitchFamily="34" charset="-122"/>
                </a:rPr>
                <a:t>加入标题</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9" name="矩形 8"/>
            <p:cNvSpPr/>
            <p:nvPr/>
          </p:nvSpPr>
          <p:spPr>
            <a:xfrm>
              <a:off x="8035438" y="3910763"/>
              <a:ext cx="2672856" cy="455548"/>
            </a:xfrm>
            <a:prstGeom prst="rect">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rgbClr val="FFFFFF"/>
                  </a:solidFill>
                  <a:latin typeface="微软雅黑" panose="020B0503020204020204" pitchFamily="34" charset="-122"/>
                  <a:ea typeface="微软雅黑" panose="020B0503020204020204" pitchFamily="34" charset="-122"/>
                </a:rPr>
                <a:t>加入标题</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0" name="矩形 9"/>
            <p:cNvSpPr/>
            <p:nvPr/>
          </p:nvSpPr>
          <p:spPr>
            <a:xfrm>
              <a:off x="4880584" y="1530989"/>
              <a:ext cx="2672855" cy="2372936"/>
            </a:xfrm>
            <a:prstGeom prst="rect">
              <a:avLst/>
            </a:prstGeom>
            <a:blipFill dpi="0" rotWithShape="1">
              <a:blip r:embed="rId2"/>
              <a:srcRect/>
              <a:tile tx="0" ty="0" sx="13000" sy="13000" flip="none" algn="ctr"/>
            </a:blipFill>
            <a:ln>
              <a:noFill/>
            </a:ln>
            <a:effectLst>
              <a:outerShdw blurRad="50800" dist="127000" dir="2400000" algn="ct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kumimoji="1" lang="zh-CN" altLang="en-US" sz="1400">
                <a:solidFill>
                  <a:prstClr val="white"/>
                </a:solidFill>
                <a:latin typeface="Calibri" panose="020F0502020204030204"/>
                <a:ea typeface="宋体" panose="02010600030101010101" pitchFamily="2" charset="-122"/>
              </a:endParaRPr>
            </a:p>
          </p:txBody>
        </p:sp>
        <p:sp>
          <p:nvSpPr>
            <p:cNvPr id="12" name="矩形 11"/>
            <p:cNvSpPr/>
            <p:nvPr/>
          </p:nvSpPr>
          <p:spPr>
            <a:xfrm>
              <a:off x="8035437" y="1530989"/>
              <a:ext cx="2672855" cy="2372936"/>
            </a:xfrm>
            <a:prstGeom prst="rect">
              <a:avLst/>
            </a:prstGeom>
            <a:blipFill dpi="0" rotWithShape="1">
              <a:blip r:embed="rId3"/>
              <a:srcRect/>
              <a:tile tx="0" ty="0" sx="13000" sy="13000" flip="none" algn="ctr"/>
            </a:blipFill>
            <a:ln>
              <a:noFill/>
            </a:ln>
            <a:effectLst>
              <a:outerShdw blurRad="50800" dist="127000" dir="2400000" algn="ct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kumimoji="1" lang="zh-CN" altLang="en-US" sz="1400">
                <a:solidFill>
                  <a:prstClr val="white"/>
                </a:solidFill>
                <a:latin typeface="Calibri" panose="020F0502020204030204"/>
                <a:ea typeface="宋体" panose="02010600030101010101" pitchFamily="2" charset="-122"/>
              </a:endParaRPr>
            </a:p>
          </p:txBody>
        </p:sp>
        <p:sp>
          <p:nvSpPr>
            <p:cNvPr id="13" name="矩形 12"/>
            <p:cNvSpPr/>
            <p:nvPr/>
          </p:nvSpPr>
          <p:spPr>
            <a:xfrm>
              <a:off x="1725731" y="306419"/>
              <a:ext cx="8982561" cy="853619"/>
            </a:xfrm>
            <a:prstGeom prst="rect">
              <a:avLst/>
            </a:prstGeom>
            <a:solidFill>
              <a:srgbClr val="048A8B"/>
            </a:solidFill>
            <a:ln w="9525" cap="flat" cmpd="sng" algn="ctr">
              <a:noFill/>
              <a:prstDash val="solid"/>
            </a:ln>
            <a:effectLst/>
          </p:spPr>
          <p:txBody>
            <a:bodyPr lIns="91417" tIns="45708" rIns="91417" bIns="45708" rtlCol="0" anchor="ctr"/>
            <a:lstStyle/>
            <a:p>
              <a:pPr algn="ctr" defTabSz="457200">
                <a:defRPr/>
              </a:pPr>
              <a:endParaRPr kumimoji="1" lang="zh-CN" altLang="en-US" sz="1400" kern="0">
                <a:solidFill>
                  <a:srgbClr val="FFFFFF"/>
                </a:solidFill>
                <a:latin typeface="Century Gothic"/>
                <a:ea typeface="微软雅黑" panose="020B0503020204020204" pitchFamily="34" charset="-122"/>
              </a:endParaRPr>
            </a:p>
          </p:txBody>
        </p:sp>
        <p:sp>
          <p:nvSpPr>
            <p:cNvPr id="14" name="文本框 6"/>
            <p:cNvSpPr txBox="1"/>
            <p:nvPr/>
          </p:nvSpPr>
          <p:spPr>
            <a:xfrm>
              <a:off x="2823600" y="461699"/>
              <a:ext cx="6674115" cy="565116"/>
            </a:xfrm>
            <a:prstGeom prst="rect">
              <a:avLst/>
            </a:prstGeom>
            <a:noFill/>
          </p:spPr>
          <p:txBody>
            <a:bodyPr wrap="square" lIns="91417" tIns="45708" rIns="91417" bIns="45708" rtlCol="0">
              <a:spAutoFit/>
            </a:bodyPr>
            <a:lstStyle/>
            <a:p>
              <a:pPr algn="ctr" defTabSz="457200">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标题数字等都可以通过点击和重新输入进行更改，顶部“开始”面板中可以对字体、字号、颜色、行距等进行修改。建议正文</a:t>
              </a:r>
              <a:r>
                <a:rPr lang="en-US" altLang="zh-CN" sz="1100" dirty="0">
                  <a:solidFill>
                    <a:schemeClr val="bg1"/>
                  </a:solidFill>
                  <a:latin typeface="微软雅黑" panose="020B0503020204020204" pitchFamily="34" charset="-122"/>
                  <a:ea typeface="微软雅黑" panose="020B0503020204020204" pitchFamily="34" charset="-122"/>
                </a:rPr>
                <a:t>12</a:t>
              </a:r>
              <a:r>
                <a:rPr lang="zh-CN" altLang="en-US" sz="1100" dirty="0">
                  <a:solidFill>
                    <a:schemeClr val="bg1"/>
                  </a:solidFill>
                  <a:latin typeface="微软雅黑" panose="020B0503020204020204" pitchFamily="34" charset="-122"/>
                  <a:ea typeface="微软雅黑" panose="020B0503020204020204" pitchFamily="34" charset="-122"/>
                </a:rPr>
                <a:t>号字，</a:t>
              </a:r>
              <a:r>
                <a:rPr lang="en-US" altLang="zh-CN" sz="1100" dirty="0">
                  <a:solidFill>
                    <a:schemeClr val="bg1"/>
                  </a:solidFill>
                  <a:latin typeface="微软雅黑" panose="020B0503020204020204" pitchFamily="34" charset="-122"/>
                  <a:ea typeface="微软雅黑" panose="020B0503020204020204" pitchFamily="34" charset="-122"/>
                </a:rPr>
                <a:t>1.3</a:t>
              </a:r>
              <a:r>
                <a:rPr lang="zh-CN" altLang="en-US" sz="1100" dirty="0">
                  <a:solidFill>
                    <a:schemeClr val="bg1"/>
                  </a:solidFill>
                  <a:latin typeface="微软雅黑" panose="020B0503020204020204" pitchFamily="34" charset="-122"/>
                  <a:ea typeface="微软雅黑" panose="020B0503020204020204" pitchFamily="34" charset="-122"/>
                </a:rPr>
                <a:t>倍字间距。顶部“开始”面板中可以对字体、字号、颜色。</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 y="-17868"/>
            <a:ext cx="12027087" cy="6096806"/>
          </a:xfrm>
          <a:prstGeom prst="rect">
            <a:avLst/>
          </a:prstGeom>
        </p:spPr>
      </p:pic>
      <p:sp>
        <p:nvSpPr>
          <p:cNvPr id="1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pic>
        <p:nvPicPr>
          <p:cNvPr id="13" name="图片 12"/>
          <p:cNvPicPr>
            <a:picLocks noChangeAspect="1"/>
          </p:cNvPicPr>
          <p:nvPr/>
        </p:nvPicPr>
        <p:blipFill>
          <a:blip r:embed="rId3"/>
          <a:stretch>
            <a:fillRect/>
          </a:stretch>
        </p:blipFill>
        <p:spPr>
          <a:xfrm>
            <a:off x="119336" y="5207128"/>
            <a:ext cx="3993573" cy="1650872"/>
          </a:xfrm>
          <a:prstGeom prst="rect">
            <a:avLst/>
          </a:prstGeom>
        </p:spPr>
      </p:pic>
      <p:pic>
        <p:nvPicPr>
          <p:cNvPr id="17" name="图片 16" descr="图片包含 书写用具, 定居者, 铅笔&#10;&#10;已生成极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141" y="1316691"/>
            <a:ext cx="1821228" cy="2764633"/>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1772" t="3069" r="21060" b="58268"/>
          <a:stretch>
            <a:fillRect/>
          </a:stretch>
        </p:blipFill>
        <p:spPr>
          <a:xfrm>
            <a:off x="7461804" y="826623"/>
            <a:ext cx="3312368" cy="2357231"/>
          </a:xfrm>
          <a:prstGeom prst="rect">
            <a:avLst/>
          </a:prstGeom>
        </p:spPr>
      </p:pic>
      <p:pic>
        <p:nvPicPr>
          <p:cNvPr id="28" name="图片 27"/>
          <p:cNvPicPr>
            <a:picLocks noChangeAspect="1"/>
          </p:cNvPicPr>
          <p:nvPr/>
        </p:nvPicPr>
        <p:blipFill rotWithShape="1">
          <a:blip r:embed="rId6">
            <a:extLst>
              <a:ext uri="{28A0092B-C50C-407E-A947-70E740481C1C}">
                <a14:useLocalDpi xmlns:a14="http://schemas.microsoft.com/office/drawing/2010/main" val="0"/>
              </a:ext>
            </a:extLst>
          </a:blip>
          <a:srcRect t="14300" r="46840" b="68486"/>
          <a:stretch>
            <a:fillRect/>
          </a:stretch>
        </p:blipFill>
        <p:spPr>
          <a:xfrm rot="21428448">
            <a:off x="-135356" y="-35476"/>
            <a:ext cx="2594274" cy="1264148"/>
          </a:xfrm>
          <a:prstGeom prst="rect">
            <a:avLst/>
          </a:prstGeom>
        </p:spPr>
      </p:pic>
      <p:grpSp>
        <p:nvGrpSpPr>
          <p:cNvPr id="15" name="组合 14"/>
          <p:cNvGrpSpPr/>
          <p:nvPr/>
        </p:nvGrpSpPr>
        <p:grpSpPr>
          <a:xfrm>
            <a:off x="2891349" y="3067111"/>
            <a:ext cx="6340198" cy="1753257"/>
            <a:chOff x="-439422" y="2447380"/>
            <a:chExt cx="6340198" cy="1753257"/>
          </a:xfrm>
        </p:grpSpPr>
        <p:sp>
          <p:nvSpPr>
            <p:cNvPr id="18" name="文本框 2"/>
            <p:cNvSpPr txBox="1"/>
            <p:nvPr/>
          </p:nvSpPr>
          <p:spPr>
            <a:xfrm>
              <a:off x="1908235" y="2447380"/>
              <a:ext cx="1644884" cy="646331"/>
            </a:xfrm>
            <a:prstGeom prst="rect">
              <a:avLst/>
            </a:prstGeom>
            <a:solidFill>
              <a:srgbClr val="048A8B"/>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TWO</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27" name="文本框 12"/>
            <p:cNvSpPr txBox="1"/>
            <p:nvPr/>
          </p:nvSpPr>
          <p:spPr>
            <a:xfrm>
              <a:off x="-439422" y="3160869"/>
              <a:ext cx="6340198" cy="1015663"/>
            </a:xfrm>
            <a:prstGeom prst="rect">
              <a:avLst/>
            </a:prstGeom>
            <a:noFill/>
          </p:spPr>
          <p:txBody>
            <a:bodyPr wrap="none" rtlCol="0">
              <a:spAutoFit/>
            </a:bodyPr>
            <a:lstStyle/>
            <a:p>
              <a:pPr algn="ctr"/>
              <a:r>
                <a:rPr lang="zh-CN" altLang="en-US" sz="6000"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点击加入</a:t>
              </a:r>
              <a:r>
                <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你的标题</a:t>
              </a:r>
              <a:endPar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30" name="矩形 29"/>
            <p:cNvSpPr/>
            <p:nvPr/>
          </p:nvSpPr>
          <p:spPr>
            <a:xfrm>
              <a:off x="1110677" y="4182637"/>
              <a:ext cx="3240000" cy="180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华文新魏" panose="02010800040101010101" pitchFamily="2" charset="-122"/>
                <a:ea typeface="华文新魏" panose="02010800040101010101" pitchFamily="2" charset="-122"/>
              </a:endParaRPr>
            </a:p>
          </p:txBody>
        </p:sp>
      </p:grpSp>
      <p:pic>
        <p:nvPicPr>
          <p:cNvPr id="31" name="图片 30"/>
          <p:cNvPicPr>
            <a:picLocks noChangeAspect="1"/>
          </p:cNvPicPr>
          <p:nvPr/>
        </p:nvPicPr>
        <p:blipFill>
          <a:blip r:embed="rId7"/>
          <a:stretch>
            <a:fillRect/>
          </a:stretch>
        </p:blipFill>
        <p:spPr>
          <a:xfrm>
            <a:off x="5535119" y="2108852"/>
            <a:ext cx="1121761" cy="107298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43472" y="1700808"/>
            <a:ext cx="4601620" cy="3798365"/>
            <a:chOff x="6408665" y="1809469"/>
            <a:chExt cx="2672855" cy="3575528"/>
          </a:xfrm>
        </p:grpSpPr>
        <p:sp>
          <p:nvSpPr>
            <p:cNvPr id="6" name="矩形 5"/>
            <p:cNvSpPr/>
            <p:nvPr/>
          </p:nvSpPr>
          <p:spPr>
            <a:xfrm>
              <a:off x="6408665" y="1809469"/>
              <a:ext cx="2672855" cy="2158862"/>
            </a:xfrm>
            <a:prstGeom prst="rect">
              <a:avLst/>
            </a:prstGeom>
            <a:blipFill dpi="0" rotWithShape="1">
              <a:blip r:embed="rId1"/>
              <a:srcRect/>
              <a:tile tx="0" ty="0" sx="29000" sy="29000" flip="none" algn="ctr"/>
            </a:blipFill>
            <a:ln>
              <a:noFill/>
            </a:ln>
            <a:effectLst>
              <a:outerShdw blurRad="50800" dist="127000" dir="3000000" algn="ct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kumimoji="1" lang="zh-CN" altLang="en-US" sz="1600">
                <a:solidFill>
                  <a:prstClr val="white"/>
                </a:solidFill>
                <a:latin typeface="Calibri" panose="020F0502020204030204"/>
                <a:ea typeface="宋体" panose="02010600030101010101" pitchFamily="2" charset="-122"/>
              </a:endParaRPr>
            </a:p>
          </p:txBody>
        </p:sp>
        <p:sp>
          <p:nvSpPr>
            <p:cNvPr id="7" name="矩形 6"/>
            <p:cNvSpPr/>
            <p:nvPr/>
          </p:nvSpPr>
          <p:spPr>
            <a:xfrm>
              <a:off x="6408665" y="4162346"/>
              <a:ext cx="2672855" cy="336229"/>
            </a:xfrm>
            <a:prstGeom prst="rect">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文本框 4"/>
            <p:cNvSpPr txBox="1"/>
            <p:nvPr/>
          </p:nvSpPr>
          <p:spPr>
            <a:xfrm>
              <a:off x="6714937" y="4141504"/>
              <a:ext cx="1942228" cy="350465"/>
            </a:xfrm>
            <a:prstGeom prst="rect">
              <a:avLst/>
            </a:prstGeom>
            <a:noFill/>
          </p:spPr>
          <p:txBody>
            <a:bodyPr wrap="square" lIns="91403" tIns="45701" rIns="91403" bIns="45701" rtlCol="0">
              <a:spAutoFit/>
            </a:bodyPr>
            <a:lstStyle/>
            <a:p>
              <a:pPr algn="ctr" defTabSz="457200">
                <a:lnSpc>
                  <a:spcPct val="130000"/>
                </a:lnSpc>
              </a:pPr>
              <a:r>
                <a:rPr lang="zh-CN" altLang="en-US" sz="1400" dirty="0">
                  <a:solidFill>
                    <a:schemeClr val="bg1"/>
                  </a:solidFill>
                  <a:latin typeface="Century Gothic"/>
                  <a:ea typeface="微软雅黑" panose="020B0503020204020204" pitchFamily="34" charset="-122"/>
                </a:rPr>
                <a:t>添加标题</a:t>
              </a:r>
              <a:endParaRPr lang="en-US" altLang="zh-CN" sz="1400" dirty="0">
                <a:solidFill>
                  <a:schemeClr val="bg1"/>
                </a:solidFill>
                <a:latin typeface="Century Gothic"/>
                <a:ea typeface="微软雅黑" panose="020B0503020204020204" pitchFamily="34" charset="-122"/>
              </a:endParaRPr>
            </a:p>
          </p:txBody>
        </p:sp>
        <p:grpSp>
          <p:nvGrpSpPr>
            <p:cNvPr id="9" name="组合 8"/>
            <p:cNvGrpSpPr/>
            <p:nvPr/>
          </p:nvGrpSpPr>
          <p:grpSpPr>
            <a:xfrm>
              <a:off x="6513954" y="4592986"/>
              <a:ext cx="2499891" cy="792011"/>
              <a:chOff x="1865754" y="4823296"/>
              <a:chExt cx="2499891" cy="792011"/>
            </a:xfrm>
          </p:grpSpPr>
          <p:sp>
            <p:nvSpPr>
              <p:cNvPr id="10" name="PA_KSO_Shape"/>
              <p:cNvSpPr/>
              <p:nvPr>
                <p:custDataLst>
                  <p:tags r:id="rId2"/>
                </p:custDataLst>
              </p:nvPr>
            </p:nvSpPr>
            <p:spPr>
              <a:xfrm>
                <a:off x="1865754" y="4849005"/>
                <a:ext cx="285272"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12" name="出品 26"/>
              <p:cNvSpPr txBox="1"/>
              <p:nvPr>
                <p:custDataLst>
                  <p:tags r:id="rId3"/>
                </p:custDataLst>
              </p:nvPr>
            </p:nvSpPr>
            <p:spPr>
              <a:xfrm>
                <a:off x="2172026" y="4823296"/>
                <a:ext cx="738382" cy="318619"/>
              </a:xfrm>
              <a:prstGeom prst="rect">
                <a:avLst/>
              </a:prstGeom>
              <a:noFill/>
            </p:spPr>
            <p:txBody>
              <a:bodyPr wrap="none" rtlCol="0">
                <a:spAutoFit/>
              </a:bodyPr>
              <a:lstStyle/>
              <a:p>
                <a:r>
                  <a:rPr lang="en-US" altLang="zh-CN" sz="1600" b="1" dirty="0">
                    <a:solidFill>
                      <a:schemeClr val="bg1">
                        <a:lumMod val="50000"/>
                      </a:schemeClr>
                    </a:solidFill>
                    <a:latin typeface="微软雅黑" panose="020B0503020204020204" pitchFamily="34" charset="-122"/>
                    <a:ea typeface="微软雅黑" panose="020B0503020204020204" pitchFamily="34" charset="-122"/>
                  </a:rPr>
                  <a:t>KEYWORD</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品 15"/>
              <p:cNvSpPr txBox="1"/>
              <p:nvPr>
                <p:custDataLst>
                  <p:tags r:id="rId4"/>
                </p:custDataLst>
              </p:nvPr>
            </p:nvSpPr>
            <p:spPr>
              <a:xfrm>
                <a:off x="2172026" y="5094670"/>
                <a:ext cx="2193619" cy="520637"/>
              </a:xfrm>
              <a:prstGeom prst="rect">
                <a:avLst/>
              </a:prstGeom>
              <a:noFill/>
            </p:spPr>
            <p:txBody>
              <a:bodyPr wrap="square"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000" dirty="0">
                  <a:solidFill>
                    <a:schemeClr val="bg1">
                      <a:lumMod val="50000"/>
                    </a:schemeClr>
                  </a:solidFill>
                  <a:latin typeface="微软雅黑" panose="020B0503020204020204" pitchFamily="34" charset="-122"/>
                  <a:ea typeface="微软雅黑" panose="020B0503020204020204" pitchFamily="34" charset="-122"/>
                </a:endParaRPr>
              </a:p>
            </p:txBody>
          </p:sp>
        </p:grpSp>
      </p:grpSp>
      <p:sp>
        <p:nvSpPr>
          <p:cNvPr id="20" name="Freeform 7"/>
          <p:cNvSpPr>
            <a:spLocks noEditPoints="1"/>
          </p:cNvSpPr>
          <p:nvPr/>
        </p:nvSpPr>
        <p:spPr bwMode="auto">
          <a:xfrm>
            <a:off x="6574452" y="4814833"/>
            <a:ext cx="580664" cy="579077"/>
          </a:xfrm>
          <a:custGeom>
            <a:avLst/>
            <a:gdLst>
              <a:gd name="T0" fmla="*/ 290513 w 794"/>
              <a:gd name="T1" fmla="*/ 0 h 794"/>
              <a:gd name="T2" fmla="*/ 581025 w 794"/>
              <a:gd name="T3" fmla="*/ 289719 h 794"/>
              <a:gd name="T4" fmla="*/ 290513 w 794"/>
              <a:gd name="T5" fmla="*/ 579437 h 794"/>
              <a:gd name="T6" fmla="*/ 0 w 794"/>
              <a:gd name="T7" fmla="*/ 289719 h 794"/>
              <a:gd name="T8" fmla="*/ 290513 w 794"/>
              <a:gd name="T9" fmla="*/ 0 h 794"/>
              <a:gd name="T10" fmla="*/ 106107 w 794"/>
              <a:gd name="T11" fmla="*/ 160549 h 794"/>
              <a:gd name="T12" fmla="*/ 160989 w 794"/>
              <a:gd name="T13" fmla="*/ 105817 h 794"/>
              <a:gd name="T14" fmla="*/ 290513 w 794"/>
              <a:gd name="T15" fmla="*/ 234256 h 794"/>
              <a:gd name="T16" fmla="*/ 420036 w 794"/>
              <a:gd name="T17" fmla="*/ 105817 h 794"/>
              <a:gd name="T18" fmla="*/ 474918 w 794"/>
              <a:gd name="T19" fmla="*/ 160549 h 794"/>
              <a:gd name="T20" fmla="*/ 346127 w 794"/>
              <a:gd name="T21" fmla="*/ 289719 h 794"/>
              <a:gd name="T22" fmla="*/ 474918 w 794"/>
              <a:gd name="T23" fmla="*/ 418888 h 794"/>
              <a:gd name="T24" fmla="*/ 420036 w 794"/>
              <a:gd name="T25" fmla="*/ 473620 h 794"/>
              <a:gd name="T26" fmla="*/ 290513 w 794"/>
              <a:gd name="T27" fmla="*/ 345181 h 794"/>
              <a:gd name="T28" fmla="*/ 160989 w 794"/>
              <a:gd name="T29" fmla="*/ 473620 h 794"/>
              <a:gd name="T30" fmla="*/ 106107 w 794"/>
              <a:gd name="T31" fmla="*/ 418888 h 794"/>
              <a:gd name="T32" fmla="*/ 234898 w 794"/>
              <a:gd name="T33" fmla="*/ 289719 h 794"/>
              <a:gd name="T34" fmla="*/ 106107 w 794"/>
              <a:gd name="T35" fmla="*/ 160549 h 7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94" h="794">
                <a:moveTo>
                  <a:pt x="397" y="0"/>
                </a:moveTo>
                <a:cubicBezTo>
                  <a:pt x="616" y="0"/>
                  <a:pt x="794" y="178"/>
                  <a:pt x="794" y="397"/>
                </a:cubicBezTo>
                <a:cubicBezTo>
                  <a:pt x="794" y="616"/>
                  <a:pt x="616" y="794"/>
                  <a:pt x="397" y="794"/>
                </a:cubicBezTo>
                <a:cubicBezTo>
                  <a:pt x="178" y="794"/>
                  <a:pt x="0" y="616"/>
                  <a:pt x="0" y="397"/>
                </a:cubicBezTo>
                <a:cubicBezTo>
                  <a:pt x="0" y="178"/>
                  <a:pt x="178" y="0"/>
                  <a:pt x="397" y="0"/>
                </a:cubicBezTo>
                <a:close/>
                <a:moveTo>
                  <a:pt x="145" y="220"/>
                </a:moveTo>
                <a:lnTo>
                  <a:pt x="220" y="145"/>
                </a:lnTo>
                <a:lnTo>
                  <a:pt x="397" y="321"/>
                </a:lnTo>
                <a:lnTo>
                  <a:pt x="574" y="145"/>
                </a:lnTo>
                <a:lnTo>
                  <a:pt x="649" y="220"/>
                </a:lnTo>
                <a:lnTo>
                  <a:pt x="473" y="397"/>
                </a:lnTo>
                <a:lnTo>
                  <a:pt x="649" y="574"/>
                </a:lnTo>
                <a:lnTo>
                  <a:pt x="574" y="649"/>
                </a:lnTo>
                <a:lnTo>
                  <a:pt x="397" y="473"/>
                </a:lnTo>
                <a:lnTo>
                  <a:pt x="220" y="649"/>
                </a:lnTo>
                <a:lnTo>
                  <a:pt x="145" y="574"/>
                </a:lnTo>
                <a:lnTo>
                  <a:pt x="321" y="397"/>
                </a:lnTo>
                <a:lnTo>
                  <a:pt x="145" y="220"/>
                </a:lnTo>
                <a:close/>
              </a:path>
            </a:pathLst>
          </a:custGeom>
          <a:solidFill>
            <a:schemeClr val="accent1">
              <a:lumMod val="75000"/>
            </a:schemeClr>
          </a:solidFill>
          <a:ln>
            <a:noFill/>
          </a:ln>
        </p:spPr>
        <p:txBody>
          <a:bodyPr/>
          <a:lstStyle/>
          <a:p>
            <a:endParaRPr lang="zh-CN" altLang="en-US">
              <a:solidFill>
                <a:schemeClr val="bg1">
                  <a:lumMod val="50000"/>
                </a:schemeClr>
              </a:solidFill>
            </a:endParaRPr>
          </a:p>
        </p:txBody>
      </p:sp>
      <p:sp>
        <p:nvSpPr>
          <p:cNvPr id="21" name="Freeform 8"/>
          <p:cNvSpPr>
            <a:spLocks noEditPoints="1"/>
          </p:cNvSpPr>
          <p:nvPr/>
        </p:nvSpPr>
        <p:spPr bwMode="auto">
          <a:xfrm>
            <a:off x="6574452" y="1719545"/>
            <a:ext cx="580664" cy="579078"/>
          </a:xfrm>
          <a:custGeom>
            <a:avLst/>
            <a:gdLst>
              <a:gd name="T0" fmla="*/ 290513 w 794"/>
              <a:gd name="T1" fmla="*/ 0 h 794"/>
              <a:gd name="T2" fmla="*/ 581025 w 794"/>
              <a:gd name="T3" fmla="*/ 289719 h 794"/>
              <a:gd name="T4" fmla="*/ 290513 w 794"/>
              <a:gd name="T5" fmla="*/ 579438 h 794"/>
              <a:gd name="T6" fmla="*/ 0 w 794"/>
              <a:gd name="T7" fmla="*/ 289719 h 794"/>
              <a:gd name="T8" fmla="*/ 290513 w 794"/>
              <a:gd name="T9" fmla="*/ 0 h 794"/>
              <a:gd name="T10" fmla="*/ 513702 w 794"/>
              <a:gd name="T11" fmla="*/ 182443 h 794"/>
              <a:gd name="T12" fmla="*/ 458819 w 794"/>
              <a:gd name="T13" fmla="*/ 127710 h 794"/>
              <a:gd name="T14" fmla="*/ 242947 w 794"/>
              <a:gd name="T15" fmla="*/ 342262 h 794"/>
              <a:gd name="T16" fmla="*/ 122206 w 794"/>
              <a:gd name="T17" fmla="*/ 221850 h 794"/>
              <a:gd name="T18" fmla="*/ 67323 w 794"/>
              <a:gd name="T19" fmla="*/ 276583 h 794"/>
              <a:gd name="T20" fmla="*/ 188065 w 794"/>
              <a:gd name="T21" fmla="*/ 397725 h 794"/>
              <a:gd name="T22" fmla="*/ 242947 w 794"/>
              <a:gd name="T23" fmla="*/ 452458 h 794"/>
              <a:gd name="T24" fmla="*/ 298562 w 794"/>
              <a:gd name="T25" fmla="*/ 397725 h 794"/>
              <a:gd name="T26" fmla="*/ 298562 w 794"/>
              <a:gd name="T27" fmla="*/ 397725 h 794"/>
              <a:gd name="T28" fmla="*/ 513702 w 794"/>
              <a:gd name="T29" fmla="*/ 182443 h 7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4" h="794">
                <a:moveTo>
                  <a:pt x="397" y="0"/>
                </a:moveTo>
                <a:cubicBezTo>
                  <a:pt x="616" y="0"/>
                  <a:pt x="794" y="178"/>
                  <a:pt x="794" y="397"/>
                </a:cubicBezTo>
                <a:cubicBezTo>
                  <a:pt x="794" y="617"/>
                  <a:pt x="616" y="794"/>
                  <a:pt x="397" y="794"/>
                </a:cubicBezTo>
                <a:cubicBezTo>
                  <a:pt x="178" y="794"/>
                  <a:pt x="0" y="617"/>
                  <a:pt x="0" y="397"/>
                </a:cubicBezTo>
                <a:cubicBezTo>
                  <a:pt x="0" y="178"/>
                  <a:pt x="178" y="0"/>
                  <a:pt x="397" y="0"/>
                </a:cubicBezTo>
                <a:close/>
                <a:moveTo>
                  <a:pt x="702" y="250"/>
                </a:moveTo>
                <a:lnTo>
                  <a:pt x="627" y="175"/>
                </a:lnTo>
                <a:lnTo>
                  <a:pt x="332" y="469"/>
                </a:lnTo>
                <a:lnTo>
                  <a:pt x="167" y="304"/>
                </a:lnTo>
                <a:lnTo>
                  <a:pt x="92" y="379"/>
                </a:lnTo>
                <a:lnTo>
                  <a:pt x="257" y="545"/>
                </a:lnTo>
                <a:lnTo>
                  <a:pt x="332" y="620"/>
                </a:lnTo>
                <a:lnTo>
                  <a:pt x="408" y="545"/>
                </a:lnTo>
                <a:lnTo>
                  <a:pt x="702" y="250"/>
                </a:lnTo>
                <a:close/>
              </a:path>
            </a:pathLst>
          </a:custGeom>
          <a:solidFill>
            <a:srgbClr val="048A8B"/>
          </a:solidFill>
          <a:ln>
            <a:noFill/>
          </a:ln>
        </p:spPr>
        <p:txBody>
          <a:bodyPr/>
          <a:lstStyle/>
          <a:p>
            <a:endParaRPr lang="zh-CN" altLang="en-US">
              <a:solidFill>
                <a:schemeClr val="bg1">
                  <a:lumMod val="50000"/>
                </a:schemeClr>
              </a:solidFill>
            </a:endParaRPr>
          </a:p>
        </p:txBody>
      </p:sp>
      <p:sp>
        <p:nvSpPr>
          <p:cNvPr id="22" name="Freeform 8"/>
          <p:cNvSpPr>
            <a:spLocks noEditPoints="1"/>
          </p:cNvSpPr>
          <p:nvPr/>
        </p:nvSpPr>
        <p:spPr bwMode="auto">
          <a:xfrm>
            <a:off x="6574452" y="2755538"/>
            <a:ext cx="580664" cy="579077"/>
          </a:xfrm>
          <a:custGeom>
            <a:avLst/>
            <a:gdLst>
              <a:gd name="T0" fmla="*/ 290513 w 794"/>
              <a:gd name="T1" fmla="*/ 0 h 794"/>
              <a:gd name="T2" fmla="*/ 581025 w 794"/>
              <a:gd name="T3" fmla="*/ 289719 h 794"/>
              <a:gd name="T4" fmla="*/ 290513 w 794"/>
              <a:gd name="T5" fmla="*/ 579437 h 794"/>
              <a:gd name="T6" fmla="*/ 0 w 794"/>
              <a:gd name="T7" fmla="*/ 289719 h 794"/>
              <a:gd name="T8" fmla="*/ 290513 w 794"/>
              <a:gd name="T9" fmla="*/ 0 h 794"/>
              <a:gd name="T10" fmla="*/ 513702 w 794"/>
              <a:gd name="T11" fmla="*/ 182442 h 794"/>
              <a:gd name="T12" fmla="*/ 458819 w 794"/>
              <a:gd name="T13" fmla="*/ 127710 h 794"/>
              <a:gd name="T14" fmla="*/ 242947 w 794"/>
              <a:gd name="T15" fmla="*/ 342262 h 794"/>
              <a:gd name="T16" fmla="*/ 122206 w 794"/>
              <a:gd name="T17" fmla="*/ 221850 h 794"/>
              <a:gd name="T18" fmla="*/ 67323 w 794"/>
              <a:gd name="T19" fmla="*/ 276583 h 794"/>
              <a:gd name="T20" fmla="*/ 188065 w 794"/>
              <a:gd name="T21" fmla="*/ 397724 h 794"/>
              <a:gd name="T22" fmla="*/ 242947 w 794"/>
              <a:gd name="T23" fmla="*/ 452457 h 794"/>
              <a:gd name="T24" fmla="*/ 298562 w 794"/>
              <a:gd name="T25" fmla="*/ 397724 h 794"/>
              <a:gd name="T26" fmla="*/ 298562 w 794"/>
              <a:gd name="T27" fmla="*/ 397724 h 794"/>
              <a:gd name="T28" fmla="*/ 513702 w 794"/>
              <a:gd name="T29" fmla="*/ 182442 h 7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4" h="794">
                <a:moveTo>
                  <a:pt x="397" y="0"/>
                </a:moveTo>
                <a:cubicBezTo>
                  <a:pt x="616" y="0"/>
                  <a:pt x="794" y="178"/>
                  <a:pt x="794" y="397"/>
                </a:cubicBezTo>
                <a:cubicBezTo>
                  <a:pt x="794" y="617"/>
                  <a:pt x="616" y="794"/>
                  <a:pt x="397" y="794"/>
                </a:cubicBezTo>
                <a:cubicBezTo>
                  <a:pt x="178" y="794"/>
                  <a:pt x="0" y="617"/>
                  <a:pt x="0" y="397"/>
                </a:cubicBezTo>
                <a:cubicBezTo>
                  <a:pt x="0" y="178"/>
                  <a:pt x="178" y="0"/>
                  <a:pt x="397" y="0"/>
                </a:cubicBezTo>
                <a:close/>
                <a:moveTo>
                  <a:pt x="702" y="250"/>
                </a:moveTo>
                <a:lnTo>
                  <a:pt x="627" y="175"/>
                </a:lnTo>
                <a:lnTo>
                  <a:pt x="332" y="469"/>
                </a:lnTo>
                <a:lnTo>
                  <a:pt x="167" y="304"/>
                </a:lnTo>
                <a:lnTo>
                  <a:pt x="92" y="379"/>
                </a:lnTo>
                <a:lnTo>
                  <a:pt x="257" y="545"/>
                </a:lnTo>
                <a:lnTo>
                  <a:pt x="332" y="620"/>
                </a:lnTo>
                <a:lnTo>
                  <a:pt x="408" y="545"/>
                </a:lnTo>
                <a:lnTo>
                  <a:pt x="702" y="250"/>
                </a:lnTo>
                <a:close/>
              </a:path>
            </a:pathLst>
          </a:custGeom>
          <a:solidFill>
            <a:schemeClr val="accent1">
              <a:lumMod val="75000"/>
            </a:schemeClr>
          </a:solidFill>
          <a:ln>
            <a:noFill/>
          </a:ln>
        </p:spPr>
        <p:txBody>
          <a:bodyPr/>
          <a:lstStyle/>
          <a:p>
            <a:endParaRPr lang="zh-CN" altLang="en-US">
              <a:solidFill>
                <a:schemeClr val="bg1">
                  <a:lumMod val="50000"/>
                </a:schemeClr>
              </a:solidFill>
            </a:endParaRPr>
          </a:p>
        </p:txBody>
      </p:sp>
      <p:sp>
        <p:nvSpPr>
          <p:cNvPr id="23" name="Freeform 8"/>
          <p:cNvSpPr>
            <a:spLocks noEditPoints="1"/>
          </p:cNvSpPr>
          <p:nvPr/>
        </p:nvSpPr>
        <p:spPr bwMode="auto">
          <a:xfrm>
            <a:off x="6574452" y="3766146"/>
            <a:ext cx="580664" cy="579078"/>
          </a:xfrm>
          <a:custGeom>
            <a:avLst/>
            <a:gdLst>
              <a:gd name="T0" fmla="*/ 290513 w 794"/>
              <a:gd name="T1" fmla="*/ 0 h 794"/>
              <a:gd name="T2" fmla="*/ 581025 w 794"/>
              <a:gd name="T3" fmla="*/ 289719 h 794"/>
              <a:gd name="T4" fmla="*/ 290513 w 794"/>
              <a:gd name="T5" fmla="*/ 579438 h 794"/>
              <a:gd name="T6" fmla="*/ 0 w 794"/>
              <a:gd name="T7" fmla="*/ 289719 h 794"/>
              <a:gd name="T8" fmla="*/ 290513 w 794"/>
              <a:gd name="T9" fmla="*/ 0 h 794"/>
              <a:gd name="T10" fmla="*/ 513702 w 794"/>
              <a:gd name="T11" fmla="*/ 182443 h 794"/>
              <a:gd name="T12" fmla="*/ 458819 w 794"/>
              <a:gd name="T13" fmla="*/ 127710 h 794"/>
              <a:gd name="T14" fmla="*/ 242947 w 794"/>
              <a:gd name="T15" fmla="*/ 342262 h 794"/>
              <a:gd name="T16" fmla="*/ 122206 w 794"/>
              <a:gd name="T17" fmla="*/ 221850 h 794"/>
              <a:gd name="T18" fmla="*/ 67323 w 794"/>
              <a:gd name="T19" fmla="*/ 276583 h 794"/>
              <a:gd name="T20" fmla="*/ 188065 w 794"/>
              <a:gd name="T21" fmla="*/ 397725 h 794"/>
              <a:gd name="T22" fmla="*/ 242947 w 794"/>
              <a:gd name="T23" fmla="*/ 452458 h 794"/>
              <a:gd name="T24" fmla="*/ 298562 w 794"/>
              <a:gd name="T25" fmla="*/ 397725 h 794"/>
              <a:gd name="T26" fmla="*/ 298562 w 794"/>
              <a:gd name="T27" fmla="*/ 397725 h 794"/>
              <a:gd name="T28" fmla="*/ 513702 w 794"/>
              <a:gd name="T29" fmla="*/ 182443 h 7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4" h="794">
                <a:moveTo>
                  <a:pt x="397" y="0"/>
                </a:moveTo>
                <a:cubicBezTo>
                  <a:pt x="616" y="0"/>
                  <a:pt x="794" y="178"/>
                  <a:pt x="794" y="397"/>
                </a:cubicBezTo>
                <a:cubicBezTo>
                  <a:pt x="794" y="617"/>
                  <a:pt x="616" y="794"/>
                  <a:pt x="397" y="794"/>
                </a:cubicBezTo>
                <a:cubicBezTo>
                  <a:pt x="178" y="794"/>
                  <a:pt x="0" y="617"/>
                  <a:pt x="0" y="397"/>
                </a:cubicBezTo>
                <a:cubicBezTo>
                  <a:pt x="0" y="178"/>
                  <a:pt x="178" y="0"/>
                  <a:pt x="397" y="0"/>
                </a:cubicBezTo>
                <a:close/>
                <a:moveTo>
                  <a:pt x="702" y="250"/>
                </a:moveTo>
                <a:lnTo>
                  <a:pt x="627" y="175"/>
                </a:lnTo>
                <a:lnTo>
                  <a:pt x="332" y="469"/>
                </a:lnTo>
                <a:lnTo>
                  <a:pt x="167" y="304"/>
                </a:lnTo>
                <a:lnTo>
                  <a:pt x="92" y="379"/>
                </a:lnTo>
                <a:lnTo>
                  <a:pt x="257" y="545"/>
                </a:lnTo>
                <a:lnTo>
                  <a:pt x="332" y="620"/>
                </a:lnTo>
                <a:lnTo>
                  <a:pt x="408" y="545"/>
                </a:lnTo>
                <a:lnTo>
                  <a:pt x="702" y="250"/>
                </a:lnTo>
                <a:close/>
              </a:path>
            </a:pathLst>
          </a:custGeom>
          <a:solidFill>
            <a:srgbClr val="048A8B"/>
          </a:solidFill>
          <a:ln>
            <a:noFill/>
          </a:ln>
        </p:spPr>
        <p:txBody>
          <a:bodyPr/>
          <a:lstStyle/>
          <a:p>
            <a:endParaRPr lang="zh-CN" altLang="en-US">
              <a:solidFill>
                <a:schemeClr val="bg1">
                  <a:lumMod val="50000"/>
                </a:schemeClr>
              </a:solidFill>
            </a:endParaRPr>
          </a:p>
        </p:txBody>
      </p:sp>
      <p:sp>
        <p:nvSpPr>
          <p:cNvPr id="24" name="TextBox 9"/>
          <p:cNvSpPr txBox="1">
            <a:spLocks noChangeArrowheads="1"/>
          </p:cNvSpPr>
          <p:nvPr/>
        </p:nvSpPr>
        <p:spPr bwMode="auto">
          <a:xfrm>
            <a:off x="7294729" y="1686228"/>
            <a:ext cx="3453839"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dirty="0">
                <a:solidFill>
                  <a:schemeClr val="bg1">
                    <a:lumMod val="50000"/>
                  </a:schemeClr>
                </a:solidFill>
                <a:latin typeface="微软雅黑" panose="020B0503020204020204" pitchFamily="34" charset="-122"/>
                <a:sym typeface="微软雅黑" panose="020B0503020204020204" pitchFamily="34" charset="-122"/>
              </a:rPr>
              <a:t>这里输入简单的文字概述</a:t>
            </a:r>
            <a:endParaRPr lang="zh-CN" altLang="en-US" sz="18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spcBef>
                <a:spcPct val="0"/>
              </a:spcBef>
              <a:buFontTx/>
              <a:buNone/>
            </a:pPr>
            <a:endParaRPr lang="zh-CN" altLang="en-US" sz="1800" dirty="0">
              <a:solidFill>
                <a:schemeClr val="bg1">
                  <a:lumMod val="50000"/>
                </a:schemeClr>
              </a:solidFill>
              <a:latin typeface="微软雅黑" panose="020B0503020204020204" pitchFamily="34" charset="-122"/>
            </a:endParaRPr>
          </a:p>
        </p:txBody>
      </p:sp>
      <p:sp>
        <p:nvSpPr>
          <p:cNvPr id="25" name="TextBox 10"/>
          <p:cNvSpPr txBox="1">
            <a:spLocks noChangeArrowheads="1"/>
          </p:cNvSpPr>
          <p:nvPr/>
        </p:nvSpPr>
        <p:spPr bwMode="auto">
          <a:xfrm>
            <a:off x="7294729" y="2750778"/>
            <a:ext cx="3453839"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dirty="0">
                <a:solidFill>
                  <a:schemeClr val="bg1">
                    <a:lumMod val="50000"/>
                  </a:schemeClr>
                </a:solidFill>
                <a:latin typeface="微软雅黑" panose="020B0503020204020204" pitchFamily="34" charset="-122"/>
                <a:sym typeface="微软雅黑" panose="020B0503020204020204" pitchFamily="34" charset="-122"/>
              </a:rPr>
              <a:t>这里输入简单的文字概述</a:t>
            </a:r>
            <a:endParaRPr lang="zh-CN" altLang="en-US" sz="18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spcBef>
                <a:spcPct val="0"/>
              </a:spcBef>
              <a:buFontTx/>
              <a:buNone/>
            </a:pPr>
            <a:endParaRPr lang="zh-CN" altLang="en-US" sz="1800" dirty="0">
              <a:solidFill>
                <a:schemeClr val="bg1">
                  <a:lumMod val="50000"/>
                </a:schemeClr>
              </a:solidFill>
              <a:latin typeface="微软雅黑" panose="020B0503020204020204" pitchFamily="34" charset="-122"/>
            </a:endParaRPr>
          </a:p>
        </p:txBody>
      </p:sp>
      <p:sp>
        <p:nvSpPr>
          <p:cNvPr id="26" name="TextBox 11"/>
          <p:cNvSpPr txBox="1">
            <a:spLocks noChangeArrowheads="1"/>
          </p:cNvSpPr>
          <p:nvPr/>
        </p:nvSpPr>
        <p:spPr bwMode="auto">
          <a:xfrm>
            <a:off x="7294729" y="3759801"/>
            <a:ext cx="3453839"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dirty="0">
                <a:solidFill>
                  <a:schemeClr val="bg1">
                    <a:lumMod val="50000"/>
                  </a:schemeClr>
                </a:solidFill>
                <a:latin typeface="微软雅黑" panose="020B0503020204020204" pitchFamily="34" charset="-122"/>
                <a:sym typeface="微软雅黑" panose="020B0503020204020204" pitchFamily="34" charset="-122"/>
              </a:rPr>
              <a:t>这里输入简单的文字概述</a:t>
            </a:r>
            <a:endParaRPr lang="zh-CN" altLang="en-US" sz="18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spcBef>
                <a:spcPct val="0"/>
              </a:spcBef>
              <a:buFontTx/>
              <a:buNone/>
            </a:pPr>
            <a:endParaRPr lang="zh-CN" altLang="en-US" sz="1800">
              <a:solidFill>
                <a:schemeClr val="bg1">
                  <a:lumMod val="50000"/>
                </a:schemeClr>
              </a:solidFill>
              <a:latin typeface="微软雅黑" panose="020B0503020204020204" pitchFamily="34" charset="-122"/>
            </a:endParaRPr>
          </a:p>
        </p:txBody>
      </p:sp>
      <p:sp>
        <p:nvSpPr>
          <p:cNvPr id="27" name="TextBox 12"/>
          <p:cNvSpPr txBox="1">
            <a:spLocks noChangeArrowheads="1"/>
          </p:cNvSpPr>
          <p:nvPr/>
        </p:nvSpPr>
        <p:spPr bwMode="auto">
          <a:xfrm>
            <a:off x="7294729" y="4795793"/>
            <a:ext cx="3453839"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dirty="0">
                <a:solidFill>
                  <a:schemeClr val="bg1">
                    <a:lumMod val="50000"/>
                  </a:schemeClr>
                </a:solidFill>
                <a:latin typeface="微软雅黑" panose="020B0503020204020204" pitchFamily="34" charset="-122"/>
                <a:sym typeface="微软雅黑" panose="020B0503020204020204" pitchFamily="34" charset="-122"/>
              </a:rPr>
              <a:t>这里输入简单的文字概述</a:t>
            </a:r>
            <a:endParaRPr lang="zh-CN" altLang="en-US" sz="18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spcBef>
                <a:spcPct val="0"/>
              </a:spcBef>
              <a:buFontTx/>
              <a:buNone/>
            </a:pPr>
            <a:endParaRPr lang="zh-CN" altLang="en-US" sz="1800">
              <a:solidFill>
                <a:schemeClr val="bg1">
                  <a:lumMod val="50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6"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utoUpdateAnimBg="0"/>
      <p:bldP spid="25" grpId="0" autoUpdateAnimBg="0"/>
      <p:bldP spid="26" grpId="0" autoUpdateAnimBg="0"/>
      <p:bldP spid="2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p:nvPr/>
        </p:nvSpPr>
        <p:spPr>
          <a:xfrm>
            <a:off x="7252524" y="3879927"/>
            <a:ext cx="3600471" cy="47307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1325"/>
              </a:lnSpc>
            </a:pPr>
            <a:r>
              <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ts val="1325"/>
              </a:lnSpc>
            </a:pPr>
            <a:endParaRPr lang="en-US" sz="850" dirty="0">
              <a:solidFill>
                <a:schemeClr val="bg1">
                  <a:lumMod val="50000"/>
                </a:schemeClr>
              </a:solidFill>
              <a:latin typeface="Source Sans Pro" charset="0"/>
              <a:ea typeface="Source Sans Pro" charset="0"/>
              <a:cs typeface="Source Sans Pro" charset="0"/>
            </a:endParaRPr>
          </a:p>
        </p:txBody>
      </p:sp>
      <p:sp>
        <p:nvSpPr>
          <p:cNvPr id="6" name="TextBox 15"/>
          <p:cNvSpPr txBox="1"/>
          <p:nvPr/>
        </p:nvSpPr>
        <p:spPr>
          <a:xfrm>
            <a:off x="7286628" y="3648145"/>
            <a:ext cx="934655" cy="246164"/>
          </a:xfrm>
          <a:prstGeom prst="rect">
            <a:avLst/>
          </a:prstGeom>
          <a:noFill/>
        </p:spPr>
        <p:txBody>
          <a:bodyPr wrap="none" rtlCol="0" anchor="ctr" anchorCtr="0">
            <a:spAutoFit/>
          </a:bodyPr>
          <a:lstStyle/>
          <a:p>
            <a:r>
              <a:rPr lang="en-US" sz="1000" dirty="0">
                <a:solidFill>
                  <a:schemeClr val="bg1">
                    <a:lumMod val="50000"/>
                  </a:schemeClr>
                </a:solidFill>
                <a:latin typeface="Montserrat" charset="0"/>
                <a:ea typeface="Montserrat" charset="0"/>
                <a:cs typeface="Montserrat" charset="0"/>
              </a:rPr>
              <a:t>OUR SERVICES</a:t>
            </a:r>
            <a:endParaRPr lang="en-US" sz="1000" dirty="0">
              <a:solidFill>
                <a:schemeClr val="bg1">
                  <a:lumMod val="50000"/>
                </a:schemeClr>
              </a:solidFill>
              <a:latin typeface="Montserrat" charset="0"/>
              <a:ea typeface="Montserrat" charset="0"/>
              <a:cs typeface="Montserrat" charset="0"/>
            </a:endParaRPr>
          </a:p>
        </p:txBody>
      </p:sp>
      <p:sp>
        <p:nvSpPr>
          <p:cNvPr id="7" name="Subtitle 2"/>
          <p:cNvSpPr txBox="1"/>
          <p:nvPr/>
        </p:nvSpPr>
        <p:spPr>
          <a:xfrm>
            <a:off x="7252524" y="1950859"/>
            <a:ext cx="3600471" cy="47307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1325"/>
              </a:lnSpc>
            </a:pPr>
            <a:r>
              <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ts val="1325"/>
              </a:lnSpc>
            </a:pPr>
            <a:endParaRPr lang="en-US" sz="850" dirty="0">
              <a:solidFill>
                <a:schemeClr val="bg1">
                  <a:lumMod val="50000"/>
                </a:schemeClr>
              </a:solidFill>
              <a:latin typeface="Source Sans Pro" charset="0"/>
              <a:ea typeface="Source Sans Pro" charset="0"/>
              <a:cs typeface="Source Sans Pro" charset="0"/>
            </a:endParaRPr>
          </a:p>
        </p:txBody>
      </p:sp>
      <p:sp>
        <p:nvSpPr>
          <p:cNvPr id="8" name="TextBox 21"/>
          <p:cNvSpPr txBox="1"/>
          <p:nvPr/>
        </p:nvSpPr>
        <p:spPr>
          <a:xfrm>
            <a:off x="7286628" y="1719076"/>
            <a:ext cx="1276016" cy="246164"/>
          </a:xfrm>
          <a:prstGeom prst="rect">
            <a:avLst/>
          </a:prstGeom>
          <a:noFill/>
        </p:spPr>
        <p:txBody>
          <a:bodyPr wrap="none" rtlCol="0" anchor="ctr" anchorCtr="0">
            <a:spAutoFit/>
          </a:bodyPr>
          <a:lstStyle/>
          <a:p>
            <a:r>
              <a:rPr lang="en-US" sz="1000" dirty="0">
                <a:solidFill>
                  <a:schemeClr val="bg1">
                    <a:lumMod val="50000"/>
                  </a:schemeClr>
                </a:solidFill>
                <a:latin typeface="Montserrat" charset="0"/>
                <a:ea typeface="Montserrat" charset="0"/>
                <a:cs typeface="Montserrat" charset="0"/>
              </a:rPr>
              <a:t>WELCOME MESSAGE</a:t>
            </a:r>
            <a:endParaRPr lang="en-US" sz="1000" dirty="0">
              <a:solidFill>
                <a:schemeClr val="bg1">
                  <a:lumMod val="50000"/>
                </a:schemeClr>
              </a:solidFill>
              <a:latin typeface="Montserrat" charset="0"/>
              <a:ea typeface="Montserrat" charset="0"/>
              <a:cs typeface="Montserrat" charset="0"/>
            </a:endParaRPr>
          </a:p>
        </p:txBody>
      </p:sp>
      <p:sp>
        <p:nvSpPr>
          <p:cNvPr id="9" name="Subtitle 2"/>
          <p:cNvSpPr txBox="1"/>
          <p:nvPr/>
        </p:nvSpPr>
        <p:spPr>
          <a:xfrm>
            <a:off x="7252524" y="2957022"/>
            <a:ext cx="3600471" cy="47307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1325"/>
              </a:lnSpc>
            </a:pPr>
            <a:r>
              <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ts val="1325"/>
              </a:lnSpc>
            </a:pPr>
            <a:endParaRPr lang="en-US" sz="850" dirty="0">
              <a:solidFill>
                <a:schemeClr val="bg1">
                  <a:lumMod val="50000"/>
                </a:schemeClr>
              </a:solidFill>
              <a:latin typeface="Source Sans Pro" charset="0"/>
              <a:ea typeface="Source Sans Pro" charset="0"/>
              <a:cs typeface="Source Sans Pro" charset="0"/>
            </a:endParaRPr>
          </a:p>
        </p:txBody>
      </p:sp>
      <p:sp>
        <p:nvSpPr>
          <p:cNvPr id="10" name="TextBox 30"/>
          <p:cNvSpPr txBox="1"/>
          <p:nvPr/>
        </p:nvSpPr>
        <p:spPr>
          <a:xfrm>
            <a:off x="7286628" y="2725239"/>
            <a:ext cx="1051648" cy="246164"/>
          </a:xfrm>
          <a:prstGeom prst="rect">
            <a:avLst/>
          </a:prstGeom>
          <a:noFill/>
        </p:spPr>
        <p:txBody>
          <a:bodyPr wrap="none" rtlCol="0" anchor="ctr" anchorCtr="0">
            <a:spAutoFit/>
          </a:bodyPr>
          <a:lstStyle/>
          <a:p>
            <a:r>
              <a:rPr lang="en-US" sz="1000" dirty="0">
                <a:solidFill>
                  <a:schemeClr val="bg1">
                    <a:lumMod val="50000"/>
                  </a:schemeClr>
                </a:solidFill>
                <a:latin typeface="Montserrat" charset="0"/>
                <a:ea typeface="Montserrat" charset="0"/>
                <a:cs typeface="Montserrat" charset="0"/>
              </a:rPr>
              <a:t>MEET THE TEAM</a:t>
            </a:r>
            <a:endParaRPr lang="en-US" sz="1000" dirty="0">
              <a:solidFill>
                <a:schemeClr val="bg1">
                  <a:lumMod val="50000"/>
                </a:schemeClr>
              </a:solidFill>
              <a:latin typeface="Montserrat" charset="0"/>
              <a:ea typeface="Montserrat" charset="0"/>
              <a:cs typeface="Montserrat" charset="0"/>
            </a:endParaRPr>
          </a:p>
        </p:txBody>
      </p:sp>
      <p:sp>
        <p:nvSpPr>
          <p:cNvPr id="12" name="TextBox 42"/>
          <p:cNvSpPr txBox="1"/>
          <p:nvPr/>
        </p:nvSpPr>
        <p:spPr>
          <a:xfrm>
            <a:off x="6479241" y="2425499"/>
            <a:ext cx="712569" cy="1169280"/>
          </a:xfrm>
          <a:prstGeom prst="rect">
            <a:avLst/>
          </a:prstGeom>
          <a:noFill/>
        </p:spPr>
        <p:txBody>
          <a:bodyPr wrap="square" rtlCol="0">
            <a:spAutoFit/>
          </a:bodyPr>
          <a:lstStyle/>
          <a:p>
            <a:pPr algn="ctr"/>
            <a:r>
              <a:rPr lang="en-US" sz="7000" dirty="0">
                <a:solidFill>
                  <a:schemeClr val="accent1">
                    <a:lumMod val="75000"/>
                  </a:schemeClr>
                </a:solidFill>
                <a:latin typeface="Source Sans Pro" charset="0"/>
                <a:ea typeface="Source Sans Pro" charset="0"/>
                <a:cs typeface="Source Sans Pro" charset="0"/>
              </a:rPr>
              <a:t>2</a:t>
            </a:r>
            <a:endParaRPr lang="en-US" sz="7000" dirty="0">
              <a:solidFill>
                <a:schemeClr val="accent1">
                  <a:lumMod val="75000"/>
                </a:schemeClr>
              </a:solidFill>
              <a:latin typeface="Source Sans Pro" charset="0"/>
              <a:ea typeface="Source Sans Pro" charset="0"/>
              <a:cs typeface="Source Sans Pro" charset="0"/>
            </a:endParaRPr>
          </a:p>
        </p:txBody>
      </p:sp>
      <p:sp>
        <p:nvSpPr>
          <p:cNvPr id="13" name="TextBox 43"/>
          <p:cNvSpPr txBox="1"/>
          <p:nvPr/>
        </p:nvSpPr>
        <p:spPr>
          <a:xfrm>
            <a:off x="6479241" y="3373799"/>
            <a:ext cx="712569" cy="1169280"/>
          </a:xfrm>
          <a:prstGeom prst="rect">
            <a:avLst/>
          </a:prstGeom>
          <a:noFill/>
        </p:spPr>
        <p:txBody>
          <a:bodyPr wrap="square" rtlCol="0">
            <a:spAutoFit/>
          </a:bodyPr>
          <a:lstStyle/>
          <a:p>
            <a:pPr algn="ctr"/>
            <a:r>
              <a:rPr lang="en-US" sz="7000" dirty="0">
                <a:solidFill>
                  <a:srgbClr val="048A8B"/>
                </a:solidFill>
                <a:latin typeface="Source Sans Pro" charset="0"/>
                <a:ea typeface="Source Sans Pro" charset="0"/>
                <a:cs typeface="Source Sans Pro" charset="0"/>
              </a:rPr>
              <a:t>3</a:t>
            </a:r>
            <a:endParaRPr lang="en-US" sz="7000" dirty="0">
              <a:solidFill>
                <a:srgbClr val="048A8B"/>
              </a:solidFill>
              <a:latin typeface="Source Sans Pro" charset="0"/>
              <a:ea typeface="Source Sans Pro" charset="0"/>
              <a:cs typeface="Source Sans Pro" charset="0"/>
            </a:endParaRPr>
          </a:p>
        </p:txBody>
      </p:sp>
      <p:sp>
        <p:nvSpPr>
          <p:cNvPr id="14" name="TextBox 44"/>
          <p:cNvSpPr txBox="1"/>
          <p:nvPr/>
        </p:nvSpPr>
        <p:spPr>
          <a:xfrm>
            <a:off x="6479241" y="1465816"/>
            <a:ext cx="712569" cy="1169280"/>
          </a:xfrm>
          <a:prstGeom prst="rect">
            <a:avLst/>
          </a:prstGeom>
          <a:noFill/>
        </p:spPr>
        <p:txBody>
          <a:bodyPr wrap="square" rtlCol="0">
            <a:spAutoFit/>
          </a:bodyPr>
          <a:lstStyle/>
          <a:p>
            <a:pPr algn="ctr"/>
            <a:r>
              <a:rPr lang="en-US" sz="7000" dirty="0">
                <a:solidFill>
                  <a:srgbClr val="048A8B"/>
                </a:solidFill>
                <a:latin typeface="Source Sans Pro" charset="0"/>
                <a:ea typeface="Source Sans Pro" charset="0"/>
                <a:cs typeface="Source Sans Pro" charset="0"/>
              </a:rPr>
              <a:t>1</a:t>
            </a:r>
            <a:endParaRPr lang="en-US" sz="7000" dirty="0">
              <a:solidFill>
                <a:srgbClr val="048A8B"/>
              </a:solidFill>
              <a:latin typeface="Source Sans Pro" charset="0"/>
              <a:ea typeface="Source Sans Pro" charset="0"/>
              <a:cs typeface="Source Sans Pro" charset="0"/>
            </a:endParaRPr>
          </a:p>
        </p:txBody>
      </p:sp>
      <p:sp>
        <p:nvSpPr>
          <p:cNvPr id="15" name="矩形 14"/>
          <p:cNvSpPr/>
          <p:nvPr/>
        </p:nvSpPr>
        <p:spPr>
          <a:xfrm>
            <a:off x="1631504" y="1700808"/>
            <a:ext cx="4133656" cy="2716023"/>
          </a:xfrm>
          <a:prstGeom prst="rect">
            <a:avLst/>
          </a:prstGeom>
          <a:blipFill dpi="0" rotWithShape="1">
            <a:blip r:embed="rId1"/>
            <a:srcRect/>
            <a:tile tx="0" ty="0" sx="17000" sy="17000" flip="none" algn="ctr"/>
          </a:blipFill>
          <a:ln>
            <a:noFill/>
          </a:ln>
          <a:effectLst>
            <a:outerShdw blurRad="50800" dist="127000" dir="30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Subtitle 2"/>
          <p:cNvSpPr txBox="1"/>
          <p:nvPr/>
        </p:nvSpPr>
        <p:spPr>
          <a:xfrm>
            <a:off x="7252524" y="4811621"/>
            <a:ext cx="3600471" cy="47307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1325"/>
              </a:lnSpc>
            </a:pPr>
            <a:r>
              <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85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ts val="1325"/>
              </a:lnSpc>
            </a:pPr>
            <a:endParaRPr lang="en-US" sz="850" dirty="0">
              <a:solidFill>
                <a:schemeClr val="bg1">
                  <a:lumMod val="50000"/>
                </a:schemeClr>
              </a:solidFill>
              <a:latin typeface="Source Sans Pro" charset="0"/>
              <a:ea typeface="Source Sans Pro" charset="0"/>
              <a:cs typeface="Source Sans Pro" charset="0"/>
            </a:endParaRPr>
          </a:p>
        </p:txBody>
      </p:sp>
      <p:sp>
        <p:nvSpPr>
          <p:cNvPr id="18" name="TextBox 15"/>
          <p:cNvSpPr txBox="1"/>
          <p:nvPr/>
        </p:nvSpPr>
        <p:spPr>
          <a:xfrm>
            <a:off x="7286628" y="4579838"/>
            <a:ext cx="934655" cy="246164"/>
          </a:xfrm>
          <a:prstGeom prst="rect">
            <a:avLst/>
          </a:prstGeom>
          <a:noFill/>
        </p:spPr>
        <p:txBody>
          <a:bodyPr wrap="none" rtlCol="0" anchor="ctr" anchorCtr="0">
            <a:spAutoFit/>
          </a:bodyPr>
          <a:lstStyle/>
          <a:p>
            <a:r>
              <a:rPr lang="en-US" sz="1000" dirty="0">
                <a:solidFill>
                  <a:schemeClr val="bg1">
                    <a:lumMod val="50000"/>
                  </a:schemeClr>
                </a:solidFill>
                <a:latin typeface="Montserrat" charset="0"/>
                <a:ea typeface="Montserrat" charset="0"/>
                <a:cs typeface="Montserrat" charset="0"/>
              </a:rPr>
              <a:t>OUR SERVICES</a:t>
            </a:r>
            <a:endParaRPr lang="en-US" sz="1000" dirty="0">
              <a:solidFill>
                <a:schemeClr val="bg1">
                  <a:lumMod val="50000"/>
                </a:schemeClr>
              </a:solidFill>
              <a:latin typeface="Montserrat" charset="0"/>
              <a:ea typeface="Montserrat" charset="0"/>
              <a:cs typeface="Montserrat" charset="0"/>
            </a:endParaRPr>
          </a:p>
        </p:txBody>
      </p:sp>
      <p:sp>
        <p:nvSpPr>
          <p:cNvPr id="19" name="TextBox 43"/>
          <p:cNvSpPr txBox="1"/>
          <p:nvPr/>
        </p:nvSpPr>
        <p:spPr>
          <a:xfrm>
            <a:off x="6479241" y="4305492"/>
            <a:ext cx="712569" cy="1169280"/>
          </a:xfrm>
          <a:prstGeom prst="rect">
            <a:avLst/>
          </a:prstGeom>
          <a:noFill/>
        </p:spPr>
        <p:txBody>
          <a:bodyPr wrap="square" rtlCol="0">
            <a:spAutoFit/>
          </a:bodyPr>
          <a:lstStyle/>
          <a:p>
            <a:pPr algn="ctr"/>
            <a:r>
              <a:rPr lang="en-US" sz="7000" dirty="0">
                <a:solidFill>
                  <a:schemeClr val="accent1">
                    <a:lumMod val="75000"/>
                  </a:schemeClr>
                </a:solidFill>
                <a:latin typeface="Source Sans Pro" charset="0"/>
                <a:ea typeface="Source Sans Pro" charset="0"/>
                <a:cs typeface="Source Sans Pro" charset="0"/>
              </a:rPr>
              <a:t>4</a:t>
            </a:r>
            <a:endParaRPr lang="en-US" sz="7000" dirty="0">
              <a:solidFill>
                <a:schemeClr val="accent1">
                  <a:lumMod val="75000"/>
                </a:schemeClr>
              </a:solidFill>
              <a:latin typeface="Source Sans Pro" charset="0"/>
              <a:ea typeface="Source Sans Pro" charset="0"/>
              <a:cs typeface="Source Sans Pro"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750"/>
                                        <p:tgtEl>
                                          <p:spTgt spid="1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anim calcmode="lin" valueType="num">
                                      <p:cBhvr>
                                        <p:cTn id="12" dur="250" fill="hold"/>
                                        <p:tgtEl>
                                          <p:spTgt spid="7"/>
                                        </p:tgtEl>
                                        <p:attrNameLst>
                                          <p:attrName>ppt_x</p:attrName>
                                        </p:attrNameLst>
                                      </p:cBhvr>
                                      <p:tavLst>
                                        <p:tav tm="0">
                                          <p:val>
                                            <p:strVal val="#ppt_x"/>
                                          </p:val>
                                        </p:tav>
                                        <p:tav tm="100000">
                                          <p:val>
                                            <p:strVal val="#ppt_x"/>
                                          </p:val>
                                        </p:tav>
                                      </p:tavLst>
                                    </p:anim>
                                    <p:anim calcmode="lin" valueType="num">
                                      <p:cBhvr>
                                        <p:cTn id="13" dur="25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anim calcmode="lin" valueType="num">
                                      <p:cBhvr>
                                        <p:cTn id="18" dur="250" fill="hold"/>
                                        <p:tgtEl>
                                          <p:spTgt spid="9"/>
                                        </p:tgtEl>
                                        <p:attrNameLst>
                                          <p:attrName>ppt_x</p:attrName>
                                        </p:attrNameLst>
                                      </p:cBhvr>
                                      <p:tavLst>
                                        <p:tav tm="0">
                                          <p:val>
                                            <p:strVal val="#ppt_x"/>
                                          </p:val>
                                        </p:tav>
                                        <p:tav tm="100000">
                                          <p:val>
                                            <p:strVal val="#ppt_x"/>
                                          </p:val>
                                        </p:tav>
                                      </p:tavLst>
                                    </p:anim>
                                    <p:anim calcmode="lin" valueType="num">
                                      <p:cBhvr>
                                        <p:cTn id="19" dur="25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anim calcmode="lin" valueType="num">
                                      <p:cBhvr>
                                        <p:cTn id="24" dur="250" fill="hold"/>
                                        <p:tgtEl>
                                          <p:spTgt spid="5"/>
                                        </p:tgtEl>
                                        <p:attrNameLst>
                                          <p:attrName>ppt_x</p:attrName>
                                        </p:attrNameLst>
                                      </p:cBhvr>
                                      <p:tavLst>
                                        <p:tav tm="0">
                                          <p:val>
                                            <p:strVal val="#ppt_x"/>
                                          </p:val>
                                        </p:tav>
                                        <p:tav tm="100000">
                                          <p:val>
                                            <p:strVal val="#ppt_x"/>
                                          </p:val>
                                        </p:tav>
                                      </p:tavLst>
                                    </p:anim>
                                    <p:anim calcmode="lin" valueType="num">
                                      <p:cBhvr>
                                        <p:cTn id="25" dur="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50"/>
                                        <p:tgtEl>
                                          <p:spTgt spid="18"/>
                                        </p:tgtEl>
                                      </p:cBhvr>
                                    </p:animEffect>
                                    <p:anim calcmode="lin" valueType="num">
                                      <p:cBhvr>
                                        <p:cTn id="30" dur="250" fill="hold"/>
                                        <p:tgtEl>
                                          <p:spTgt spid="18"/>
                                        </p:tgtEl>
                                        <p:attrNameLst>
                                          <p:attrName>ppt_x</p:attrName>
                                        </p:attrNameLst>
                                      </p:cBhvr>
                                      <p:tavLst>
                                        <p:tav tm="0">
                                          <p:val>
                                            <p:strVal val="#ppt_x"/>
                                          </p:val>
                                        </p:tav>
                                        <p:tav tm="100000">
                                          <p:val>
                                            <p:strVal val="#ppt_x"/>
                                          </p:val>
                                        </p:tav>
                                      </p:tavLst>
                                    </p:anim>
                                    <p:anim calcmode="lin" valueType="num">
                                      <p:cBhvr>
                                        <p:cTn id="31" dur="25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anim calcmode="lin" valueType="num">
                                      <p:cBhvr>
                                        <p:cTn id="36" dur="250" fill="hold"/>
                                        <p:tgtEl>
                                          <p:spTgt spid="19"/>
                                        </p:tgtEl>
                                        <p:attrNameLst>
                                          <p:attrName>ppt_x</p:attrName>
                                        </p:attrNameLst>
                                      </p:cBhvr>
                                      <p:tavLst>
                                        <p:tav tm="0">
                                          <p:val>
                                            <p:strVal val="#ppt_x"/>
                                          </p:val>
                                        </p:tav>
                                        <p:tav tm="100000">
                                          <p:val>
                                            <p:strVal val="#ppt_x"/>
                                          </p:val>
                                        </p:tav>
                                      </p:tavLst>
                                    </p:anim>
                                    <p:anim calcmode="lin" valueType="num">
                                      <p:cBhvr>
                                        <p:cTn id="37" dur="250" fill="hold"/>
                                        <p:tgtEl>
                                          <p:spTgt spid="19"/>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anim calcmode="lin" valueType="num">
                                      <p:cBhvr>
                                        <p:cTn id="42" dur="250" fill="hold"/>
                                        <p:tgtEl>
                                          <p:spTgt spid="6"/>
                                        </p:tgtEl>
                                        <p:attrNameLst>
                                          <p:attrName>ppt_x</p:attrName>
                                        </p:attrNameLst>
                                      </p:cBhvr>
                                      <p:tavLst>
                                        <p:tav tm="0">
                                          <p:val>
                                            <p:strVal val="#ppt_x"/>
                                          </p:val>
                                        </p:tav>
                                        <p:tav tm="100000">
                                          <p:val>
                                            <p:strVal val="#ppt_x"/>
                                          </p:val>
                                        </p:tav>
                                      </p:tavLst>
                                    </p:anim>
                                    <p:anim calcmode="lin" valueType="num">
                                      <p:cBhvr>
                                        <p:cTn id="43" dur="250" fill="hold"/>
                                        <p:tgtEl>
                                          <p:spTgt spid="6"/>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anim calcmode="lin" valueType="num">
                                      <p:cBhvr>
                                        <p:cTn id="48" dur="250" fill="hold"/>
                                        <p:tgtEl>
                                          <p:spTgt spid="8"/>
                                        </p:tgtEl>
                                        <p:attrNameLst>
                                          <p:attrName>ppt_x</p:attrName>
                                        </p:attrNameLst>
                                      </p:cBhvr>
                                      <p:tavLst>
                                        <p:tav tm="0">
                                          <p:val>
                                            <p:strVal val="#ppt_x"/>
                                          </p:val>
                                        </p:tav>
                                        <p:tav tm="100000">
                                          <p:val>
                                            <p:strVal val="#ppt_x"/>
                                          </p:val>
                                        </p:tav>
                                      </p:tavLst>
                                    </p:anim>
                                    <p:anim calcmode="lin" valueType="num">
                                      <p:cBhvr>
                                        <p:cTn id="49" dur="25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anim calcmode="lin" valueType="num">
                                      <p:cBhvr>
                                        <p:cTn id="54" dur="250" fill="hold"/>
                                        <p:tgtEl>
                                          <p:spTgt spid="10"/>
                                        </p:tgtEl>
                                        <p:attrNameLst>
                                          <p:attrName>ppt_x</p:attrName>
                                        </p:attrNameLst>
                                      </p:cBhvr>
                                      <p:tavLst>
                                        <p:tav tm="0">
                                          <p:val>
                                            <p:strVal val="#ppt_x"/>
                                          </p:val>
                                        </p:tav>
                                        <p:tav tm="100000">
                                          <p:val>
                                            <p:strVal val="#ppt_x"/>
                                          </p:val>
                                        </p:tav>
                                      </p:tavLst>
                                    </p:anim>
                                    <p:anim calcmode="lin" valueType="num">
                                      <p:cBhvr>
                                        <p:cTn id="55" dur="25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anim calcmode="lin" valueType="num">
                                      <p:cBhvr>
                                        <p:cTn id="60" dur="250" fill="hold"/>
                                        <p:tgtEl>
                                          <p:spTgt spid="12"/>
                                        </p:tgtEl>
                                        <p:attrNameLst>
                                          <p:attrName>ppt_x</p:attrName>
                                        </p:attrNameLst>
                                      </p:cBhvr>
                                      <p:tavLst>
                                        <p:tav tm="0">
                                          <p:val>
                                            <p:strVal val="#ppt_x"/>
                                          </p:val>
                                        </p:tav>
                                        <p:tav tm="100000">
                                          <p:val>
                                            <p:strVal val="#ppt_x"/>
                                          </p:val>
                                        </p:tav>
                                      </p:tavLst>
                                    </p:anim>
                                    <p:anim calcmode="lin" valueType="num">
                                      <p:cBhvr>
                                        <p:cTn id="61" dur="25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50"/>
                                        <p:tgtEl>
                                          <p:spTgt spid="13"/>
                                        </p:tgtEl>
                                      </p:cBhvr>
                                    </p:animEffect>
                                    <p:anim calcmode="lin" valueType="num">
                                      <p:cBhvr>
                                        <p:cTn id="66" dur="250" fill="hold"/>
                                        <p:tgtEl>
                                          <p:spTgt spid="13"/>
                                        </p:tgtEl>
                                        <p:attrNameLst>
                                          <p:attrName>ppt_x</p:attrName>
                                        </p:attrNameLst>
                                      </p:cBhvr>
                                      <p:tavLst>
                                        <p:tav tm="0">
                                          <p:val>
                                            <p:strVal val="#ppt_x"/>
                                          </p:val>
                                        </p:tav>
                                        <p:tav tm="100000">
                                          <p:val>
                                            <p:strVal val="#ppt_x"/>
                                          </p:val>
                                        </p:tav>
                                      </p:tavLst>
                                    </p:anim>
                                    <p:anim calcmode="lin" valueType="num">
                                      <p:cBhvr>
                                        <p:cTn id="67" dur="250" fill="hold"/>
                                        <p:tgtEl>
                                          <p:spTgt spid="13"/>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42"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50"/>
                                        <p:tgtEl>
                                          <p:spTgt spid="14"/>
                                        </p:tgtEl>
                                      </p:cBhvr>
                                    </p:animEffect>
                                    <p:anim calcmode="lin" valueType="num">
                                      <p:cBhvr>
                                        <p:cTn id="72" dur="250" fill="hold"/>
                                        <p:tgtEl>
                                          <p:spTgt spid="14"/>
                                        </p:tgtEl>
                                        <p:attrNameLst>
                                          <p:attrName>ppt_x</p:attrName>
                                        </p:attrNameLst>
                                      </p:cBhvr>
                                      <p:tavLst>
                                        <p:tav tm="0">
                                          <p:val>
                                            <p:strVal val="#ppt_x"/>
                                          </p:val>
                                        </p:tav>
                                        <p:tav tm="100000">
                                          <p:val>
                                            <p:strVal val="#ppt_x"/>
                                          </p:val>
                                        </p:tav>
                                      </p:tavLst>
                                    </p:anim>
                                    <p:anim calcmode="lin" valueType="num">
                                      <p:cBhvr>
                                        <p:cTn id="73" dur="250" fill="hold"/>
                                        <p:tgtEl>
                                          <p:spTgt spid="14"/>
                                        </p:tgtEl>
                                        <p:attrNameLst>
                                          <p:attrName>ppt_y</p:attrName>
                                        </p:attrNameLst>
                                      </p:cBhvr>
                                      <p:tavLst>
                                        <p:tav tm="0">
                                          <p:val>
                                            <p:strVal val="#ppt_y+.1"/>
                                          </p:val>
                                        </p:tav>
                                        <p:tav tm="100000">
                                          <p:val>
                                            <p:strVal val="#ppt_y"/>
                                          </p:val>
                                        </p:tav>
                                      </p:tavLst>
                                    </p:anim>
                                  </p:childTnLst>
                                </p:cTn>
                              </p:par>
                            </p:childTnLst>
                          </p:cTn>
                        </p:par>
                        <p:par>
                          <p:cTn id="74" fill="hold">
                            <p:stCondLst>
                              <p:cond delay="6500"/>
                            </p:stCondLst>
                            <p:childTnLst>
                              <p:par>
                                <p:cTn id="75" presetID="42" presetClass="entr" presetSubtype="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250"/>
                                        <p:tgtEl>
                                          <p:spTgt spid="17"/>
                                        </p:tgtEl>
                                      </p:cBhvr>
                                    </p:animEffect>
                                    <p:anim calcmode="lin" valueType="num">
                                      <p:cBhvr>
                                        <p:cTn id="78" dur="250" fill="hold"/>
                                        <p:tgtEl>
                                          <p:spTgt spid="17"/>
                                        </p:tgtEl>
                                        <p:attrNameLst>
                                          <p:attrName>ppt_x</p:attrName>
                                        </p:attrNameLst>
                                      </p:cBhvr>
                                      <p:tavLst>
                                        <p:tav tm="0">
                                          <p:val>
                                            <p:strVal val="#ppt_x"/>
                                          </p:val>
                                        </p:tav>
                                        <p:tav tm="100000">
                                          <p:val>
                                            <p:strVal val="#ppt_x"/>
                                          </p:val>
                                        </p:tav>
                                      </p:tavLst>
                                    </p:anim>
                                    <p:anim calcmode="lin" valueType="num">
                                      <p:cBhvr>
                                        <p:cTn id="7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6914"/>
          <p:cNvSpPr/>
          <p:nvPr/>
        </p:nvSpPr>
        <p:spPr>
          <a:xfrm>
            <a:off x="6905811" y="1820788"/>
            <a:ext cx="1939830" cy="1762957"/>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chemeClr val="accent1">
              <a:lumMod val="75000"/>
            </a:schemeClr>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25" name="Shape 6915"/>
          <p:cNvSpPr/>
          <p:nvPr/>
        </p:nvSpPr>
        <p:spPr>
          <a:xfrm>
            <a:off x="8801197" y="1820785"/>
            <a:ext cx="1759022" cy="1956350"/>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rgbClr val="048A8B"/>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26" name="Shape 6916"/>
          <p:cNvSpPr/>
          <p:nvPr/>
        </p:nvSpPr>
        <p:spPr>
          <a:xfrm>
            <a:off x="6905811" y="3521945"/>
            <a:ext cx="1746407" cy="1940935"/>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rgbClr val="048A8B"/>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27" name="Shape 6917"/>
          <p:cNvSpPr/>
          <p:nvPr/>
        </p:nvSpPr>
        <p:spPr>
          <a:xfrm>
            <a:off x="8608908" y="3711948"/>
            <a:ext cx="1952444" cy="1750346"/>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chemeClr val="accent1">
              <a:lumMod val="75000"/>
            </a:schemeClr>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30" name="Freeform 41"/>
          <p:cNvSpPr>
            <a:spLocks noEditPoints="1"/>
          </p:cNvSpPr>
          <p:nvPr/>
        </p:nvSpPr>
        <p:spPr bwMode="auto">
          <a:xfrm>
            <a:off x="8257630" y="3159158"/>
            <a:ext cx="959885" cy="873171"/>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rgbClr val="048A8B"/>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703512" y="2222272"/>
            <a:ext cx="5042181" cy="2874422"/>
            <a:chOff x="2102222" y="2479328"/>
            <a:chExt cx="3941938" cy="2247202"/>
          </a:xfrm>
        </p:grpSpPr>
        <p:grpSp>
          <p:nvGrpSpPr>
            <p:cNvPr id="31" name="Group 22"/>
            <p:cNvGrpSpPr/>
            <p:nvPr/>
          </p:nvGrpSpPr>
          <p:grpSpPr bwMode="auto">
            <a:xfrm>
              <a:off x="2102222" y="2479328"/>
              <a:ext cx="979227" cy="434756"/>
              <a:chOff x="0" y="0"/>
              <a:chExt cx="1131895" cy="504056"/>
            </a:xfrm>
            <a:solidFill>
              <a:schemeClr val="accent3"/>
            </a:solidFill>
          </p:grpSpPr>
          <p:sp>
            <p:nvSpPr>
              <p:cNvPr id="32" name="矩形 46"/>
              <p:cNvSpPr>
                <a:spLocks noChangeArrowheads="1"/>
              </p:cNvSpPr>
              <p:nvPr/>
            </p:nvSpPr>
            <p:spPr bwMode="auto">
              <a:xfrm>
                <a:off x="0" y="0"/>
                <a:ext cx="1080120" cy="504056"/>
              </a:xfrm>
              <a:prstGeom prst="rect">
                <a:avLst/>
              </a:prstGeom>
              <a:solidFill>
                <a:srgbClr val="048A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标题一</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34" name="矩形 60"/>
            <p:cNvSpPr>
              <a:spLocks noChangeArrowheads="1"/>
            </p:cNvSpPr>
            <p:nvPr/>
          </p:nvSpPr>
          <p:spPr bwMode="auto">
            <a:xfrm>
              <a:off x="3150844" y="2550411"/>
              <a:ext cx="2882394" cy="30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5" name="Group 22"/>
            <p:cNvGrpSpPr/>
            <p:nvPr/>
          </p:nvGrpSpPr>
          <p:grpSpPr bwMode="auto">
            <a:xfrm>
              <a:off x="2102222" y="3081266"/>
              <a:ext cx="979227" cy="434756"/>
              <a:chOff x="0" y="0"/>
              <a:chExt cx="1131895" cy="504056"/>
            </a:xfrm>
            <a:solidFill>
              <a:schemeClr val="accent2"/>
            </a:solidFill>
          </p:grpSpPr>
          <p:sp>
            <p:nvSpPr>
              <p:cNvPr id="36" name="矩形 46"/>
              <p:cNvSpPr>
                <a:spLocks noChangeArrowheads="1"/>
              </p:cNvSpPr>
              <p:nvPr/>
            </p:nvSpPr>
            <p:spPr bwMode="auto">
              <a:xfrm>
                <a:off x="0" y="0"/>
                <a:ext cx="1080120" cy="50405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7"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标题二</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38" name="矩形 60"/>
            <p:cNvSpPr>
              <a:spLocks noChangeArrowheads="1"/>
            </p:cNvSpPr>
            <p:nvPr/>
          </p:nvSpPr>
          <p:spPr bwMode="auto">
            <a:xfrm>
              <a:off x="3150844" y="3133486"/>
              <a:ext cx="2882394" cy="30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9" name="Group 22"/>
            <p:cNvGrpSpPr/>
            <p:nvPr/>
          </p:nvGrpSpPr>
          <p:grpSpPr bwMode="auto">
            <a:xfrm>
              <a:off x="2102222" y="3684212"/>
              <a:ext cx="979227" cy="434756"/>
              <a:chOff x="0" y="0"/>
              <a:chExt cx="1131895" cy="504056"/>
            </a:xfrm>
            <a:solidFill>
              <a:schemeClr val="accent1"/>
            </a:solidFill>
          </p:grpSpPr>
          <p:sp>
            <p:nvSpPr>
              <p:cNvPr id="40" name="矩形 46"/>
              <p:cNvSpPr>
                <a:spLocks noChangeArrowheads="1"/>
              </p:cNvSpPr>
              <p:nvPr/>
            </p:nvSpPr>
            <p:spPr bwMode="auto">
              <a:xfrm>
                <a:off x="0" y="0"/>
                <a:ext cx="1080120" cy="504056"/>
              </a:xfrm>
              <a:prstGeom prst="rect">
                <a:avLst/>
              </a:prstGeom>
              <a:solidFill>
                <a:srgbClr val="048A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1"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标题三</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42" name="矩形 60"/>
            <p:cNvSpPr>
              <a:spLocks noChangeArrowheads="1"/>
            </p:cNvSpPr>
            <p:nvPr/>
          </p:nvSpPr>
          <p:spPr bwMode="auto">
            <a:xfrm>
              <a:off x="3161766" y="3730474"/>
              <a:ext cx="2882394" cy="30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3" name="Group 22"/>
            <p:cNvGrpSpPr/>
            <p:nvPr/>
          </p:nvGrpSpPr>
          <p:grpSpPr bwMode="auto">
            <a:xfrm>
              <a:off x="2102222" y="4291774"/>
              <a:ext cx="979227" cy="434756"/>
              <a:chOff x="0" y="0"/>
              <a:chExt cx="1131895" cy="504056"/>
            </a:xfrm>
            <a:solidFill>
              <a:schemeClr val="accent3"/>
            </a:solidFill>
          </p:grpSpPr>
          <p:sp>
            <p:nvSpPr>
              <p:cNvPr id="44" name="矩形 46"/>
              <p:cNvSpPr>
                <a:spLocks noChangeArrowheads="1"/>
              </p:cNvSpPr>
              <p:nvPr/>
            </p:nvSpPr>
            <p:spPr bwMode="auto">
              <a:xfrm>
                <a:off x="0" y="0"/>
                <a:ext cx="1080120" cy="50405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标题四</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46" name="矩形 60"/>
            <p:cNvSpPr>
              <a:spLocks noChangeArrowheads="1"/>
            </p:cNvSpPr>
            <p:nvPr/>
          </p:nvSpPr>
          <p:spPr bwMode="auto">
            <a:xfrm>
              <a:off x="3143894" y="4327611"/>
              <a:ext cx="2882394" cy="30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ppt_w</p:attrName>
                                        </p:attrNameLst>
                                      </p:cBhvr>
                                      <p:tavLst>
                                        <p:tav tm="0" fmla="#ppt_w*sin(2.5*pi*$)">
                                          <p:val>
                                            <p:fltVal val="0"/>
                                          </p:val>
                                        </p:tav>
                                        <p:tav tm="100000">
                                          <p:val>
                                            <p:fltVal val="1"/>
                                          </p:val>
                                        </p:tav>
                                      </p:tavLst>
                                    </p:anim>
                                    <p:anim calcmode="lin" valueType="num">
                                      <p:cBhvr>
                                        <p:cTn id="9" dur="2000" fill="hold"/>
                                        <p:tgtEl>
                                          <p:spTgt spid="30"/>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1"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par>
                                <p:cTn id="19" presetID="22" presetClass="entr" presetSubtype="4" fill="hold" grpId="0" nodeType="withEffect">
                                  <p:stCondLst>
                                    <p:cond delay="15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1412384" y="1557426"/>
            <a:ext cx="9367232" cy="3577760"/>
            <a:chOff x="513606" y="985506"/>
            <a:chExt cx="8107165" cy="3096487"/>
          </a:xfrm>
        </p:grpSpPr>
        <p:sp>
          <p:nvSpPr>
            <p:cNvPr id="48" name="椭圆 47"/>
            <p:cNvSpPr/>
            <p:nvPr/>
          </p:nvSpPr>
          <p:spPr>
            <a:xfrm>
              <a:off x="3483743" y="985506"/>
              <a:ext cx="2174002" cy="2174000"/>
            </a:xfrm>
            <a:prstGeom prst="ellipse">
              <a:avLst/>
            </a:prstGeom>
            <a:blipFill>
              <a:blip r:embed="rId1"/>
              <a:stretch>
                <a:fillRect/>
              </a:stretch>
            </a:blipFill>
            <a:ln>
              <a:noFill/>
            </a:ln>
            <a:effectLst>
              <a:outerShdw blurRad="50800" dist="127000" dir="30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9" name="椭圆 48"/>
            <p:cNvSpPr/>
            <p:nvPr/>
          </p:nvSpPr>
          <p:spPr>
            <a:xfrm>
              <a:off x="6204133" y="996388"/>
              <a:ext cx="2174002" cy="2174000"/>
            </a:xfrm>
            <a:prstGeom prst="ellipse">
              <a:avLst/>
            </a:prstGeom>
            <a:blipFill>
              <a:blip r:embed="rId2"/>
              <a:stretch>
                <a:fillRect/>
              </a:stretch>
            </a:blipFill>
            <a:ln>
              <a:noFill/>
            </a:ln>
            <a:effectLst>
              <a:outerShdw blurRad="50800" dist="127000" dir="30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50" name="椭圆 49"/>
            <p:cNvSpPr/>
            <p:nvPr/>
          </p:nvSpPr>
          <p:spPr>
            <a:xfrm>
              <a:off x="763354" y="1007270"/>
              <a:ext cx="2174002" cy="2174000"/>
            </a:xfrm>
            <a:prstGeom prst="ellipse">
              <a:avLst/>
            </a:prstGeom>
            <a:blipFill>
              <a:blip r:embed="rId3"/>
              <a:stretch>
                <a:fillRect/>
              </a:stretch>
            </a:blipFill>
            <a:ln>
              <a:noFill/>
            </a:ln>
            <a:effectLst>
              <a:outerShdw blurRad="50800" dist="127000" dir="30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51" name="TextBox 9"/>
            <p:cNvSpPr txBox="1"/>
            <p:nvPr/>
          </p:nvSpPr>
          <p:spPr>
            <a:xfrm>
              <a:off x="513606" y="3861061"/>
              <a:ext cx="2567396" cy="220932"/>
            </a:xfrm>
            <a:prstGeom prst="rect">
              <a:avLst/>
            </a:prstGeom>
            <a:noFill/>
          </p:spPr>
          <p:txBody>
            <a:bodyPr wrap="square" rtlCol="0">
              <a:spAutoFit/>
            </a:bodyPr>
            <a:lstStyle/>
            <a:p>
              <a:pPr algn="ctr">
                <a:lnSpc>
                  <a:spcPct val="97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en-US" altLang="zh-CN" sz="1100" dirty="0">
                <a:solidFill>
                  <a:schemeClr val="bg1">
                    <a:lumMod val="65000"/>
                  </a:schemeClr>
                </a:solidFill>
              </a:endParaRPr>
            </a:p>
          </p:txBody>
        </p:sp>
        <p:sp>
          <p:nvSpPr>
            <p:cNvPr id="52" name="TextBox 10"/>
            <p:cNvSpPr txBox="1"/>
            <p:nvPr/>
          </p:nvSpPr>
          <p:spPr>
            <a:xfrm>
              <a:off x="887508" y="3275264"/>
              <a:ext cx="1819588" cy="452733"/>
            </a:xfrm>
            <a:prstGeom prst="rect">
              <a:avLst/>
            </a:prstGeom>
            <a:noFill/>
          </p:spPr>
          <p:txBody>
            <a:bodyPr wrap="square" rtlCol="0">
              <a:spAutoFit/>
            </a:bodyPr>
            <a:lstStyle/>
            <a:p>
              <a:pPr algn="ctr"/>
              <a:r>
                <a:rPr lang="zh-CN" altLang="en-US" sz="2800" dirty="0">
                  <a:solidFill>
                    <a:schemeClr val="bg1">
                      <a:lumMod val="65000"/>
                    </a:schemeClr>
                  </a:solidFill>
                  <a:latin typeface="微软雅黑" panose="020B0503020204020204" pitchFamily="34" charset="-122"/>
                  <a:ea typeface="微软雅黑" panose="020B0503020204020204" pitchFamily="34" charset="-122"/>
                </a:rPr>
                <a:t>加入标题</a:t>
              </a:r>
              <a:endParaRPr lang="zh-CN" altLang="en-US" sz="28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3" name="直接连接符 52"/>
            <p:cNvCxnSpPr/>
            <p:nvPr/>
          </p:nvCxnSpPr>
          <p:spPr>
            <a:xfrm>
              <a:off x="849567" y="3797802"/>
              <a:ext cx="1895475" cy="0"/>
            </a:xfrm>
            <a:prstGeom prst="line">
              <a:avLst/>
            </a:prstGeom>
            <a:ln w="38100">
              <a:solidFill>
                <a:srgbClr val="048A8B"/>
              </a:solidFill>
            </a:ln>
          </p:spPr>
          <p:style>
            <a:lnRef idx="1">
              <a:schemeClr val="accent1"/>
            </a:lnRef>
            <a:fillRef idx="0">
              <a:schemeClr val="accent1"/>
            </a:fillRef>
            <a:effectRef idx="0">
              <a:schemeClr val="accent1"/>
            </a:effectRef>
            <a:fontRef idx="minor">
              <a:schemeClr val="tx1"/>
            </a:fontRef>
          </p:style>
        </p:cxnSp>
        <p:sp>
          <p:nvSpPr>
            <p:cNvPr id="54" name="TextBox 12"/>
            <p:cNvSpPr txBox="1"/>
            <p:nvPr/>
          </p:nvSpPr>
          <p:spPr>
            <a:xfrm>
              <a:off x="3276325" y="3860114"/>
              <a:ext cx="2462781" cy="220932"/>
            </a:xfrm>
            <a:prstGeom prst="rect">
              <a:avLst/>
            </a:prstGeom>
            <a:noFill/>
          </p:spPr>
          <p:txBody>
            <a:bodyPr wrap="square" rtlCol="0">
              <a:spAutoFit/>
            </a:bodyPr>
            <a:lstStyle/>
            <a:p>
              <a:pPr algn="ctr">
                <a:lnSpc>
                  <a:spcPct val="97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en-US" altLang="zh-CN" sz="1100" dirty="0">
                <a:solidFill>
                  <a:schemeClr val="bg1">
                    <a:lumMod val="65000"/>
                  </a:schemeClr>
                </a:solidFill>
              </a:endParaRPr>
            </a:p>
          </p:txBody>
        </p:sp>
        <p:sp>
          <p:nvSpPr>
            <p:cNvPr id="55" name="TextBox 13"/>
            <p:cNvSpPr txBox="1"/>
            <p:nvPr/>
          </p:nvSpPr>
          <p:spPr>
            <a:xfrm>
              <a:off x="3560285" y="3274316"/>
              <a:ext cx="1894861" cy="452733"/>
            </a:xfrm>
            <a:prstGeom prst="rect">
              <a:avLst/>
            </a:prstGeom>
            <a:noFill/>
          </p:spPr>
          <p:txBody>
            <a:bodyPr wrap="square" rtlCol="0">
              <a:spAutoFit/>
            </a:bodyPr>
            <a:lstStyle/>
            <a:p>
              <a:pPr algn="ctr"/>
              <a:r>
                <a:rPr lang="zh-CN" altLang="en-US" sz="2800" dirty="0">
                  <a:solidFill>
                    <a:schemeClr val="bg1">
                      <a:lumMod val="65000"/>
                    </a:schemeClr>
                  </a:solidFill>
                  <a:latin typeface="微软雅黑" panose="020B0503020204020204" pitchFamily="34" charset="-122"/>
                  <a:ea typeface="微软雅黑" panose="020B0503020204020204" pitchFamily="34" charset="-122"/>
                </a:rPr>
                <a:t>加入标题</a:t>
              </a:r>
              <a:endParaRPr lang="zh-CN" altLang="en-US" sz="28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a:off x="3559975" y="3796855"/>
              <a:ext cx="189547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TextBox 15"/>
            <p:cNvSpPr txBox="1"/>
            <p:nvPr/>
          </p:nvSpPr>
          <p:spPr>
            <a:xfrm>
              <a:off x="6053375" y="3861061"/>
              <a:ext cx="2567396" cy="220932"/>
            </a:xfrm>
            <a:prstGeom prst="rect">
              <a:avLst/>
            </a:prstGeom>
            <a:noFill/>
          </p:spPr>
          <p:txBody>
            <a:bodyPr wrap="square" rtlCol="0">
              <a:spAutoFit/>
            </a:bodyPr>
            <a:lstStyle/>
            <a:p>
              <a:pPr algn="ctr">
                <a:lnSpc>
                  <a:spcPct val="97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en-US" altLang="zh-CN" sz="1100" dirty="0">
                <a:solidFill>
                  <a:schemeClr val="bg1">
                    <a:lumMod val="65000"/>
                  </a:schemeClr>
                </a:solidFill>
              </a:endParaRPr>
            </a:p>
          </p:txBody>
        </p:sp>
        <p:sp>
          <p:nvSpPr>
            <p:cNvPr id="58" name="TextBox 16"/>
            <p:cNvSpPr txBox="1"/>
            <p:nvPr/>
          </p:nvSpPr>
          <p:spPr>
            <a:xfrm>
              <a:off x="6389650" y="3275264"/>
              <a:ext cx="1894861" cy="452733"/>
            </a:xfrm>
            <a:prstGeom prst="rect">
              <a:avLst/>
            </a:prstGeom>
            <a:noFill/>
          </p:spPr>
          <p:txBody>
            <a:bodyPr wrap="square" rtlCol="0">
              <a:spAutoFit/>
            </a:bodyPr>
            <a:lstStyle/>
            <a:p>
              <a:pPr algn="ctr"/>
              <a:r>
                <a:rPr lang="zh-CN" altLang="en-US" sz="2800" dirty="0">
                  <a:solidFill>
                    <a:schemeClr val="bg1">
                      <a:lumMod val="65000"/>
                    </a:schemeClr>
                  </a:solidFill>
                  <a:latin typeface="微软雅黑" panose="020B0503020204020204" pitchFamily="34" charset="-122"/>
                  <a:ea typeface="微软雅黑" panose="020B0503020204020204" pitchFamily="34" charset="-122"/>
                </a:rPr>
                <a:t>加入标题</a:t>
              </a:r>
              <a:endParaRPr lang="zh-CN" altLang="en-US" sz="28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6389341" y="3797802"/>
              <a:ext cx="1895475" cy="0"/>
            </a:xfrm>
            <a:prstGeom prst="line">
              <a:avLst/>
            </a:prstGeom>
            <a:ln w="38100">
              <a:solidFill>
                <a:srgbClr val="048A8B"/>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 y="-17868"/>
            <a:ext cx="12027087" cy="6096806"/>
          </a:xfrm>
          <a:prstGeom prst="rect">
            <a:avLst/>
          </a:prstGeom>
        </p:spPr>
      </p:pic>
      <p:sp>
        <p:nvSpPr>
          <p:cNvPr id="1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pic>
        <p:nvPicPr>
          <p:cNvPr id="13" name="图片 12"/>
          <p:cNvPicPr>
            <a:picLocks noChangeAspect="1"/>
          </p:cNvPicPr>
          <p:nvPr/>
        </p:nvPicPr>
        <p:blipFill>
          <a:blip r:embed="rId3"/>
          <a:stretch>
            <a:fillRect/>
          </a:stretch>
        </p:blipFill>
        <p:spPr>
          <a:xfrm>
            <a:off x="119336" y="5207128"/>
            <a:ext cx="3993573" cy="1650872"/>
          </a:xfrm>
          <a:prstGeom prst="rect">
            <a:avLst/>
          </a:prstGeom>
        </p:spPr>
      </p:pic>
      <p:pic>
        <p:nvPicPr>
          <p:cNvPr id="17" name="图片 16" descr="图片包含 书写用具, 定居者, 铅笔&#10;&#10;已生成极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141" y="1316691"/>
            <a:ext cx="1821228" cy="2764633"/>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1772" t="3069" r="21060" b="58268"/>
          <a:stretch>
            <a:fillRect/>
          </a:stretch>
        </p:blipFill>
        <p:spPr>
          <a:xfrm>
            <a:off x="7461804" y="826623"/>
            <a:ext cx="3312368" cy="2357231"/>
          </a:xfrm>
          <a:prstGeom prst="rect">
            <a:avLst/>
          </a:prstGeom>
        </p:spPr>
      </p:pic>
      <p:pic>
        <p:nvPicPr>
          <p:cNvPr id="28" name="图片 27"/>
          <p:cNvPicPr>
            <a:picLocks noChangeAspect="1"/>
          </p:cNvPicPr>
          <p:nvPr/>
        </p:nvPicPr>
        <p:blipFill rotWithShape="1">
          <a:blip r:embed="rId6">
            <a:extLst>
              <a:ext uri="{28A0092B-C50C-407E-A947-70E740481C1C}">
                <a14:useLocalDpi xmlns:a14="http://schemas.microsoft.com/office/drawing/2010/main" val="0"/>
              </a:ext>
            </a:extLst>
          </a:blip>
          <a:srcRect t="14300" r="46840" b="68486"/>
          <a:stretch>
            <a:fillRect/>
          </a:stretch>
        </p:blipFill>
        <p:spPr>
          <a:xfrm rot="21428448">
            <a:off x="-135356" y="-35476"/>
            <a:ext cx="2594274" cy="1264148"/>
          </a:xfrm>
          <a:prstGeom prst="rect">
            <a:avLst/>
          </a:prstGeom>
        </p:spPr>
      </p:pic>
      <p:grpSp>
        <p:nvGrpSpPr>
          <p:cNvPr id="15" name="组合 14"/>
          <p:cNvGrpSpPr/>
          <p:nvPr/>
        </p:nvGrpSpPr>
        <p:grpSpPr>
          <a:xfrm>
            <a:off x="2891349" y="3067111"/>
            <a:ext cx="6340198" cy="1753257"/>
            <a:chOff x="-439422" y="2447380"/>
            <a:chExt cx="6340198" cy="1753257"/>
          </a:xfrm>
        </p:grpSpPr>
        <p:sp>
          <p:nvSpPr>
            <p:cNvPr id="18" name="文本框 2"/>
            <p:cNvSpPr txBox="1"/>
            <p:nvPr/>
          </p:nvSpPr>
          <p:spPr>
            <a:xfrm>
              <a:off x="1908235" y="2447380"/>
              <a:ext cx="1644884" cy="646331"/>
            </a:xfrm>
            <a:prstGeom prst="rect">
              <a:avLst/>
            </a:prstGeom>
            <a:solidFill>
              <a:srgbClr val="048A8B"/>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THREE</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27" name="文本框 12"/>
            <p:cNvSpPr txBox="1"/>
            <p:nvPr/>
          </p:nvSpPr>
          <p:spPr>
            <a:xfrm>
              <a:off x="-439422" y="3160869"/>
              <a:ext cx="6340198" cy="1015663"/>
            </a:xfrm>
            <a:prstGeom prst="rect">
              <a:avLst/>
            </a:prstGeom>
            <a:noFill/>
          </p:spPr>
          <p:txBody>
            <a:bodyPr wrap="none" rtlCol="0">
              <a:spAutoFit/>
            </a:bodyPr>
            <a:lstStyle/>
            <a:p>
              <a:pPr algn="ctr"/>
              <a:r>
                <a:rPr lang="zh-CN" altLang="en-US" sz="6000"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点击加入</a:t>
              </a:r>
              <a:r>
                <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你的标题</a:t>
              </a:r>
              <a:endPar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30" name="矩形 29"/>
            <p:cNvSpPr/>
            <p:nvPr/>
          </p:nvSpPr>
          <p:spPr>
            <a:xfrm>
              <a:off x="1110677" y="4182637"/>
              <a:ext cx="3240000" cy="180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华文新魏" panose="02010800040101010101" pitchFamily="2" charset="-122"/>
                <a:ea typeface="华文新魏" panose="02010800040101010101" pitchFamily="2" charset="-122"/>
              </a:endParaRPr>
            </a:p>
          </p:txBody>
        </p:sp>
      </p:grpSp>
      <p:pic>
        <p:nvPicPr>
          <p:cNvPr id="22" name="图片 21"/>
          <p:cNvPicPr>
            <a:picLocks noChangeAspect="1"/>
          </p:cNvPicPr>
          <p:nvPr/>
        </p:nvPicPr>
        <p:blipFill>
          <a:blip r:embed="rId7"/>
          <a:stretch>
            <a:fillRect/>
          </a:stretch>
        </p:blipFill>
        <p:spPr>
          <a:xfrm>
            <a:off x="5413831" y="2136156"/>
            <a:ext cx="1255885" cy="10242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5"/>
          <p:cNvSpPr>
            <a:spLocks noChangeArrowheads="1"/>
          </p:cNvSpPr>
          <p:nvPr/>
        </p:nvSpPr>
        <p:spPr bwMode="auto">
          <a:xfrm>
            <a:off x="2813576" y="2245785"/>
            <a:ext cx="1794933" cy="895351"/>
          </a:xfrm>
          <a:custGeom>
            <a:avLst/>
            <a:gdLst>
              <a:gd name="T0" fmla="*/ 113 w 524"/>
              <a:gd name="T1" fmla="*/ 0 h 262"/>
              <a:gd name="T2" fmla="*/ 416 w 524"/>
              <a:gd name="T3" fmla="*/ 1 h 262"/>
              <a:gd name="T4" fmla="*/ 510 w 524"/>
              <a:gd name="T5" fmla="*/ 60 h 262"/>
              <a:gd name="T6" fmla="*/ 524 w 524"/>
              <a:gd name="T7" fmla="*/ 113 h 262"/>
              <a:gd name="T8" fmla="*/ 523 w 524"/>
              <a:gd name="T9" fmla="*/ 262 h 262"/>
              <a:gd name="T10" fmla="*/ 475 w 524"/>
              <a:gd name="T11" fmla="*/ 262 h 262"/>
              <a:gd name="T12" fmla="*/ 475 w 524"/>
              <a:gd name="T13" fmla="*/ 114 h 262"/>
              <a:gd name="T14" fmla="*/ 410 w 524"/>
              <a:gd name="T15" fmla="*/ 49 h 262"/>
              <a:gd name="T16" fmla="*/ 114 w 524"/>
              <a:gd name="T17" fmla="*/ 49 h 262"/>
              <a:gd name="T18" fmla="*/ 49 w 524"/>
              <a:gd name="T19" fmla="*/ 114 h 262"/>
              <a:gd name="T20" fmla="*/ 49 w 524"/>
              <a:gd name="T21" fmla="*/ 262 h 262"/>
              <a:gd name="T22" fmla="*/ 0 w 524"/>
              <a:gd name="T23" fmla="*/ 262 h 262"/>
              <a:gd name="T24" fmla="*/ 1 w 524"/>
              <a:gd name="T25" fmla="*/ 108 h 262"/>
              <a:gd name="T26" fmla="*/ 60 w 524"/>
              <a:gd name="T27" fmla="*/ 14 h 262"/>
              <a:gd name="T28" fmla="*/ 113 w 524"/>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4"/>
              <a:gd name="T46" fmla="*/ 0 h 262"/>
              <a:gd name="T47" fmla="*/ 524 w 524"/>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4" h="262">
                <a:moveTo>
                  <a:pt x="113" y="0"/>
                </a:moveTo>
                <a:cubicBezTo>
                  <a:pt x="416" y="1"/>
                  <a:pt x="416" y="1"/>
                  <a:pt x="416" y="1"/>
                </a:cubicBezTo>
                <a:cubicBezTo>
                  <a:pt x="457" y="4"/>
                  <a:pt x="489" y="24"/>
                  <a:pt x="510" y="60"/>
                </a:cubicBezTo>
                <a:cubicBezTo>
                  <a:pt x="519" y="77"/>
                  <a:pt x="523" y="94"/>
                  <a:pt x="524" y="113"/>
                </a:cubicBezTo>
                <a:cubicBezTo>
                  <a:pt x="523" y="262"/>
                  <a:pt x="523" y="262"/>
                  <a:pt x="523" y="262"/>
                </a:cubicBezTo>
                <a:cubicBezTo>
                  <a:pt x="475" y="262"/>
                  <a:pt x="475" y="262"/>
                  <a:pt x="475" y="262"/>
                </a:cubicBezTo>
                <a:cubicBezTo>
                  <a:pt x="475" y="114"/>
                  <a:pt x="475" y="114"/>
                  <a:pt x="475" y="114"/>
                </a:cubicBezTo>
                <a:cubicBezTo>
                  <a:pt x="475" y="78"/>
                  <a:pt x="446" y="49"/>
                  <a:pt x="410" y="49"/>
                </a:cubicBezTo>
                <a:cubicBezTo>
                  <a:pt x="114" y="49"/>
                  <a:pt x="114" y="49"/>
                  <a:pt x="114" y="49"/>
                </a:cubicBezTo>
                <a:cubicBezTo>
                  <a:pt x="78" y="49"/>
                  <a:pt x="49" y="78"/>
                  <a:pt x="49" y="114"/>
                </a:cubicBezTo>
                <a:cubicBezTo>
                  <a:pt x="49" y="262"/>
                  <a:pt x="49" y="262"/>
                  <a:pt x="49" y="262"/>
                </a:cubicBezTo>
                <a:cubicBezTo>
                  <a:pt x="0" y="262"/>
                  <a:pt x="0" y="262"/>
                  <a:pt x="0" y="262"/>
                </a:cubicBezTo>
                <a:cubicBezTo>
                  <a:pt x="1" y="108"/>
                  <a:pt x="1" y="108"/>
                  <a:pt x="1" y="108"/>
                </a:cubicBezTo>
                <a:cubicBezTo>
                  <a:pt x="4" y="67"/>
                  <a:pt x="24" y="35"/>
                  <a:pt x="60" y="14"/>
                </a:cubicBezTo>
                <a:cubicBezTo>
                  <a:pt x="77" y="5"/>
                  <a:pt x="94" y="1"/>
                  <a:pt x="11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0" name="Freeform 7"/>
          <p:cNvSpPr>
            <a:spLocks noChangeArrowheads="1"/>
          </p:cNvSpPr>
          <p:nvPr/>
        </p:nvSpPr>
        <p:spPr bwMode="auto">
          <a:xfrm>
            <a:off x="4441293" y="3141135"/>
            <a:ext cx="1790700" cy="897467"/>
          </a:xfrm>
          <a:custGeom>
            <a:avLst/>
            <a:gdLst>
              <a:gd name="T0" fmla="*/ 523 w 523"/>
              <a:gd name="T1" fmla="*/ 0 h 262"/>
              <a:gd name="T2" fmla="*/ 523 w 523"/>
              <a:gd name="T3" fmla="*/ 154 h 262"/>
              <a:gd name="T4" fmla="*/ 522 w 523"/>
              <a:gd name="T5" fmla="*/ 165 h 262"/>
              <a:gd name="T6" fmla="*/ 411 w 523"/>
              <a:gd name="T7" fmla="*/ 262 h 262"/>
              <a:gd name="T8" fmla="*/ 108 w 523"/>
              <a:gd name="T9" fmla="*/ 261 h 262"/>
              <a:gd name="T10" fmla="*/ 14 w 523"/>
              <a:gd name="T11" fmla="*/ 202 h 262"/>
              <a:gd name="T12" fmla="*/ 0 w 523"/>
              <a:gd name="T13" fmla="*/ 149 h 262"/>
              <a:gd name="T14" fmla="*/ 0 w 523"/>
              <a:gd name="T15" fmla="*/ 0 h 262"/>
              <a:gd name="T16" fmla="*/ 49 w 523"/>
              <a:gd name="T17" fmla="*/ 0 h 262"/>
              <a:gd name="T18" fmla="*/ 49 w 523"/>
              <a:gd name="T19" fmla="*/ 148 h 262"/>
              <a:gd name="T20" fmla="*/ 114 w 523"/>
              <a:gd name="T21" fmla="*/ 213 h 262"/>
              <a:gd name="T22" fmla="*/ 410 w 523"/>
              <a:gd name="T23" fmla="*/ 213 h 262"/>
              <a:gd name="T24" fmla="*/ 475 w 523"/>
              <a:gd name="T25" fmla="*/ 148 h 262"/>
              <a:gd name="T26" fmla="*/ 475 w 523"/>
              <a:gd name="T27" fmla="*/ 0 h 262"/>
              <a:gd name="T28" fmla="*/ 523 w 523"/>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3"/>
              <a:gd name="T46" fmla="*/ 0 h 262"/>
              <a:gd name="T47" fmla="*/ 523 w 523"/>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3" h="262">
                <a:moveTo>
                  <a:pt x="523" y="0"/>
                </a:moveTo>
                <a:cubicBezTo>
                  <a:pt x="523" y="154"/>
                  <a:pt x="523" y="154"/>
                  <a:pt x="523" y="154"/>
                </a:cubicBezTo>
                <a:cubicBezTo>
                  <a:pt x="522" y="165"/>
                  <a:pt x="522" y="165"/>
                  <a:pt x="522" y="165"/>
                </a:cubicBezTo>
                <a:cubicBezTo>
                  <a:pt x="512" y="221"/>
                  <a:pt x="468" y="260"/>
                  <a:pt x="411" y="262"/>
                </a:cubicBezTo>
                <a:cubicBezTo>
                  <a:pt x="108" y="261"/>
                  <a:pt x="108" y="261"/>
                  <a:pt x="108" y="261"/>
                </a:cubicBezTo>
                <a:cubicBezTo>
                  <a:pt x="67" y="258"/>
                  <a:pt x="35" y="238"/>
                  <a:pt x="14" y="202"/>
                </a:cubicBezTo>
                <a:cubicBezTo>
                  <a:pt x="5" y="185"/>
                  <a:pt x="1" y="168"/>
                  <a:pt x="0" y="149"/>
                </a:cubicBezTo>
                <a:cubicBezTo>
                  <a:pt x="0" y="0"/>
                  <a:pt x="0" y="0"/>
                  <a:pt x="0" y="0"/>
                </a:cubicBezTo>
                <a:cubicBezTo>
                  <a:pt x="49" y="0"/>
                  <a:pt x="49" y="0"/>
                  <a:pt x="49" y="0"/>
                </a:cubicBezTo>
                <a:cubicBezTo>
                  <a:pt x="49" y="148"/>
                  <a:pt x="49" y="148"/>
                  <a:pt x="49" y="148"/>
                </a:cubicBezTo>
                <a:cubicBezTo>
                  <a:pt x="49" y="184"/>
                  <a:pt x="78" y="213"/>
                  <a:pt x="114" y="213"/>
                </a:cubicBezTo>
                <a:cubicBezTo>
                  <a:pt x="410" y="213"/>
                  <a:pt x="410" y="213"/>
                  <a:pt x="410" y="213"/>
                </a:cubicBezTo>
                <a:cubicBezTo>
                  <a:pt x="446" y="213"/>
                  <a:pt x="475" y="184"/>
                  <a:pt x="475" y="148"/>
                </a:cubicBezTo>
                <a:cubicBezTo>
                  <a:pt x="475" y="0"/>
                  <a:pt x="475" y="0"/>
                  <a:pt x="475" y="0"/>
                </a:cubicBezTo>
                <a:cubicBezTo>
                  <a:pt x="523" y="0"/>
                  <a:pt x="523" y="0"/>
                  <a:pt x="52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1" name="Freeform 8"/>
          <p:cNvSpPr>
            <a:spLocks noChangeArrowheads="1"/>
          </p:cNvSpPr>
          <p:nvPr/>
        </p:nvSpPr>
        <p:spPr bwMode="auto">
          <a:xfrm>
            <a:off x="6071126" y="2245785"/>
            <a:ext cx="1794933" cy="895351"/>
          </a:xfrm>
          <a:custGeom>
            <a:avLst/>
            <a:gdLst>
              <a:gd name="T0" fmla="*/ 113 w 524"/>
              <a:gd name="T1" fmla="*/ 0 h 262"/>
              <a:gd name="T2" fmla="*/ 416 w 524"/>
              <a:gd name="T3" fmla="*/ 1 h 262"/>
              <a:gd name="T4" fmla="*/ 510 w 524"/>
              <a:gd name="T5" fmla="*/ 60 h 262"/>
              <a:gd name="T6" fmla="*/ 524 w 524"/>
              <a:gd name="T7" fmla="*/ 113 h 262"/>
              <a:gd name="T8" fmla="*/ 523 w 524"/>
              <a:gd name="T9" fmla="*/ 262 h 262"/>
              <a:gd name="T10" fmla="*/ 475 w 524"/>
              <a:gd name="T11" fmla="*/ 262 h 262"/>
              <a:gd name="T12" fmla="*/ 475 w 524"/>
              <a:gd name="T13" fmla="*/ 114 h 262"/>
              <a:gd name="T14" fmla="*/ 410 w 524"/>
              <a:gd name="T15" fmla="*/ 49 h 262"/>
              <a:gd name="T16" fmla="*/ 114 w 524"/>
              <a:gd name="T17" fmla="*/ 49 h 262"/>
              <a:gd name="T18" fmla="*/ 49 w 524"/>
              <a:gd name="T19" fmla="*/ 114 h 262"/>
              <a:gd name="T20" fmla="*/ 49 w 524"/>
              <a:gd name="T21" fmla="*/ 262 h 262"/>
              <a:gd name="T22" fmla="*/ 0 w 524"/>
              <a:gd name="T23" fmla="*/ 262 h 262"/>
              <a:gd name="T24" fmla="*/ 1 w 524"/>
              <a:gd name="T25" fmla="*/ 108 h 262"/>
              <a:gd name="T26" fmla="*/ 60 w 524"/>
              <a:gd name="T27" fmla="*/ 14 h 262"/>
              <a:gd name="T28" fmla="*/ 113 w 524"/>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4"/>
              <a:gd name="T46" fmla="*/ 0 h 262"/>
              <a:gd name="T47" fmla="*/ 524 w 524"/>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4" h="262">
                <a:moveTo>
                  <a:pt x="113" y="0"/>
                </a:moveTo>
                <a:cubicBezTo>
                  <a:pt x="416" y="1"/>
                  <a:pt x="416" y="1"/>
                  <a:pt x="416" y="1"/>
                </a:cubicBezTo>
                <a:cubicBezTo>
                  <a:pt x="457" y="4"/>
                  <a:pt x="489" y="24"/>
                  <a:pt x="510" y="60"/>
                </a:cubicBezTo>
                <a:cubicBezTo>
                  <a:pt x="519" y="77"/>
                  <a:pt x="523" y="94"/>
                  <a:pt x="524" y="113"/>
                </a:cubicBezTo>
                <a:cubicBezTo>
                  <a:pt x="523" y="262"/>
                  <a:pt x="523" y="262"/>
                  <a:pt x="523" y="262"/>
                </a:cubicBezTo>
                <a:cubicBezTo>
                  <a:pt x="475" y="262"/>
                  <a:pt x="475" y="262"/>
                  <a:pt x="475" y="262"/>
                </a:cubicBezTo>
                <a:cubicBezTo>
                  <a:pt x="475" y="114"/>
                  <a:pt x="475" y="114"/>
                  <a:pt x="475" y="114"/>
                </a:cubicBezTo>
                <a:cubicBezTo>
                  <a:pt x="475" y="78"/>
                  <a:pt x="446" y="49"/>
                  <a:pt x="410" y="49"/>
                </a:cubicBezTo>
                <a:cubicBezTo>
                  <a:pt x="114" y="49"/>
                  <a:pt x="114" y="49"/>
                  <a:pt x="114" y="49"/>
                </a:cubicBezTo>
                <a:cubicBezTo>
                  <a:pt x="78" y="49"/>
                  <a:pt x="49" y="78"/>
                  <a:pt x="49" y="114"/>
                </a:cubicBezTo>
                <a:cubicBezTo>
                  <a:pt x="49" y="262"/>
                  <a:pt x="49" y="262"/>
                  <a:pt x="49" y="262"/>
                </a:cubicBezTo>
                <a:cubicBezTo>
                  <a:pt x="0" y="262"/>
                  <a:pt x="0" y="262"/>
                  <a:pt x="0" y="262"/>
                </a:cubicBezTo>
                <a:cubicBezTo>
                  <a:pt x="1" y="108"/>
                  <a:pt x="1" y="108"/>
                  <a:pt x="1" y="108"/>
                </a:cubicBezTo>
                <a:cubicBezTo>
                  <a:pt x="4" y="67"/>
                  <a:pt x="24" y="35"/>
                  <a:pt x="60" y="14"/>
                </a:cubicBezTo>
                <a:cubicBezTo>
                  <a:pt x="77" y="5"/>
                  <a:pt x="94" y="1"/>
                  <a:pt x="11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3" name="Freeform 10"/>
          <p:cNvSpPr>
            <a:spLocks noChangeArrowheads="1"/>
          </p:cNvSpPr>
          <p:nvPr/>
        </p:nvSpPr>
        <p:spPr bwMode="auto">
          <a:xfrm>
            <a:off x="7698843" y="3141135"/>
            <a:ext cx="1790700" cy="897467"/>
          </a:xfrm>
          <a:custGeom>
            <a:avLst/>
            <a:gdLst>
              <a:gd name="T0" fmla="*/ 523 w 523"/>
              <a:gd name="T1" fmla="*/ 0 h 262"/>
              <a:gd name="T2" fmla="*/ 523 w 523"/>
              <a:gd name="T3" fmla="*/ 154 h 262"/>
              <a:gd name="T4" fmla="*/ 522 w 523"/>
              <a:gd name="T5" fmla="*/ 165 h 262"/>
              <a:gd name="T6" fmla="*/ 411 w 523"/>
              <a:gd name="T7" fmla="*/ 262 h 262"/>
              <a:gd name="T8" fmla="*/ 108 w 523"/>
              <a:gd name="T9" fmla="*/ 261 h 262"/>
              <a:gd name="T10" fmla="*/ 14 w 523"/>
              <a:gd name="T11" fmla="*/ 202 h 262"/>
              <a:gd name="T12" fmla="*/ 0 w 523"/>
              <a:gd name="T13" fmla="*/ 149 h 262"/>
              <a:gd name="T14" fmla="*/ 0 w 523"/>
              <a:gd name="T15" fmla="*/ 0 h 262"/>
              <a:gd name="T16" fmla="*/ 49 w 523"/>
              <a:gd name="T17" fmla="*/ 0 h 262"/>
              <a:gd name="T18" fmla="*/ 49 w 523"/>
              <a:gd name="T19" fmla="*/ 148 h 262"/>
              <a:gd name="T20" fmla="*/ 114 w 523"/>
              <a:gd name="T21" fmla="*/ 213 h 262"/>
              <a:gd name="T22" fmla="*/ 410 w 523"/>
              <a:gd name="T23" fmla="*/ 213 h 262"/>
              <a:gd name="T24" fmla="*/ 475 w 523"/>
              <a:gd name="T25" fmla="*/ 148 h 262"/>
              <a:gd name="T26" fmla="*/ 475 w 523"/>
              <a:gd name="T27" fmla="*/ 0 h 262"/>
              <a:gd name="T28" fmla="*/ 523 w 523"/>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3"/>
              <a:gd name="T46" fmla="*/ 0 h 262"/>
              <a:gd name="T47" fmla="*/ 523 w 523"/>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3" h="262">
                <a:moveTo>
                  <a:pt x="523" y="0"/>
                </a:moveTo>
                <a:cubicBezTo>
                  <a:pt x="523" y="154"/>
                  <a:pt x="523" y="154"/>
                  <a:pt x="523" y="154"/>
                </a:cubicBezTo>
                <a:cubicBezTo>
                  <a:pt x="522" y="165"/>
                  <a:pt x="522" y="165"/>
                  <a:pt x="522" y="165"/>
                </a:cubicBezTo>
                <a:cubicBezTo>
                  <a:pt x="512" y="221"/>
                  <a:pt x="468" y="260"/>
                  <a:pt x="411" y="262"/>
                </a:cubicBezTo>
                <a:cubicBezTo>
                  <a:pt x="108" y="261"/>
                  <a:pt x="108" y="261"/>
                  <a:pt x="108" y="261"/>
                </a:cubicBezTo>
                <a:cubicBezTo>
                  <a:pt x="67" y="258"/>
                  <a:pt x="35" y="238"/>
                  <a:pt x="14" y="202"/>
                </a:cubicBezTo>
                <a:cubicBezTo>
                  <a:pt x="5" y="185"/>
                  <a:pt x="1" y="168"/>
                  <a:pt x="0" y="149"/>
                </a:cubicBezTo>
                <a:cubicBezTo>
                  <a:pt x="0" y="0"/>
                  <a:pt x="0" y="0"/>
                  <a:pt x="0" y="0"/>
                </a:cubicBezTo>
                <a:cubicBezTo>
                  <a:pt x="49" y="0"/>
                  <a:pt x="49" y="0"/>
                  <a:pt x="49" y="0"/>
                </a:cubicBezTo>
                <a:cubicBezTo>
                  <a:pt x="49" y="148"/>
                  <a:pt x="49" y="148"/>
                  <a:pt x="49" y="148"/>
                </a:cubicBezTo>
                <a:cubicBezTo>
                  <a:pt x="49" y="184"/>
                  <a:pt x="78" y="213"/>
                  <a:pt x="114" y="213"/>
                </a:cubicBezTo>
                <a:cubicBezTo>
                  <a:pt x="410" y="213"/>
                  <a:pt x="410" y="213"/>
                  <a:pt x="410" y="213"/>
                </a:cubicBezTo>
                <a:cubicBezTo>
                  <a:pt x="446" y="213"/>
                  <a:pt x="475" y="184"/>
                  <a:pt x="475" y="148"/>
                </a:cubicBezTo>
                <a:cubicBezTo>
                  <a:pt x="475" y="0"/>
                  <a:pt x="475" y="0"/>
                  <a:pt x="475" y="0"/>
                </a:cubicBezTo>
                <a:cubicBezTo>
                  <a:pt x="523" y="0"/>
                  <a:pt x="523" y="0"/>
                  <a:pt x="52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4" name="Freeform 11"/>
          <p:cNvSpPr>
            <a:spLocks noChangeArrowheads="1"/>
          </p:cNvSpPr>
          <p:nvPr/>
        </p:nvSpPr>
        <p:spPr bwMode="auto">
          <a:xfrm>
            <a:off x="9326559" y="2245784"/>
            <a:ext cx="1790700" cy="1540933"/>
          </a:xfrm>
          <a:custGeom>
            <a:avLst/>
            <a:gdLst>
              <a:gd name="T0" fmla="*/ 113 w 523"/>
              <a:gd name="T1" fmla="*/ 0 h 450"/>
              <a:gd name="T2" fmla="*/ 416 w 523"/>
              <a:gd name="T3" fmla="*/ 1 h 450"/>
              <a:gd name="T4" fmla="*/ 510 w 523"/>
              <a:gd name="T5" fmla="*/ 60 h 450"/>
              <a:gd name="T6" fmla="*/ 523 w 523"/>
              <a:gd name="T7" fmla="*/ 113 h 450"/>
              <a:gd name="T8" fmla="*/ 523 w 523"/>
              <a:gd name="T9" fmla="*/ 450 h 450"/>
              <a:gd name="T10" fmla="*/ 475 w 523"/>
              <a:gd name="T11" fmla="*/ 450 h 450"/>
              <a:gd name="T12" fmla="*/ 475 w 523"/>
              <a:gd name="T13" fmla="*/ 114 h 450"/>
              <a:gd name="T14" fmla="*/ 410 w 523"/>
              <a:gd name="T15" fmla="*/ 49 h 450"/>
              <a:gd name="T16" fmla="*/ 114 w 523"/>
              <a:gd name="T17" fmla="*/ 49 h 450"/>
              <a:gd name="T18" fmla="*/ 49 w 523"/>
              <a:gd name="T19" fmla="*/ 114 h 450"/>
              <a:gd name="T20" fmla="*/ 49 w 523"/>
              <a:gd name="T21" fmla="*/ 262 h 450"/>
              <a:gd name="T22" fmla="*/ 0 w 523"/>
              <a:gd name="T23" fmla="*/ 262 h 450"/>
              <a:gd name="T24" fmla="*/ 0 w 523"/>
              <a:gd name="T25" fmla="*/ 108 h 450"/>
              <a:gd name="T26" fmla="*/ 60 w 523"/>
              <a:gd name="T27" fmla="*/ 14 h 450"/>
              <a:gd name="T28" fmla="*/ 113 w 523"/>
              <a:gd name="T29" fmla="*/ 0 h 4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3"/>
              <a:gd name="T46" fmla="*/ 0 h 450"/>
              <a:gd name="T47" fmla="*/ 523 w 523"/>
              <a:gd name="T48" fmla="*/ 450 h 4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3" h="450">
                <a:moveTo>
                  <a:pt x="113" y="0"/>
                </a:moveTo>
                <a:cubicBezTo>
                  <a:pt x="416" y="1"/>
                  <a:pt x="416" y="1"/>
                  <a:pt x="416" y="1"/>
                </a:cubicBezTo>
                <a:cubicBezTo>
                  <a:pt x="457" y="4"/>
                  <a:pt x="489" y="24"/>
                  <a:pt x="510" y="60"/>
                </a:cubicBezTo>
                <a:cubicBezTo>
                  <a:pt x="519" y="77"/>
                  <a:pt x="523" y="94"/>
                  <a:pt x="523" y="113"/>
                </a:cubicBezTo>
                <a:cubicBezTo>
                  <a:pt x="523" y="450"/>
                  <a:pt x="523" y="450"/>
                  <a:pt x="523" y="450"/>
                </a:cubicBezTo>
                <a:cubicBezTo>
                  <a:pt x="475" y="450"/>
                  <a:pt x="475" y="450"/>
                  <a:pt x="475" y="450"/>
                </a:cubicBezTo>
                <a:cubicBezTo>
                  <a:pt x="475" y="114"/>
                  <a:pt x="475" y="114"/>
                  <a:pt x="475" y="114"/>
                </a:cubicBezTo>
                <a:cubicBezTo>
                  <a:pt x="475" y="78"/>
                  <a:pt x="446" y="49"/>
                  <a:pt x="410" y="49"/>
                </a:cubicBezTo>
                <a:cubicBezTo>
                  <a:pt x="114" y="49"/>
                  <a:pt x="114" y="49"/>
                  <a:pt x="114" y="49"/>
                </a:cubicBezTo>
                <a:cubicBezTo>
                  <a:pt x="78" y="49"/>
                  <a:pt x="49" y="78"/>
                  <a:pt x="49" y="114"/>
                </a:cubicBezTo>
                <a:cubicBezTo>
                  <a:pt x="49" y="262"/>
                  <a:pt x="49" y="262"/>
                  <a:pt x="49" y="262"/>
                </a:cubicBezTo>
                <a:cubicBezTo>
                  <a:pt x="0" y="262"/>
                  <a:pt x="0" y="262"/>
                  <a:pt x="0" y="262"/>
                </a:cubicBezTo>
                <a:cubicBezTo>
                  <a:pt x="0" y="108"/>
                  <a:pt x="0" y="108"/>
                  <a:pt x="0" y="108"/>
                </a:cubicBezTo>
                <a:cubicBezTo>
                  <a:pt x="4" y="67"/>
                  <a:pt x="24" y="35"/>
                  <a:pt x="60" y="14"/>
                </a:cubicBezTo>
                <a:cubicBezTo>
                  <a:pt x="77" y="5"/>
                  <a:pt x="94" y="1"/>
                  <a:pt x="11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5" name="Freeform 12"/>
          <p:cNvSpPr>
            <a:spLocks noChangeArrowheads="1"/>
          </p:cNvSpPr>
          <p:nvPr/>
        </p:nvSpPr>
        <p:spPr bwMode="auto">
          <a:xfrm>
            <a:off x="10850559" y="3699935"/>
            <a:ext cx="376767" cy="338667"/>
          </a:xfrm>
          <a:custGeom>
            <a:avLst/>
            <a:gdLst>
              <a:gd name="T0" fmla="*/ 188 w 188"/>
              <a:gd name="T1" fmla="*/ 0 h 170"/>
              <a:gd name="T2" fmla="*/ 93 w 188"/>
              <a:gd name="T3" fmla="*/ 170 h 170"/>
              <a:gd name="T4" fmla="*/ 0 w 188"/>
              <a:gd name="T5" fmla="*/ 0 h 170"/>
              <a:gd name="T6" fmla="*/ 188 w 188"/>
              <a:gd name="T7" fmla="*/ 0 h 170"/>
              <a:gd name="T8" fmla="*/ 188 w 188"/>
              <a:gd name="T9" fmla="*/ 0 h 170"/>
              <a:gd name="T10" fmla="*/ 0 60000 65536"/>
              <a:gd name="T11" fmla="*/ 0 60000 65536"/>
              <a:gd name="T12" fmla="*/ 0 60000 65536"/>
              <a:gd name="T13" fmla="*/ 0 60000 65536"/>
              <a:gd name="T14" fmla="*/ 0 60000 65536"/>
              <a:gd name="T15" fmla="*/ 0 w 188"/>
              <a:gd name="T16" fmla="*/ 0 h 170"/>
              <a:gd name="T17" fmla="*/ 188 w 188"/>
              <a:gd name="T18" fmla="*/ 170 h 170"/>
            </a:gdLst>
            <a:ahLst/>
            <a:cxnLst>
              <a:cxn ang="T10">
                <a:pos x="T0" y="T1"/>
              </a:cxn>
              <a:cxn ang="T11">
                <a:pos x="T2" y="T3"/>
              </a:cxn>
              <a:cxn ang="T12">
                <a:pos x="T4" y="T5"/>
              </a:cxn>
              <a:cxn ang="T13">
                <a:pos x="T6" y="T7"/>
              </a:cxn>
              <a:cxn ang="T14">
                <a:pos x="T8" y="T9"/>
              </a:cxn>
            </a:cxnLst>
            <a:rect l="T15" t="T16" r="T17" b="T18"/>
            <a:pathLst>
              <a:path w="188" h="170">
                <a:moveTo>
                  <a:pt x="188" y="0"/>
                </a:moveTo>
                <a:lnTo>
                  <a:pt x="93" y="170"/>
                </a:lnTo>
                <a:lnTo>
                  <a:pt x="0" y="0"/>
                </a:lnTo>
                <a:lnTo>
                  <a:pt x="188" y="0"/>
                </a:lnTo>
                <a:lnTo>
                  <a:pt x="188" y="0"/>
                </a:lnTo>
                <a:close/>
              </a:path>
            </a:pathLst>
          </a:custGeom>
          <a:solidFill>
            <a:srgbClr val="A5A5A5"/>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6" name="Freeform 13"/>
          <p:cNvSpPr>
            <a:spLocks noChangeArrowheads="1"/>
          </p:cNvSpPr>
          <p:nvPr/>
        </p:nvSpPr>
        <p:spPr bwMode="auto">
          <a:xfrm>
            <a:off x="1080026" y="2245784"/>
            <a:ext cx="376767" cy="338667"/>
          </a:xfrm>
          <a:custGeom>
            <a:avLst/>
            <a:gdLst>
              <a:gd name="T0" fmla="*/ 188 w 188"/>
              <a:gd name="T1" fmla="*/ 0 h 170"/>
              <a:gd name="T2" fmla="*/ 95 w 188"/>
              <a:gd name="T3" fmla="*/ 170 h 170"/>
              <a:gd name="T4" fmla="*/ 0 w 188"/>
              <a:gd name="T5" fmla="*/ 0 h 170"/>
              <a:gd name="T6" fmla="*/ 188 w 188"/>
              <a:gd name="T7" fmla="*/ 0 h 170"/>
              <a:gd name="T8" fmla="*/ 188 w 188"/>
              <a:gd name="T9" fmla="*/ 0 h 170"/>
              <a:gd name="T10" fmla="*/ 0 60000 65536"/>
              <a:gd name="T11" fmla="*/ 0 60000 65536"/>
              <a:gd name="T12" fmla="*/ 0 60000 65536"/>
              <a:gd name="T13" fmla="*/ 0 60000 65536"/>
              <a:gd name="T14" fmla="*/ 0 60000 65536"/>
              <a:gd name="T15" fmla="*/ 0 w 188"/>
              <a:gd name="T16" fmla="*/ 0 h 170"/>
              <a:gd name="T17" fmla="*/ 188 w 188"/>
              <a:gd name="T18" fmla="*/ 170 h 170"/>
            </a:gdLst>
            <a:ahLst/>
            <a:cxnLst>
              <a:cxn ang="T10">
                <a:pos x="T0" y="T1"/>
              </a:cxn>
              <a:cxn ang="T11">
                <a:pos x="T2" y="T3"/>
              </a:cxn>
              <a:cxn ang="T12">
                <a:pos x="T4" y="T5"/>
              </a:cxn>
              <a:cxn ang="T13">
                <a:pos x="T6" y="T7"/>
              </a:cxn>
              <a:cxn ang="T14">
                <a:pos x="T8" y="T9"/>
              </a:cxn>
            </a:cxnLst>
            <a:rect l="T15" t="T16" r="T17" b="T18"/>
            <a:pathLst>
              <a:path w="188" h="170">
                <a:moveTo>
                  <a:pt x="188" y="0"/>
                </a:moveTo>
                <a:lnTo>
                  <a:pt x="95" y="170"/>
                </a:lnTo>
                <a:lnTo>
                  <a:pt x="0" y="0"/>
                </a:lnTo>
                <a:lnTo>
                  <a:pt x="188" y="0"/>
                </a:lnTo>
                <a:lnTo>
                  <a:pt x="188" y="0"/>
                </a:lnTo>
                <a:close/>
              </a:path>
            </a:pathLst>
          </a:custGeom>
          <a:solidFill>
            <a:srgbClr val="A5A5A5"/>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7" name="Freeform 14"/>
          <p:cNvSpPr>
            <a:spLocks noChangeArrowheads="1"/>
          </p:cNvSpPr>
          <p:nvPr/>
        </p:nvSpPr>
        <p:spPr bwMode="auto">
          <a:xfrm>
            <a:off x="1185859" y="2542118"/>
            <a:ext cx="1794933" cy="1496484"/>
          </a:xfrm>
          <a:custGeom>
            <a:avLst/>
            <a:gdLst>
              <a:gd name="T0" fmla="*/ 524 w 524"/>
              <a:gd name="T1" fmla="*/ 175 h 437"/>
              <a:gd name="T2" fmla="*/ 523 w 524"/>
              <a:gd name="T3" fmla="*/ 329 h 437"/>
              <a:gd name="T4" fmla="*/ 522 w 524"/>
              <a:gd name="T5" fmla="*/ 340 h 437"/>
              <a:gd name="T6" fmla="*/ 411 w 524"/>
              <a:gd name="T7" fmla="*/ 437 h 437"/>
              <a:gd name="T8" fmla="*/ 108 w 524"/>
              <a:gd name="T9" fmla="*/ 436 h 437"/>
              <a:gd name="T10" fmla="*/ 14 w 524"/>
              <a:gd name="T11" fmla="*/ 377 h 437"/>
              <a:gd name="T12" fmla="*/ 0 w 524"/>
              <a:gd name="T13" fmla="*/ 324 h 437"/>
              <a:gd name="T14" fmla="*/ 1 w 524"/>
              <a:gd name="T15" fmla="*/ 0 h 437"/>
              <a:gd name="T16" fmla="*/ 25 w 524"/>
              <a:gd name="T17" fmla="*/ 44 h 437"/>
              <a:gd name="T18" fmla="*/ 49 w 524"/>
              <a:gd name="T19" fmla="*/ 0 h 437"/>
              <a:gd name="T20" fmla="*/ 49 w 524"/>
              <a:gd name="T21" fmla="*/ 323 h 437"/>
              <a:gd name="T22" fmla="*/ 114 w 524"/>
              <a:gd name="T23" fmla="*/ 388 h 437"/>
              <a:gd name="T24" fmla="*/ 410 w 524"/>
              <a:gd name="T25" fmla="*/ 388 h 437"/>
              <a:gd name="T26" fmla="*/ 475 w 524"/>
              <a:gd name="T27" fmla="*/ 323 h 437"/>
              <a:gd name="T28" fmla="*/ 475 w 524"/>
              <a:gd name="T29" fmla="*/ 175 h 437"/>
              <a:gd name="T30" fmla="*/ 524 w 524"/>
              <a:gd name="T31" fmla="*/ 175 h 4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4"/>
              <a:gd name="T49" fmla="*/ 0 h 437"/>
              <a:gd name="T50" fmla="*/ 524 w 524"/>
              <a:gd name="T51" fmla="*/ 437 h 4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4" h="437">
                <a:moveTo>
                  <a:pt x="524" y="175"/>
                </a:moveTo>
                <a:cubicBezTo>
                  <a:pt x="523" y="329"/>
                  <a:pt x="523" y="329"/>
                  <a:pt x="523" y="329"/>
                </a:cubicBezTo>
                <a:cubicBezTo>
                  <a:pt x="522" y="340"/>
                  <a:pt x="522" y="340"/>
                  <a:pt x="522" y="340"/>
                </a:cubicBezTo>
                <a:cubicBezTo>
                  <a:pt x="512" y="396"/>
                  <a:pt x="468" y="435"/>
                  <a:pt x="411" y="437"/>
                </a:cubicBezTo>
                <a:cubicBezTo>
                  <a:pt x="108" y="436"/>
                  <a:pt x="108" y="436"/>
                  <a:pt x="108" y="436"/>
                </a:cubicBezTo>
                <a:cubicBezTo>
                  <a:pt x="67" y="433"/>
                  <a:pt x="35" y="413"/>
                  <a:pt x="14" y="377"/>
                </a:cubicBezTo>
                <a:cubicBezTo>
                  <a:pt x="5" y="360"/>
                  <a:pt x="1" y="343"/>
                  <a:pt x="0" y="324"/>
                </a:cubicBezTo>
                <a:cubicBezTo>
                  <a:pt x="1" y="0"/>
                  <a:pt x="1" y="0"/>
                  <a:pt x="1" y="0"/>
                </a:cubicBezTo>
                <a:cubicBezTo>
                  <a:pt x="25" y="44"/>
                  <a:pt x="25" y="44"/>
                  <a:pt x="25" y="44"/>
                </a:cubicBezTo>
                <a:cubicBezTo>
                  <a:pt x="49" y="0"/>
                  <a:pt x="49" y="0"/>
                  <a:pt x="49" y="0"/>
                </a:cubicBezTo>
                <a:cubicBezTo>
                  <a:pt x="49" y="323"/>
                  <a:pt x="49" y="323"/>
                  <a:pt x="49" y="323"/>
                </a:cubicBezTo>
                <a:cubicBezTo>
                  <a:pt x="49" y="359"/>
                  <a:pt x="78" y="388"/>
                  <a:pt x="114" y="388"/>
                </a:cubicBezTo>
                <a:cubicBezTo>
                  <a:pt x="410" y="388"/>
                  <a:pt x="410" y="388"/>
                  <a:pt x="410" y="388"/>
                </a:cubicBezTo>
                <a:cubicBezTo>
                  <a:pt x="446" y="388"/>
                  <a:pt x="475" y="359"/>
                  <a:pt x="475" y="323"/>
                </a:cubicBezTo>
                <a:cubicBezTo>
                  <a:pt x="475" y="175"/>
                  <a:pt x="475" y="175"/>
                  <a:pt x="475" y="175"/>
                </a:cubicBezTo>
                <a:cubicBezTo>
                  <a:pt x="524" y="175"/>
                  <a:pt x="524" y="175"/>
                  <a:pt x="524" y="175"/>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8" name="Freeform 15"/>
          <p:cNvSpPr>
            <a:spLocks noChangeArrowheads="1"/>
          </p:cNvSpPr>
          <p:nvPr/>
        </p:nvSpPr>
        <p:spPr bwMode="auto">
          <a:xfrm>
            <a:off x="2068510" y="3390901"/>
            <a:ext cx="27516" cy="522816"/>
          </a:xfrm>
          <a:custGeom>
            <a:avLst/>
            <a:gdLst>
              <a:gd name="T0" fmla="*/ 0 w 14"/>
              <a:gd name="T1" fmla="*/ 0 h 262"/>
              <a:gd name="T2" fmla="*/ 14 w 14"/>
              <a:gd name="T3" fmla="*/ 0 h 262"/>
              <a:gd name="T4" fmla="*/ 14 w 14"/>
              <a:gd name="T5" fmla="*/ 262 h 262"/>
              <a:gd name="T6" fmla="*/ 0 w 14"/>
              <a:gd name="T7" fmla="*/ 262 h 262"/>
              <a:gd name="T8" fmla="*/ 0 w 14"/>
              <a:gd name="T9" fmla="*/ 0 h 262"/>
              <a:gd name="T10" fmla="*/ 0 w 14"/>
              <a:gd name="T11" fmla="*/ 0 h 262"/>
              <a:gd name="T12" fmla="*/ 0 60000 65536"/>
              <a:gd name="T13" fmla="*/ 0 60000 65536"/>
              <a:gd name="T14" fmla="*/ 0 60000 65536"/>
              <a:gd name="T15" fmla="*/ 0 60000 65536"/>
              <a:gd name="T16" fmla="*/ 0 60000 65536"/>
              <a:gd name="T17" fmla="*/ 0 60000 65536"/>
              <a:gd name="T18" fmla="*/ 0 w 14"/>
              <a:gd name="T19" fmla="*/ 0 h 262"/>
              <a:gd name="T20" fmla="*/ 14 w 14"/>
              <a:gd name="T21" fmla="*/ 262 h 262"/>
            </a:gdLst>
            <a:ahLst/>
            <a:cxnLst>
              <a:cxn ang="T12">
                <a:pos x="T0" y="T1"/>
              </a:cxn>
              <a:cxn ang="T13">
                <a:pos x="T2" y="T3"/>
              </a:cxn>
              <a:cxn ang="T14">
                <a:pos x="T4" y="T5"/>
              </a:cxn>
              <a:cxn ang="T15">
                <a:pos x="T6" y="T7"/>
              </a:cxn>
              <a:cxn ang="T16">
                <a:pos x="T8" y="T9"/>
              </a:cxn>
              <a:cxn ang="T17">
                <a:pos x="T10" y="T11"/>
              </a:cxn>
            </a:cxnLst>
            <a:rect l="T18" t="T19" r="T20" b="T21"/>
            <a:pathLst>
              <a:path w="14" h="262">
                <a:moveTo>
                  <a:pt x="0" y="0"/>
                </a:moveTo>
                <a:lnTo>
                  <a:pt x="14" y="0"/>
                </a:lnTo>
                <a:lnTo>
                  <a:pt x="14" y="262"/>
                </a:lnTo>
                <a:lnTo>
                  <a:pt x="0" y="262"/>
                </a:lnTo>
                <a:lnTo>
                  <a:pt x="0"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89" name="Oval 16"/>
          <p:cNvSpPr>
            <a:spLocks noChangeArrowheads="1"/>
          </p:cNvSpPr>
          <p:nvPr/>
        </p:nvSpPr>
        <p:spPr bwMode="auto">
          <a:xfrm>
            <a:off x="1465260" y="2245785"/>
            <a:ext cx="1234017" cy="1231900"/>
          </a:xfrm>
          <a:prstGeom prst="ellipse">
            <a:avLst/>
          </a:prstGeom>
          <a:solidFill>
            <a:schemeClr val="accent1"/>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90" name="Freeform 17"/>
          <p:cNvSpPr>
            <a:spLocks noChangeArrowheads="1"/>
          </p:cNvSpPr>
          <p:nvPr/>
        </p:nvSpPr>
        <p:spPr bwMode="auto">
          <a:xfrm>
            <a:off x="3696226" y="2370669"/>
            <a:ext cx="27517" cy="518583"/>
          </a:xfrm>
          <a:custGeom>
            <a:avLst/>
            <a:gdLst>
              <a:gd name="T0" fmla="*/ 0 w 8"/>
              <a:gd name="T1" fmla="*/ 152 h 152"/>
              <a:gd name="T2" fmla="*/ 8 w 8"/>
              <a:gd name="T3" fmla="*/ 152 h 152"/>
              <a:gd name="T4" fmla="*/ 8 w 8"/>
              <a:gd name="T5" fmla="*/ 0 h 152"/>
              <a:gd name="T6" fmla="*/ 0 w 8"/>
              <a:gd name="T7" fmla="*/ 0 h 152"/>
              <a:gd name="T8" fmla="*/ 0 w 8"/>
              <a:gd name="T9" fmla="*/ 152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152"/>
                </a:moveTo>
                <a:cubicBezTo>
                  <a:pt x="3" y="152"/>
                  <a:pt x="5" y="152"/>
                  <a:pt x="8" y="152"/>
                </a:cubicBezTo>
                <a:cubicBezTo>
                  <a:pt x="8" y="101"/>
                  <a:pt x="8" y="51"/>
                  <a:pt x="8" y="0"/>
                </a:cubicBezTo>
                <a:cubicBezTo>
                  <a:pt x="5" y="0"/>
                  <a:pt x="3" y="0"/>
                  <a:pt x="0" y="0"/>
                </a:cubicBezTo>
                <a:cubicBezTo>
                  <a:pt x="0" y="51"/>
                  <a:pt x="0" y="101"/>
                  <a:pt x="0" y="152"/>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91" name="Oval 18"/>
          <p:cNvSpPr>
            <a:spLocks noChangeArrowheads="1"/>
          </p:cNvSpPr>
          <p:nvPr/>
        </p:nvSpPr>
        <p:spPr bwMode="auto">
          <a:xfrm>
            <a:off x="3095093" y="2804585"/>
            <a:ext cx="1231900" cy="1234017"/>
          </a:xfrm>
          <a:prstGeom prst="ellipse">
            <a:avLst/>
          </a:pr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92" name="Freeform 19"/>
          <p:cNvSpPr>
            <a:spLocks noChangeArrowheads="1"/>
          </p:cNvSpPr>
          <p:nvPr/>
        </p:nvSpPr>
        <p:spPr bwMode="auto">
          <a:xfrm>
            <a:off x="5323943" y="3390901"/>
            <a:ext cx="27516" cy="522816"/>
          </a:xfrm>
          <a:custGeom>
            <a:avLst/>
            <a:gdLst>
              <a:gd name="T0" fmla="*/ 0 w 8"/>
              <a:gd name="T1" fmla="*/ 0 h 152"/>
              <a:gd name="T2" fmla="*/ 8 w 8"/>
              <a:gd name="T3" fmla="*/ 0 h 152"/>
              <a:gd name="T4" fmla="*/ 8 w 8"/>
              <a:gd name="T5" fmla="*/ 152 h 152"/>
              <a:gd name="T6" fmla="*/ 0 w 8"/>
              <a:gd name="T7" fmla="*/ 152 h 152"/>
              <a:gd name="T8" fmla="*/ 0 w 8"/>
              <a:gd name="T9" fmla="*/ 0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0"/>
                </a:moveTo>
                <a:cubicBezTo>
                  <a:pt x="3" y="0"/>
                  <a:pt x="5" y="0"/>
                  <a:pt x="8" y="0"/>
                </a:cubicBezTo>
                <a:cubicBezTo>
                  <a:pt x="8" y="51"/>
                  <a:pt x="8" y="101"/>
                  <a:pt x="8" y="152"/>
                </a:cubicBezTo>
                <a:cubicBezTo>
                  <a:pt x="5" y="152"/>
                  <a:pt x="3" y="152"/>
                  <a:pt x="0" y="152"/>
                </a:cubicBezTo>
                <a:cubicBezTo>
                  <a:pt x="0" y="101"/>
                  <a:pt x="0" y="51"/>
                  <a:pt x="0"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93" name="Oval 20"/>
          <p:cNvSpPr>
            <a:spLocks noChangeArrowheads="1"/>
          </p:cNvSpPr>
          <p:nvPr/>
        </p:nvSpPr>
        <p:spPr bwMode="auto">
          <a:xfrm>
            <a:off x="4722809" y="2245785"/>
            <a:ext cx="1234016" cy="1231900"/>
          </a:xfrm>
          <a:prstGeom prst="ellipse">
            <a:avLst/>
          </a:prstGeom>
          <a:solidFill>
            <a:schemeClr val="accent3"/>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94" name="Freeform 21"/>
          <p:cNvSpPr>
            <a:spLocks noChangeArrowheads="1"/>
          </p:cNvSpPr>
          <p:nvPr/>
        </p:nvSpPr>
        <p:spPr bwMode="auto">
          <a:xfrm>
            <a:off x="6955892" y="2370669"/>
            <a:ext cx="25400" cy="518583"/>
          </a:xfrm>
          <a:custGeom>
            <a:avLst/>
            <a:gdLst>
              <a:gd name="T0" fmla="*/ 0 w 8"/>
              <a:gd name="T1" fmla="*/ 152 h 152"/>
              <a:gd name="T2" fmla="*/ 8 w 8"/>
              <a:gd name="T3" fmla="*/ 152 h 152"/>
              <a:gd name="T4" fmla="*/ 8 w 8"/>
              <a:gd name="T5" fmla="*/ 0 h 152"/>
              <a:gd name="T6" fmla="*/ 0 w 8"/>
              <a:gd name="T7" fmla="*/ 0 h 152"/>
              <a:gd name="T8" fmla="*/ 0 w 8"/>
              <a:gd name="T9" fmla="*/ 152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152"/>
                </a:moveTo>
                <a:cubicBezTo>
                  <a:pt x="3" y="152"/>
                  <a:pt x="5" y="152"/>
                  <a:pt x="8" y="152"/>
                </a:cubicBezTo>
                <a:cubicBezTo>
                  <a:pt x="8" y="101"/>
                  <a:pt x="8" y="51"/>
                  <a:pt x="8" y="0"/>
                </a:cubicBezTo>
                <a:cubicBezTo>
                  <a:pt x="5" y="0"/>
                  <a:pt x="3" y="0"/>
                  <a:pt x="0" y="0"/>
                </a:cubicBezTo>
                <a:cubicBezTo>
                  <a:pt x="0" y="51"/>
                  <a:pt x="0" y="101"/>
                  <a:pt x="0" y="152"/>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95" name="Oval 22"/>
          <p:cNvSpPr>
            <a:spLocks noChangeArrowheads="1"/>
          </p:cNvSpPr>
          <p:nvPr/>
        </p:nvSpPr>
        <p:spPr bwMode="auto">
          <a:xfrm>
            <a:off x="6350526" y="2804585"/>
            <a:ext cx="1234017" cy="1234017"/>
          </a:xfrm>
          <a:prstGeom prst="ellipse">
            <a:avLst/>
          </a:pr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96" name="Freeform 23"/>
          <p:cNvSpPr>
            <a:spLocks noChangeArrowheads="1"/>
          </p:cNvSpPr>
          <p:nvPr/>
        </p:nvSpPr>
        <p:spPr bwMode="auto">
          <a:xfrm>
            <a:off x="8583609" y="3390901"/>
            <a:ext cx="25400" cy="522816"/>
          </a:xfrm>
          <a:custGeom>
            <a:avLst/>
            <a:gdLst>
              <a:gd name="T0" fmla="*/ 0 w 8"/>
              <a:gd name="T1" fmla="*/ 0 h 152"/>
              <a:gd name="T2" fmla="*/ 8 w 8"/>
              <a:gd name="T3" fmla="*/ 0 h 152"/>
              <a:gd name="T4" fmla="*/ 8 w 8"/>
              <a:gd name="T5" fmla="*/ 152 h 152"/>
              <a:gd name="T6" fmla="*/ 0 w 8"/>
              <a:gd name="T7" fmla="*/ 152 h 152"/>
              <a:gd name="T8" fmla="*/ 0 w 8"/>
              <a:gd name="T9" fmla="*/ 0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0"/>
                </a:moveTo>
                <a:cubicBezTo>
                  <a:pt x="3" y="0"/>
                  <a:pt x="5" y="0"/>
                  <a:pt x="8" y="0"/>
                </a:cubicBezTo>
                <a:cubicBezTo>
                  <a:pt x="8" y="51"/>
                  <a:pt x="8" y="101"/>
                  <a:pt x="8" y="152"/>
                </a:cubicBezTo>
                <a:cubicBezTo>
                  <a:pt x="5" y="152"/>
                  <a:pt x="3" y="152"/>
                  <a:pt x="0" y="152"/>
                </a:cubicBezTo>
                <a:cubicBezTo>
                  <a:pt x="0" y="101"/>
                  <a:pt x="0" y="51"/>
                  <a:pt x="0"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97" name="Oval 24"/>
          <p:cNvSpPr>
            <a:spLocks noChangeArrowheads="1"/>
          </p:cNvSpPr>
          <p:nvPr/>
        </p:nvSpPr>
        <p:spPr bwMode="auto">
          <a:xfrm>
            <a:off x="7980359" y="2245785"/>
            <a:ext cx="1231900" cy="1231900"/>
          </a:xfrm>
          <a:prstGeom prst="ellipse">
            <a:avLst/>
          </a:prstGeom>
          <a:solidFill>
            <a:schemeClr val="accent2"/>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98" name="Freeform 25"/>
          <p:cNvSpPr>
            <a:spLocks noChangeArrowheads="1"/>
          </p:cNvSpPr>
          <p:nvPr/>
        </p:nvSpPr>
        <p:spPr bwMode="auto">
          <a:xfrm>
            <a:off x="10211325" y="2370669"/>
            <a:ext cx="25400" cy="518583"/>
          </a:xfrm>
          <a:custGeom>
            <a:avLst/>
            <a:gdLst>
              <a:gd name="T0" fmla="*/ 0 w 13"/>
              <a:gd name="T1" fmla="*/ 261 h 261"/>
              <a:gd name="T2" fmla="*/ 13 w 13"/>
              <a:gd name="T3" fmla="*/ 261 h 261"/>
              <a:gd name="T4" fmla="*/ 13 w 13"/>
              <a:gd name="T5" fmla="*/ 0 h 261"/>
              <a:gd name="T6" fmla="*/ 0 w 13"/>
              <a:gd name="T7" fmla="*/ 0 h 261"/>
              <a:gd name="T8" fmla="*/ 0 w 13"/>
              <a:gd name="T9" fmla="*/ 261 h 261"/>
              <a:gd name="T10" fmla="*/ 0 w 13"/>
              <a:gd name="T11" fmla="*/ 261 h 261"/>
              <a:gd name="T12" fmla="*/ 0 60000 65536"/>
              <a:gd name="T13" fmla="*/ 0 60000 65536"/>
              <a:gd name="T14" fmla="*/ 0 60000 65536"/>
              <a:gd name="T15" fmla="*/ 0 60000 65536"/>
              <a:gd name="T16" fmla="*/ 0 60000 65536"/>
              <a:gd name="T17" fmla="*/ 0 60000 65536"/>
              <a:gd name="T18" fmla="*/ 0 w 13"/>
              <a:gd name="T19" fmla="*/ 0 h 261"/>
              <a:gd name="T20" fmla="*/ 13 w 13"/>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3" h="261">
                <a:moveTo>
                  <a:pt x="0" y="261"/>
                </a:moveTo>
                <a:lnTo>
                  <a:pt x="13" y="261"/>
                </a:lnTo>
                <a:lnTo>
                  <a:pt x="13" y="0"/>
                </a:lnTo>
                <a:lnTo>
                  <a:pt x="0" y="0"/>
                </a:lnTo>
                <a:lnTo>
                  <a:pt x="0" y="261"/>
                </a:lnTo>
                <a:lnTo>
                  <a:pt x="0" y="261"/>
                </a:ln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99" name="Oval 26"/>
          <p:cNvSpPr>
            <a:spLocks noChangeArrowheads="1"/>
          </p:cNvSpPr>
          <p:nvPr/>
        </p:nvSpPr>
        <p:spPr bwMode="auto">
          <a:xfrm>
            <a:off x="9608076" y="2804585"/>
            <a:ext cx="1234016" cy="1234017"/>
          </a:xfrm>
          <a:prstGeom prst="ellipse">
            <a:avLst/>
          </a:prstGeom>
          <a:solidFill>
            <a:srgbClr val="0070C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100" name="TextBox 87"/>
          <p:cNvSpPr>
            <a:spLocks noChangeArrowheads="1"/>
          </p:cNvSpPr>
          <p:nvPr/>
        </p:nvSpPr>
        <p:spPr bwMode="auto">
          <a:xfrm>
            <a:off x="1691106" y="2387601"/>
            <a:ext cx="80983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标题</a:t>
            </a:r>
            <a:r>
              <a:rPr lang="en-US" altLang="zh-CN"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endPar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1" name="矩形 100"/>
          <p:cNvSpPr>
            <a:spLocks noChangeArrowheads="1"/>
          </p:cNvSpPr>
          <p:nvPr/>
        </p:nvSpPr>
        <p:spPr bwMode="auto">
          <a:xfrm>
            <a:off x="1529045" y="2829985"/>
            <a:ext cx="106256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在这里添加文本内容</a:t>
            </a:r>
            <a:endPar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 name="直接连接符 101"/>
          <p:cNvSpPr>
            <a:spLocks noChangeShapeType="1"/>
          </p:cNvSpPr>
          <p:nvPr/>
        </p:nvSpPr>
        <p:spPr bwMode="auto">
          <a:xfrm>
            <a:off x="1647292" y="2829984"/>
            <a:ext cx="865717" cy="0"/>
          </a:xfrm>
          <a:prstGeom prst="line">
            <a:avLst/>
          </a:prstGeom>
          <a:noFill/>
          <a:ln w="9525" cap="flat" cmpd="sng">
            <a:solidFill>
              <a:schemeClr val="bg1"/>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03" name="TextBox 95"/>
          <p:cNvSpPr>
            <a:spLocks noChangeArrowheads="1"/>
          </p:cNvSpPr>
          <p:nvPr/>
        </p:nvSpPr>
        <p:spPr bwMode="auto">
          <a:xfrm>
            <a:off x="4950773" y="2387601"/>
            <a:ext cx="80983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标题</a:t>
            </a:r>
            <a:r>
              <a:rPr lang="en-US" altLang="zh-CN"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endPar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 name="矩形 103"/>
          <p:cNvSpPr>
            <a:spLocks noChangeArrowheads="1"/>
          </p:cNvSpPr>
          <p:nvPr/>
        </p:nvSpPr>
        <p:spPr bwMode="auto">
          <a:xfrm>
            <a:off x="4796893" y="2829985"/>
            <a:ext cx="106256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在这里添加文本内容</a:t>
            </a:r>
            <a:endPar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直接连接符 104"/>
          <p:cNvSpPr>
            <a:spLocks noChangeShapeType="1"/>
          </p:cNvSpPr>
          <p:nvPr/>
        </p:nvSpPr>
        <p:spPr bwMode="auto">
          <a:xfrm>
            <a:off x="4906959" y="2829984"/>
            <a:ext cx="865717" cy="0"/>
          </a:xfrm>
          <a:prstGeom prst="line">
            <a:avLst/>
          </a:prstGeom>
          <a:noFill/>
          <a:ln w="9525" cap="flat" cmpd="sng">
            <a:solidFill>
              <a:schemeClr val="bg1"/>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06" name="TextBox 98"/>
          <p:cNvSpPr>
            <a:spLocks noChangeArrowheads="1"/>
          </p:cNvSpPr>
          <p:nvPr/>
        </p:nvSpPr>
        <p:spPr bwMode="auto">
          <a:xfrm>
            <a:off x="8201973" y="2387601"/>
            <a:ext cx="80983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标题</a:t>
            </a:r>
            <a:r>
              <a:rPr lang="en-US" altLang="zh-CN"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5</a:t>
            </a:r>
            <a:endPar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7" name="矩形 106"/>
          <p:cNvSpPr>
            <a:spLocks noChangeArrowheads="1"/>
          </p:cNvSpPr>
          <p:nvPr/>
        </p:nvSpPr>
        <p:spPr bwMode="auto">
          <a:xfrm>
            <a:off x="8048093" y="2829985"/>
            <a:ext cx="106256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在这里添加文本内容</a:t>
            </a:r>
            <a:endPar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直接连接符 107"/>
          <p:cNvSpPr>
            <a:spLocks noChangeShapeType="1"/>
          </p:cNvSpPr>
          <p:nvPr/>
        </p:nvSpPr>
        <p:spPr bwMode="auto">
          <a:xfrm>
            <a:off x="8158159" y="2829984"/>
            <a:ext cx="865717" cy="0"/>
          </a:xfrm>
          <a:prstGeom prst="line">
            <a:avLst/>
          </a:prstGeom>
          <a:noFill/>
          <a:ln w="9525" cap="flat" cmpd="sng">
            <a:solidFill>
              <a:schemeClr val="bg1"/>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09" name="TextBox 101"/>
          <p:cNvSpPr>
            <a:spLocks noChangeArrowheads="1"/>
          </p:cNvSpPr>
          <p:nvPr/>
        </p:nvSpPr>
        <p:spPr bwMode="auto">
          <a:xfrm>
            <a:off x="3319882" y="2925235"/>
            <a:ext cx="80983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标题</a:t>
            </a:r>
            <a:r>
              <a:rPr lang="en-US" altLang="zh-CN"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endPar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0" name="矩形 109"/>
          <p:cNvSpPr>
            <a:spLocks noChangeArrowheads="1"/>
          </p:cNvSpPr>
          <p:nvPr/>
        </p:nvSpPr>
        <p:spPr bwMode="auto">
          <a:xfrm>
            <a:off x="3164943" y="3367618"/>
            <a:ext cx="106256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在这里添加文本内容</a:t>
            </a:r>
            <a:endPar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直接连接符 111"/>
          <p:cNvSpPr>
            <a:spLocks noChangeShapeType="1"/>
          </p:cNvSpPr>
          <p:nvPr/>
        </p:nvSpPr>
        <p:spPr bwMode="auto">
          <a:xfrm>
            <a:off x="3277125" y="3367617"/>
            <a:ext cx="863600" cy="0"/>
          </a:xfrm>
          <a:prstGeom prst="line">
            <a:avLst/>
          </a:prstGeom>
          <a:noFill/>
          <a:ln w="9525" cap="flat" cmpd="sng">
            <a:solidFill>
              <a:schemeClr val="bg1"/>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13" name="TextBox 104"/>
          <p:cNvSpPr>
            <a:spLocks noChangeArrowheads="1"/>
          </p:cNvSpPr>
          <p:nvPr/>
        </p:nvSpPr>
        <p:spPr bwMode="auto">
          <a:xfrm>
            <a:off x="6558382" y="2925235"/>
            <a:ext cx="80983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标题</a:t>
            </a:r>
            <a:r>
              <a:rPr lang="en-US" altLang="zh-CN"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4</a:t>
            </a:r>
            <a:endPar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4" name="矩形 113"/>
          <p:cNvSpPr>
            <a:spLocks noChangeArrowheads="1"/>
          </p:cNvSpPr>
          <p:nvPr/>
        </p:nvSpPr>
        <p:spPr bwMode="auto">
          <a:xfrm>
            <a:off x="6403443" y="3367618"/>
            <a:ext cx="106256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在这里添加文本内容</a:t>
            </a:r>
            <a:endPar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直接连接符 114"/>
          <p:cNvSpPr>
            <a:spLocks noChangeShapeType="1"/>
          </p:cNvSpPr>
          <p:nvPr/>
        </p:nvSpPr>
        <p:spPr bwMode="auto">
          <a:xfrm>
            <a:off x="6515625" y="3367617"/>
            <a:ext cx="863600" cy="0"/>
          </a:xfrm>
          <a:prstGeom prst="line">
            <a:avLst/>
          </a:prstGeom>
          <a:noFill/>
          <a:ln w="9525" cap="flat" cmpd="sng">
            <a:solidFill>
              <a:schemeClr val="bg1"/>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16" name="TextBox 107"/>
          <p:cNvSpPr>
            <a:spLocks noChangeArrowheads="1"/>
          </p:cNvSpPr>
          <p:nvPr/>
        </p:nvSpPr>
        <p:spPr bwMode="auto">
          <a:xfrm>
            <a:off x="9809582" y="2925235"/>
            <a:ext cx="80983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标题</a:t>
            </a:r>
            <a:r>
              <a:rPr lang="en-US" altLang="zh-CN"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6</a:t>
            </a:r>
            <a:endParaRPr lang="zh-CN" altLang="en-US" sz="186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7" name="矩形 116"/>
          <p:cNvSpPr>
            <a:spLocks noChangeArrowheads="1"/>
          </p:cNvSpPr>
          <p:nvPr/>
        </p:nvSpPr>
        <p:spPr bwMode="auto">
          <a:xfrm>
            <a:off x="9654643" y="3367618"/>
            <a:ext cx="106256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在这里添加文本内容</a:t>
            </a:r>
            <a:endPar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直接连接符 117"/>
          <p:cNvSpPr>
            <a:spLocks noChangeShapeType="1"/>
          </p:cNvSpPr>
          <p:nvPr/>
        </p:nvSpPr>
        <p:spPr bwMode="auto">
          <a:xfrm>
            <a:off x="9766825" y="3367617"/>
            <a:ext cx="863600" cy="0"/>
          </a:xfrm>
          <a:prstGeom prst="line">
            <a:avLst/>
          </a:prstGeom>
          <a:noFill/>
          <a:ln w="9525" cap="flat" cmpd="sng">
            <a:solidFill>
              <a:schemeClr val="bg1"/>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19" name="矩形 118"/>
          <p:cNvSpPr>
            <a:spLocks noChangeArrowheads="1"/>
          </p:cNvSpPr>
          <p:nvPr/>
        </p:nvSpPr>
        <p:spPr bwMode="auto">
          <a:xfrm>
            <a:off x="1247462" y="4142317"/>
            <a:ext cx="161775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rgbClr val="595959"/>
                </a:solidFill>
                <a:latin typeface="+mj-ea"/>
                <a:ea typeface="+mj-ea"/>
                <a:sym typeface="宋体" panose="02010600030101010101" pitchFamily="2" charset="-122"/>
              </a:rPr>
              <a:t>点击添加文本</a:t>
            </a:r>
            <a:endParaRPr lang="zh-CN" altLang="en-US" sz="1865" dirty="0">
              <a:solidFill>
                <a:srgbClr val="595959"/>
              </a:solidFill>
              <a:latin typeface="+mj-ea"/>
              <a:ea typeface="+mj-ea"/>
              <a:sym typeface="宋体" panose="02010600030101010101" pitchFamily="2" charset="-122"/>
            </a:endParaRPr>
          </a:p>
        </p:txBody>
      </p:sp>
      <p:sp>
        <p:nvSpPr>
          <p:cNvPr id="120" name="矩形 119"/>
          <p:cNvSpPr>
            <a:spLocks noChangeArrowheads="1"/>
          </p:cNvSpPr>
          <p:nvPr/>
        </p:nvSpPr>
        <p:spPr bwMode="auto">
          <a:xfrm>
            <a:off x="2977454" y="1758951"/>
            <a:ext cx="161775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rgbClr val="595959"/>
                </a:solidFill>
                <a:latin typeface="+mj-ea"/>
                <a:ea typeface="+mj-ea"/>
                <a:sym typeface="宋体" panose="02010600030101010101" pitchFamily="2" charset="-122"/>
              </a:rPr>
              <a:t>点击添加文本</a:t>
            </a:r>
            <a:endParaRPr lang="zh-CN" altLang="en-US" sz="1865" dirty="0">
              <a:solidFill>
                <a:srgbClr val="595959"/>
              </a:solidFill>
              <a:latin typeface="+mj-ea"/>
              <a:ea typeface="+mj-ea"/>
              <a:sym typeface="宋体" panose="02010600030101010101" pitchFamily="2" charset="-122"/>
            </a:endParaRPr>
          </a:p>
        </p:txBody>
      </p:sp>
      <p:sp>
        <p:nvSpPr>
          <p:cNvPr id="121" name="矩形 120"/>
          <p:cNvSpPr>
            <a:spLocks noChangeArrowheads="1"/>
          </p:cNvSpPr>
          <p:nvPr/>
        </p:nvSpPr>
        <p:spPr bwMode="auto">
          <a:xfrm>
            <a:off x="4619988" y="4142317"/>
            <a:ext cx="161775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rgbClr val="595959"/>
                </a:solidFill>
                <a:latin typeface="+mj-ea"/>
                <a:ea typeface="+mj-ea"/>
                <a:sym typeface="宋体" panose="02010600030101010101" pitchFamily="2" charset="-122"/>
              </a:rPr>
              <a:t>点击添加文本</a:t>
            </a:r>
            <a:endParaRPr lang="zh-CN" altLang="en-US" sz="1865" dirty="0">
              <a:solidFill>
                <a:srgbClr val="595959"/>
              </a:solidFill>
              <a:latin typeface="+mj-ea"/>
              <a:ea typeface="+mj-ea"/>
              <a:sym typeface="宋体" panose="02010600030101010101" pitchFamily="2" charset="-122"/>
            </a:endParaRPr>
          </a:p>
        </p:txBody>
      </p:sp>
      <p:sp>
        <p:nvSpPr>
          <p:cNvPr id="122" name="矩形 121"/>
          <p:cNvSpPr>
            <a:spLocks noChangeArrowheads="1"/>
          </p:cNvSpPr>
          <p:nvPr/>
        </p:nvSpPr>
        <p:spPr bwMode="auto">
          <a:xfrm>
            <a:off x="6209604" y="1758951"/>
            <a:ext cx="161775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rgbClr val="595959"/>
                </a:solidFill>
                <a:latin typeface="+mj-ea"/>
                <a:ea typeface="+mj-ea"/>
                <a:sym typeface="宋体" panose="02010600030101010101" pitchFamily="2" charset="-122"/>
              </a:rPr>
              <a:t>点击添加文本</a:t>
            </a:r>
            <a:endParaRPr lang="zh-CN" altLang="en-US" sz="1865" dirty="0">
              <a:solidFill>
                <a:srgbClr val="595959"/>
              </a:solidFill>
              <a:latin typeface="+mj-ea"/>
              <a:ea typeface="+mj-ea"/>
              <a:sym typeface="宋体" panose="02010600030101010101" pitchFamily="2" charset="-122"/>
            </a:endParaRPr>
          </a:p>
        </p:txBody>
      </p:sp>
      <p:sp>
        <p:nvSpPr>
          <p:cNvPr id="123" name="矩形 122"/>
          <p:cNvSpPr>
            <a:spLocks noChangeArrowheads="1"/>
          </p:cNvSpPr>
          <p:nvPr/>
        </p:nvSpPr>
        <p:spPr bwMode="auto">
          <a:xfrm>
            <a:off x="7850021" y="4116917"/>
            <a:ext cx="161775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rgbClr val="595959"/>
                </a:solidFill>
                <a:latin typeface="+mj-ea"/>
                <a:ea typeface="+mj-ea"/>
                <a:sym typeface="宋体" panose="02010600030101010101" pitchFamily="2" charset="-122"/>
              </a:rPr>
              <a:t>点击添加文本</a:t>
            </a:r>
            <a:endParaRPr lang="zh-CN" altLang="en-US" sz="1865" dirty="0">
              <a:solidFill>
                <a:srgbClr val="595959"/>
              </a:solidFill>
              <a:latin typeface="+mj-ea"/>
              <a:ea typeface="+mj-ea"/>
              <a:sym typeface="宋体" panose="02010600030101010101" pitchFamily="2" charset="-122"/>
            </a:endParaRPr>
          </a:p>
        </p:txBody>
      </p:sp>
      <p:sp>
        <p:nvSpPr>
          <p:cNvPr id="124" name="矩形 123"/>
          <p:cNvSpPr>
            <a:spLocks noChangeArrowheads="1"/>
          </p:cNvSpPr>
          <p:nvPr/>
        </p:nvSpPr>
        <p:spPr bwMode="auto">
          <a:xfrm>
            <a:off x="9469270" y="1731435"/>
            <a:ext cx="161775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rgbClr val="595959"/>
                </a:solidFill>
                <a:latin typeface="+mj-ea"/>
                <a:ea typeface="+mj-ea"/>
                <a:sym typeface="宋体" panose="02010600030101010101" pitchFamily="2" charset="-122"/>
              </a:rPr>
              <a:t>点击添加文本</a:t>
            </a:r>
            <a:endParaRPr lang="zh-CN" altLang="en-US" sz="1865" dirty="0">
              <a:solidFill>
                <a:srgbClr val="595959"/>
              </a:solidFill>
              <a:latin typeface="+mj-ea"/>
              <a:ea typeface="+mj-ea"/>
              <a:sym typeface="宋体" panose="02010600030101010101" pitchFamily="2" charset="-122"/>
            </a:endParaRPr>
          </a:p>
        </p:txBody>
      </p:sp>
      <p:sp>
        <p:nvSpPr>
          <p:cNvPr id="125" name="矩形 124"/>
          <p:cNvSpPr>
            <a:spLocks noChangeArrowheads="1"/>
          </p:cNvSpPr>
          <p:nvPr/>
        </p:nvSpPr>
        <p:spPr bwMode="auto">
          <a:xfrm>
            <a:off x="1175276" y="4689682"/>
            <a:ext cx="9872133" cy="32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lnSpc>
                <a:spcPct val="97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zh-CN" altLang="en-US" sz="16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anim calcmode="lin" valueType="num">
                                      <p:cBhvr>
                                        <p:cTn id="15" dur="500" fill="hold"/>
                                        <p:tgtEl>
                                          <p:spTgt spid="89"/>
                                        </p:tgtEl>
                                        <p:attrNameLst>
                                          <p:attrName>ppt_x</p:attrName>
                                        </p:attrNameLst>
                                      </p:cBhvr>
                                      <p:tavLst>
                                        <p:tav tm="0">
                                          <p:val>
                                            <p:strVal val="#ppt_x"/>
                                          </p:val>
                                        </p:tav>
                                        <p:tav tm="100000">
                                          <p:val>
                                            <p:strVal val="#ppt_x"/>
                                          </p:val>
                                        </p:tav>
                                      </p:tavLst>
                                    </p:anim>
                                    <p:anim calcmode="lin" valueType="num">
                                      <p:cBhvr>
                                        <p:cTn id="16" dur="500" fill="hold"/>
                                        <p:tgtEl>
                                          <p:spTgt spid="8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5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anim calcmode="lin" valueType="num">
                                      <p:cBhvr>
                                        <p:cTn id="20" dur="500" fill="hold"/>
                                        <p:tgtEl>
                                          <p:spTgt spid="100"/>
                                        </p:tgtEl>
                                        <p:attrNameLst>
                                          <p:attrName>ppt_x</p:attrName>
                                        </p:attrNameLst>
                                      </p:cBhvr>
                                      <p:tavLst>
                                        <p:tav tm="0">
                                          <p:val>
                                            <p:strVal val="#ppt_x"/>
                                          </p:val>
                                        </p:tav>
                                        <p:tav tm="100000">
                                          <p:val>
                                            <p:strVal val="#ppt_x"/>
                                          </p:val>
                                        </p:tav>
                                      </p:tavLst>
                                    </p:anim>
                                    <p:anim calcmode="lin" valueType="num">
                                      <p:cBhvr>
                                        <p:cTn id="21" dur="500" fill="hold"/>
                                        <p:tgtEl>
                                          <p:spTgt spid="10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01"/>
                                        </p:tgtEl>
                                        <p:attrNameLst>
                                          <p:attrName>style.visibility</p:attrName>
                                        </p:attrNameLst>
                                      </p:cBhvr>
                                      <p:to>
                                        <p:strVal val="visible"/>
                                      </p:to>
                                    </p:set>
                                    <p:animEffect transition="in" filter="fade">
                                      <p:cBhvr>
                                        <p:cTn id="24" dur="500"/>
                                        <p:tgtEl>
                                          <p:spTgt spid="101"/>
                                        </p:tgtEl>
                                      </p:cBhvr>
                                    </p:animEffect>
                                    <p:anim calcmode="lin" valueType="num">
                                      <p:cBhvr>
                                        <p:cTn id="25" dur="500" fill="hold"/>
                                        <p:tgtEl>
                                          <p:spTgt spid="101"/>
                                        </p:tgtEl>
                                        <p:attrNameLst>
                                          <p:attrName>ppt_x</p:attrName>
                                        </p:attrNameLst>
                                      </p:cBhvr>
                                      <p:tavLst>
                                        <p:tav tm="0">
                                          <p:val>
                                            <p:strVal val="#ppt_x"/>
                                          </p:val>
                                        </p:tav>
                                        <p:tav tm="100000">
                                          <p:val>
                                            <p:strVal val="#ppt_x"/>
                                          </p:val>
                                        </p:tav>
                                      </p:tavLst>
                                    </p:anim>
                                    <p:anim calcmode="lin" valueType="num">
                                      <p:cBhvr>
                                        <p:cTn id="26" dur="500" fill="hold"/>
                                        <p:tgtEl>
                                          <p:spTgt spid="10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5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500"/>
                                        <p:tgtEl>
                                          <p:spTgt spid="102"/>
                                        </p:tgtEl>
                                      </p:cBhvr>
                                    </p:animEffect>
                                    <p:anim calcmode="lin" valueType="num">
                                      <p:cBhvr>
                                        <p:cTn id="30" dur="500" fill="hold"/>
                                        <p:tgtEl>
                                          <p:spTgt spid="102"/>
                                        </p:tgtEl>
                                        <p:attrNameLst>
                                          <p:attrName>ppt_x</p:attrName>
                                        </p:attrNameLst>
                                      </p:cBhvr>
                                      <p:tavLst>
                                        <p:tav tm="0">
                                          <p:val>
                                            <p:strVal val="#ppt_x"/>
                                          </p:val>
                                        </p:tav>
                                        <p:tav tm="100000">
                                          <p:val>
                                            <p:strVal val="#ppt_x"/>
                                          </p:val>
                                        </p:tav>
                                      </p:tavLst>
                                    </p:anim>
                                    <p:anim calcmode="lin" valueType="num">
                                      <p:cBhvr>
                                        <p:cTn id="31" dur="500" fill="hold"/>
                                        <p:tgtEl>
                                          <p:spTgt spid="10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25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anim calcmode="lin" valueType="num">
                                      <p:cBhvr>
                                        <p:cTn id="35" dur="500" fill="hold"/>
                                        <p:tgtEl>
                                          <p:spTgt spid="88"/>
                                        </p:tgtEl>
                                        <p:attrNameLst>
                                          <p:attrName>ppt_x</p:attrName>
                                        </p:attrNameLst>
                                      </p:cBhvr>
                                      <p:tavLst>
                                        <p:tav tm="0">
                                          <p:val>
                                            <p:strVal val="#ppt_x"/>
                                          </p:val>
                                        </p:tav>
                                        <p:tav tm="100000">
                                          <p:val>
                                            <p:strVal val="#ppt_x"/>
                                          </p:val>
                                        </p:tav>
                                      </p:tavLst>
                                    </p:anim>
                                    <p:anim calcmode="lin" valueType="num">
                                      <p:cBhvr>
                                        <p:cTn id="36" dur="500" fill="hold"/>
                                        <p:tgtEl>
                                          <p:spTgt spid="88"/>
                                        </p:tgtEl>
                                        <p:attrNameLst>
                                          <p:attrName>ppt_y</p:attrName>
                                        </p:attrNameLst>
                                      </p:cBhvr>
                                      <p:tavLst>
                                        <p:tav tm="0">
                                          <p:val>
                                            <p:strVal val="#ppt_y+.1"/>
                                          </p:val>
                                        </p:tav>
                                        <p:tav tm="100000">
                                          <p:val>
                                            <p:strVal val="#ppt_y"/>
                                          </p:val>
                                        </p:tav>
                                      </p:tavLst>
                                    </p:anim>
                                  </p:childTnLst>
                                </p:cTn>
                              </p:par>
                              <p:par>
                                <p:cTn id="37" presetID="22" presetClass="entr" presetSubtype="8" fill="hold" grpId="0" nodeType="withEffect">
                                  <p:stCondLst>
                                    <p:cond delay="750"/>
                                  </p:stCondLst>
                                  <p:childTnLst>
                                    <p:set>
                                      <p:cBhvr>
                                        <p:cTn id="38" dur="1" fill="hold">
                                          <p:stCondLst>
                                            <p:cond delay="0"/>
                                          </p:stCondLst>
                                        </p:cTn>
                                        <p:tgtEl>
                                          <p:spTgt spid="62"/>
                                        </p:tgtEl>
                                        <p:attrNameLst>
                                          <p:attrName>style.visibility</p:attrName>
                                        </p:attrNameLst>
                                      </p:cBhvr>
                                      <p:to>
                                        <p:strVal val="visible"/>
                                      </p:to>
                                    </p:set>
                                    <p:animEffect transition="in" filter="wipe(left)">
                                      <p:cBhvr>
                                        <p:cTn id="39" dur="500"/>
                                        <p:tgtEl>
                                          <p:spTgt spid="62"/>
                                        </p:tgtEl>
                                      </p:cBhvr>
                                    </p:animEffect>
                                  </p:childTnLst>
                                </p:cTn>
                              </p:par>
                              <p:par>
                                <p:cTn id="40" presetID="47" presetClass="entr" presetSubtype="0" fill="hold" grpId="0" nodeType="withEffect">
                                  <p:stCondLst>
                                    <p:cond delay="75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anim calcmode="lin" valueType="num">
                                      <p:cBhvr>
                                        <p:cTn id="43" dur="500" fill="hold"/>
                                        <p:tgtEl>
                                          <p:spTgt spid="90"/>
                                        </p:tgtEl>
                                        <p:attrNameLst>
                                          <p:attrName>ppt_x</p:attrName>
                                        </p:attrNameLst>
                                      </p:cBhvr>
                                      <p:tavLst>
                                        <p:tav tm="0">
                                          <p:val>
                                            <p:strVal val="#ppt_x"/>
                                          </p:val>
                                        </p:tav>
                                        <p:tav tm="100000">
                                          <p:val>
                                            <p:strVal val="#ppt_x"/>
                                          </p:val>
                                        </p:tav>
                                      </p:tavLst>
                                    </p:anim>
                                    <p:anim calcmode="lin" valueType="num">
                                      <p:cBhvr>
                                        <p:cTn id="44" dur="500" fill="hold"/>
                                        <p:tgtEl>
                                          <p:spTgt spid="9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750"/>
                                  </p:stCondLst>
                                  <p:childTnLst>
                                    <p:set>
                                      <p:cBhvr>
                                        <p:cTn id="46" dur="1" fill="hold">
                                          <p:stCondLst>
                                            <p:cond delay="0"/>
                                          </p:stCondLst>
                                        </p:cTn>
                                        <p:tgtEl>
                                          <p:spTgt spid="91"/>
                                        </p:tgtEl>
                                        <p:attrNameLst>
                                          <p:attrName>style.visibility</p:attrName>
                                        </p:attrNameLst>
                                      </p:cBhvr>
                                      <p:to>
                                        <p:strVal val="visible"/>
                                      </p:to>
                                    </p:set>
                                    <p:animEffect transition="in" filter="fade">
                                      <p:cBhvr>
                                        <p:cTn id="47" dur="500"/>
                                        <p:tgtEl>
                                          <p:spTgt spid="91"/>
                                        </p:tgtEl>
                                      </p:cBhvr>
                                    </p:animEffect>
                                    <p:anim calcmode="lin" valueType="num">
                                      <p:cBhvr>
                                        <p:cTn id="48" dur="500" fill="hold"/>
                                        <p:tgtEl>
                                          <p:spTgt spid="91"/>
                                        </p:tgtEl>
                                        <p:attrNameLst>
                                          <p:attrName>ppt_x</p:attrName>
                                        </p:attrNameLst>
                                      </p:cBhvr>
                                      <p:tavLst>
                                        <p:tav tm="0">
                                          <p:val>
                                            <p:strVal val="#ppt_x"/>
                                          </p:val>
                                        </p:tav>
                                        <p:tav tm="100000">
                                          <p:val>
                                            <p:strVal val="#ppt_x"/>
                                          </p:val>
                                        </p:tav>
                                      </p:tavLst>
                                    </p:anim>
                                    <p:anim calcmode="lin" valueType="num">
                                      <p:cBhvr>
                                        <p:cTn id="49" dur="500" fill="hold"/>
                                        <p:tgtEl>
                                          <p:spTgt spid="91"/>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75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anim calcmode="lin" valueType="num">
                                      <p:cBhvr>
                                        <p:cTn id="53" dur="500" fill="hold"/>
                                        <p:tgtEl>
                                          <p:spTgt spid="109"/>
                                        </p:tgtEl>
                                        <p:attrNameLst>
                                          <p:attrName>ppt_x</p:attrName>
                                        </p:attrNameLst>
                                      </p:cBhvr>
                                      <p:tavLst>
                                        <p:tav tm="0">
                                          <p:val>
                                            <p:strVal val="#ppt_x"/>
                                          </p:val>
                                        </p:tav>
                                        <p:tav tm="100000">
                                          <p:val>
                                            <p:strVal val="#ppt_x"/>
                                          </p:val>
                                        </p:tav>
                                      </p:tavLst>
                                    </p:anim>
                                    <p:anim calcmode="lin" valueType="num">
                                      <p:cBhvr>
                                        <p:cTn id="54" dur="500" fill="hold"/>
                                        <p:tgtEl>
                                          <p:spTgt spid="109"/>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750"/>
                                  </p:stCondLst>
                                  <p:childTnLst>
                                    <p:set>
                                      <p:cBhvr>
                                        <p:cTn id="56" dur="1" fill="hold">
                                          <p:stCondLst>
                                            <p:cond delay="0"/>
                                          </p:stCondLst>
                                        </p:cTn>
                                        <p:tgtEl>
                                          <p:spTgt spid="110"/>
                                        </p:tgtEl>
                                        <p:attrNameLst>
                                          <p:attrName>style.visibility</p:attrName>
                                        </p:attrNameLst>
                                      </p:cBhvr>
                                      <p:to>
                                        <p:strVal val="visible"/>
                                      </p:to>
                                    </p:set>
                                    <p:animEffect transition="in" filter="fade">
                                      <p:cBhvr>
                                        <p:cTn id="57" dur="500"/>
                                        <p:tgtEl>
                                          <p:spTgt spid="110"/>
                                        </p:tgtEl>
                                      </p:cBhvr>
                                    </p:animEffect>
                                    <p:anim calcmode="lin" valueType="num">
                                      <p:cBhvr>
                                        <p:cTn id="58" dur="500" fill="hold"/>
                                        <p:tgtEl>
                                          <p:spTgt spid="110"/>
                                        </p:tgtEl>
                                        <p:attrNameLst>
                                          <p:attrName>ppt_x</p:attrName>
                                        </p:attrNameLst>
                                      </p:cBhvr>
                                      <p:tavLst>
                                        <p:tav tm="0">
                                          <p:val>
                                            <p:strVal val="#ppt_x"/>
                                          </p:val>
                                        </p:tav>
                                        <p:tav tm="100000">
                                          <p:val>
                                            <p:strVal val="#ppt_x"/>
                                          </p:val>
                                        </p:tav>
                                      </p:tavLst>
                                    </p:anim>
                                    <p:anim calcmode="lin" valueType="num">
                                      <p:cBhvr>
                                        <p:cTn id="59" dur="500" fill="hold"/>
                                        <p:tgtEl>
                                          <p:spTgt spid="110"/>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750"/>
                                  </p:stCondLst>
                                  <p:childTnLst>
                                    <p:set>
                                      <p:cBhvr>
                                        <p:cTn id="61" dur="1" fill="hold">
                                          <p:stCondLst>
                                            <p:cond delay="0"/>
                                          </p:stCondLst>
                                        </p:cTn>
                                        <p:tgtEl>
                                          <p:spTgt spid="112"/>
                                        </p:tgtEl>
                                        <p:attrNameLst>
                                          <p:attrName>style.visibility</p:attrName>
                                        </p:attrNameLst>
                                      </p:cBhvr>
                                      <p:to>
                                        <p:strVal val="visible"/>
                                      </p:to>
                                    </p:set>
                                    <p:animEffect transition="in" filter="fade">
                                      <p:cBhvr>
                                        <p:cTn id="62" dur="500"/>
                                        <p:tgtEl>
                                          <p:spTgt spid="112"/>
                                        </p:tgtEl>
                                      </p:cBhvr>
                                    </p:animEffect>
                                    <p:anim calcmode="lin" valueType="num">
                                      <p:cBhvr>
                                        <p:cTn id="63" dur="500" fill="hold"/>
                                        <p:tgtEl>
                                          <p:spTgt spid="112"/>
                                        </p:tgtEl>
                                        <p:attrNameLst>
                                          <p:attrName>ppt_x</p:attrName>
                                        </p:attrNameLst>
                                      </p:cBhvr>
                                      <p:tavLst>
                                        <p:tav tm="0">
                                          <p:val>
                                            <p:strVal val="#ppt_x"/>
                                          </p:val>
                                        </p:tav>
                                        <p:tav tm="100000">
                                          <p:val>
                                            <p:strVal val="#ppt_x"/>
                                          </p:val>
                                        </p:tav>
                                      </p:tavLst>
                                    </p:anim>
                                    <p:anim calcmode="lin" valueType="num">
                                      <p:cBhvr>
                                        <p:cTn id="64" dur="500" fill="hold"/>
                                        <p:tgtEl>
                                          <p:spTgt spid="112"/>
                                        </p:tgtEl>
                                        <p:attrNameLst>
                                          <p:attrName>ppt_y</p:attrName>
                                        </p:attrNameLst>
                                      </p:cBhvr>
                                      <p:tavLst>
                                        <p:tav tm="0">
                                          <p:val>
                                            <p:strVal val="#ppt_y-.1"/>
                                          </p:val>
                                        </p:tav>
                                        <p:tav tm="100000">
                                          <p:val>
                                            <p:strVal val="#ppt_y"/>
                                          </p:val>
                                        </p:tav>
                                      </p:tavLst>
                                    </p:anim>
                                  </p:childTnLst>
                                </p:cTn>
                              </p:par>
                              <p:par>
                                <p:cTn id="65" presetID="22" presetClass="entr" presetSubtype="8" fill="hold" grpId="0" nodeType="withEffect">
                                  <p:stCondLst>
                                    <p:cond delay="1250"/>
                                  </p:stCondLst>
                                  <p:childTnLst>
                                    <p:set>
                                      <p:cBhvr>
                                        <p:cTn id="66" dur="1" fill="hold">
                                          <p:stCondLst>
                                            <p:cond delay="0"/>
                                          </p:stCondLst>
                                        </p:cTn>
                                        <p:tgtEl>
                                          <p:spTgt spid="80"/>
                                        </p:tgtEl>
                                        <p:attrNameLst>
                                          <p:attrName>style.visibility</p:attrName>
                                        </p:attrNameLst>
                                      </p:cBhvr>
                                      <p:to>
                                        <p:strVal val="visible"/>
                                      </p:to>
                                    </p:set>
                                    <p:animEffect transition="in" filter="wipe(left)">
                                      <p:cBhvr>
                                        <p:cTn id="67" dur="500"/>
                                        <p:tgtEl>
                                          <p:spTgt spid="80"/>
                                        </p:tgtEl>
                                      </p:cBhvr>
                                    </p:animEffect>
                                  </p:childTnLst>
                                </p:cTn>
                              </p:par>
                              <p:par>
                                <p:cTn id="68" presetID="42" presetClass="entr" presetSubtype="0" fill="hold" grpId="0" nodeType="withEffect">
                                  <p:stCondLst>
                                    <p:cond delay="1250"/>
                                  </p:stCondLst>
                                  <p:childTnLst>
                                    <p:set>
                                      <p:cBhvr>
                                        <p:cTn id="69" dur="1" fill="hold">
                                          <p:stCondLst>
                                            <p:cond delay="0"/>
                                          </p:stCondLst>
                                        </p:cTn>
                                        <p:tgtEl>
                                          <p:spTgt spid="93"/>
                                        </p:tgtEl>
                                        <p:attrNameLst>
                                          <p:attrName>style.visibility</p:attrName>
                                        </p:attrNameLst>
                                      </p:cBhvr>
                                      <p:to>
                                        <p:strVal val="visible"/>
                                      </p:to>
                                    </p:set>
                                    <p:animEffect transition="in" filter="fade">
                                      <p:cBhvr>
                                        <p:cTn id="70" dur="500"/>
                                        <p:tgtEl>
                                          <p:spTgt spid="93"/>
                                        </p:tgtEl>
                                      </p:cBhvr>
                                    </p:animEffect>
                                    <p:anim calcmode="lin" valueType="num">
                                      <p:cBhvr>
                                        <p:cTn id="71" dur="500" fill="hold"/>
                                        <p:tgtEl>
                                          <p:spTgt spid="93"/>
                                        </p:tgtEl>
                                        <p:attrNameLst>
                                          <p:attrName>ppt_x</p:attrName>
                                        </p:attrNameLst>
                                      </p:cBhvr>
                                      <p:tavLst>
                                        <p:tav tm="0">
                                          <p:val>
                                            <p:strVal val="#ppt_x"/>
                                          </p:val>
                                        </p:tav>
                                        <p:tav tm="100000">
                                          <p:val>
                                            <p:strVal val="#ppt_x"/>
                                          </p:val>
                                        </p:tav>
                                      </p:tavLst>
                                    </p:anim>
                                    <p:anim calcmode="lin" valueType="num">
                                      <p:cBhvr>
                                        <p:cTn id="72" dur="500" fill="hold"/>
                                        <p:tgtEl>
                                          <p:spTgt spid="9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1250"/>
                                  </p:stCondLst>
                                  <p:childTnLst>
                                    <p:set>
                                      <p:cBhvr>
                                        <p:cTn id="74" dur="1" fill="hold">
                                          <p:stCondLst>
                                            <p:cond delay="0"/>
                                          </p:stCondLst>
                                        </p:cTn>
                                        <p:tgtEl>
                                          <p:spTgt spid="103"/>
                                        </p:tgtEl>
                                        <p:attrNameLst>
                                          <p:attrName>style.visibility</p:attrName>
                                        </p:attrNameLst>
                                      </p:cBhvr>
                                      <p:to>
                                        <p:strVal val="visible"/>
                                      </p:to>
                                    </p:set>
                                    <p:animEffect transition="in" filter="fade">
                                      <p:cBhvr>
                                        <p:cTn id="75" dur="500"/>
                                        <p:tgtEl>
                                          <p:spTgt spid="103"/>
                                        </p:tgtEl>
                                      </p:cBhvr>
                                    </p:animEffect>
                                    <p:anim calcmode="lin" valueType="num">
                                      <p:cBhvr>
                                        <p:cTn id="76" dur="500" fill="hold"/>
                                        <p:tgtEl>
                                          <p:spTgt spid="103"/>
                                        </p:tgtEl>
                                        <p:attrNameLst>
                                          <p:attrName>ppt_x</p:attrName>
                                        </p:attrNameLst>
                                      </p:cBhvr>
                                      <p:tavLst>
                                        <p:tav tm="0">
                                          <p:val>
                                            <p:strVal val="#ppt_x"/>
                                          </p:val>
                                        </p:tav>
                                        <p:tav tm="100000">
                                          <p:val>
                                            <p:strVal val="#ppt_x"/>
                                          </p:val>
                                        </p:tav>
                                      </p:tavLst>
                                    </p:anim>
                                    <p:anim calcmode="lin" valueType="num">
                                      <p:cBhvr>
                                        <p:cTn id="77" dur="500" fill="hold"/>
                                        <p:tgtEl>
                                          <p:spTgt spid="10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1250"/>
                                  </p:stCondLst>
                                  <p:childTnLst>
                                    <p:set>
                                      <p:cBhvr>
                                        <p:cTn id="79" dur="1" fill="hold">
                                          <p:stCondLst>
                                            <p:cond delay="0"/>
                                          </p:stCondLst>
                                        </p:cTn>
                                        <p:tgtEl>
                                          <p:spTgt spid="104"/>
                                        </p:tgtEl>
                                        <p:attrNameLst>
                                          <p:attrName>style.visibility</p:attrName>
                                        </p:attrNameLst>
                                      </p:cBhvr>
                                      <p:to>
                                        <p:strVal val="visible"/>
                                      </p:to>
                                    </p:set>
                                    <p:animEffect transition="in" filter="fade">
                                      <p:cBhvr>
                                        <p:cTn id="80" dur="500"/>
                                        <p:tgtEl>
                                          <p:spTgt spid="104"/>
                                        </p:tgtEl>
                                      </p:cBhvr>
                                    </p:animEffect>
                                    <p:anim calcmode="lin" valueType="num">
                                      <p:cBhvr>
                                        <p:cTn id="81" dur="500" fill="hold"/>
                                        <p:tgtEl>
                                          <p:spTgt spid="104"/>
                                        </p:tgtEl>
                                        <p:attrNameLst>
                                          <p:attrName>ppt_x</p:attrName>
                                        </p:attrNameLst>
                                      </p:cBhvr>
                                      <p:tavLst>
                                        <p:tav tm="0">
                                          <p:val>
                                            <p:strVal val="#ppt_x"/>
                                          </p:val>
                                        </p:tav>
                                        <p:tav tm="100000">
                                          <p:val>
                                            <p:strVal val="#ppt_x"/>
                                          </p:val>
                                        </p:tav>
                                      </p:tavLst>
                                    </p:anim>
                                    <p:anim calcmode="lin" valueType="num">
                                      <p:cBhvr>
                                        <p:cTn id="82" dur="500" fill="hold"/>
                                        <p:tgtEl>
                                          <p:spTgt spid="104"/>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1250"/>
                                  </p:stCondLst>
                                  <p:childTnLst>
                                    <p:set>
                                      <p:cBhvr>
                                        <p:cTn id="84" dur="1" fill="hold">
                                          <p:stCondLst>
                                            <p:cond delay="0"/>
                                          </p:stCondLst>
                                        </p:cTn>
                                        <p:tgtEl>
                                          <p:spTgt spid="105"/>
                                        </p:tgtEl>
                                        <p:attrNameLst>
                                          <p:attrName>style.visibility</p:attrName>
                                        </p:attrNameLst>
                                      </p:cBhvr>
                                      <p:to>
                                        <p:strVal val="visible"/>
                                      </p:to>
                                    </p:set>
                                    <p:animEffect transition="in" filter="fade">
                                      <p:cBhvr>
                                        <p:cTn id="85" dur="500"/>
                                        <p:tgtEl>
                                          <p:spTgt spid="105"/>
                                        </p:tgtEl>
                                      </p:cBhvr>
                                    </p:animEffect>
                                    <p:anim calcmode="lin" valueType="num">
                                      <p:cBhvr>
                                        <p:cTn id="86" dur="500" fill="hold"/>
                                        <p:tgtEl>
                                          <p:spTgt spid="105"/>
                                        </p:tgtEl>
                                        <p:attrNameLst>
                                          <p:attrName>ppt_x</p:attrName>
                                        </p:attrNameLst>
                                      </p:cBhvr>
                                      <p:tavLst>
                                        <p:tav tm="0">
                                          <p:val>
                                            <p:strVal val="#ppt_x"/>
                                          </p:val>
                                        </p:tav>
                                        <p:tav tm="100000">
                                          <p:val>
                                            <p:strVal val="#ppt_x"/>
                                          </p:val>
                                        </p:tav>
                                      </p:tavLst>
                                    </p:anim>
                                    <p:anim calcmode="lin" valueType="num">
                                      <p:cBhvr>
                                        <p:cTn id="87" dur="500" fill="hold"/>
                                        <p:tgtEl>
                                          <p:spTgt spid="105"/>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1250"/>
                                  </p:stCondLst>
                                  <p:childTnLst>
                                    <p:set>
                                      <p:cBhvr>
                                        <p:cTn id="89" dur="1" fill="hold">
                                          <p:stCondLst>
                                            <p:cond delay="0"/>
                                          </p:stCondLst>
                                        </p:cTn>
                                        <p:tgtEl>
                                          <p:spTgt spid="92"/>
                                        </p:tgtEl>
                                        <p:attrNameLst>
                                          <p:attrName>style.visibility</p:attrName>
                                        </p:attrNameLst>
                                      </p:cBhvr>
                                      <p:to>
                                        <p:strVal val="visible"/>
                                      </p:to>
                                    </p:set>
                                    <p:animEffect transition="in" filter="fade">
                                      <p:cBhvr>
                                        <p:cTn id="90" dur="500"/>
                                        <p:tgtEl>
                                          <p:spTgt spid="92"/>
                                        </p:tgtEl>
                                      </p:cBhvr>
                                    </p:animEffect>
                                    <p:anim calcmode="lin" valueType="num">
                                      <p:cBhvr>
                                        <p:cTn id="91" dur="500" fill="hold"/>
                                        <p:tgtEl>
                                          <p:spTgt spid="92"/>
                                        </p:tgtEl>
                                        <p:attrNameLst>
                                          <p:attrName>ppt_x</p:attrName>
                                        </p:attrNameLst>
                                      </p:cBhvr>
                                      <p:tavLst>
                                        <p:tav tm="0">
                                          <p:val>
                                            <p:strVal val="#ppt_x"/>
                                          </p:val>
                                        </p:tav>
                                        <p:tav tm="100000">
                                          <p:val>
                                            <p:strVal val="#ppt_x"/>
                                          </p:val>
                                        </p:tav>
                                      </p:tavLst>
                                    </p:anim>
                                    <p:anim calcmode="lin" valueType="num">
                                      <p:cBhvr>
                                        <p:cTn id="92" dur="500" fill="hold"/>
                                        <p:tgtEl>
                                          <p:spTgt spid="92"/>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1250"/>
                                  </p:stCondLst>
                                  <p:childTnLst>
                                    <p:set>
                                      <p:cBhvr>
                                        <p:cTn id="94" dur="1" fill="hold">
                                          <p:stCondLst>
                                            <p:cond delay="0"/>
                                          </p:stCondLst>
                                        </p:cTn>
                                        <p:tgtEl>
                                          <p:spTgt spid="94"/>
                                        </p:tgtEl>
                                        <p:attrNameLst>
                                          <p:attrName>style.visibility</p:attrName>
                                        </p:attrNameLst>
                                      </p:cBhvr>
                                      <p:to>
                                        <p:strVal val="visible"/>
                                      </p:to>
                                    </p:set>
                                    <p:animEffect transition="in" filter="fade">
                                      <p:cBhvr>
                                        <p:cTn id="95" dur="500"/>
                                        <p:tgtEl>
                                          <p:spTgt spid="94"/>
                                        </p:tgtEl>
                                      </p:cBhvr>
                                    </p:animEffect>
                                    <p:anim calcmode="lin" valueType="num">
                                      <p:cBhvr>
                                        <p:cTn id="96" dur="500" fill="hold"/>
                                        <p:tgtEl>
                                          <p:spTgt spid="94"/>
                                        </p:tgtEl>
                                        <p:attrNameLst>
                                          <p:attrName>ppt_x</p:attrName>
                                        </p:attrNameLst>
                                      </p:cBhvr>
                                      <p:tavLst>
                                        <p:tav tm="0">
                                          <p:val>
                                            <p:strVal val="#ppt_x"/>
                                          </p:val>
                                        </p:tav>
                                        <p:tav tm="100000">
                                          <p:val>
                                            <p:strVal val="#ppt_x"/>
                                          </p:val>
                                        </p:tav>
                                      </p:tavLst>
                                    </p:anim>
                                    <p:anim calcmode="lin" valueType="num">
                                      <p:cBhvr>
                                        <p:cTn id="97" dur="500" fill="hold"/>
                                        <p:tgtEl>
                                          <p:spTgt spid="94"/>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1250"/>
                                  </p:stCondLst>
                                  <p:childTnLst>
                                    <p:set>
                                      <p:cBhvr>
                                        <p:cTn id="99" dur="1" fill="hold">
                                          <p:stCondLst>
                                            <p:cond delay="0"/>
                                          </p:stCondLst>
                                        </p:cTn>
                                        <p:tgtEl>
                                          <p:spTgt spid="95"/>
                                        </p:tgtEl>
                                        <p:attrNameLst>
                                          <p:attrName>style.visibility</p:attrName>
                                        </p:attrNameLst>
                                      </p:cBhvr>
                                      <p:to>
                                        <p:strVal val="visible"/>
                                      </p:to>
                                    </p:set>
                                    <p:animEffect transition="in" filter="fade">
                                      <p:cBhvr>
                                        <p:cTn id="100" dur="500"/>
                                        <p:tgtEl>
                                          <p:spTgt spid="95"/>
                                        </p:tgtEl>
                                      </p:cBhvr>
                                    </p:animEffect>
                                    <p:anim calcmode="lin" valueType="num">
                                      <p:cBhvr>
                                        <p:cTn id="101" dur="500" fill="hold"/>
                                        <p:tgtEl>
                                          <p:spTgt spid="95"/>
                                        </p:tgtEl>
                                        <p:attrNameLst>
                                          <p:attrName>ppt_x</p:attrName>
                                        </p:attrNameLst>
                                      </p:cBhvr>
                                      <p:tavLst>
                                        <p:tav tm="0">
                                          <p:val>
                                            <p:strVal val="#ppt_x"/>
                                          </p:val>
                                        </p:tav>
                                        <p:tav tm="100000">
                                          <p:val>
                                            <p:strVal val="#ppt_x"/>
                                          </p:val>
                                        </p:tav>
                                      </p:tavLst>
                                    </p:anim>
                                    <p:anim calcmode="lin" valueType="num">
                                      <p:cBhvr>
                                        <p:cTn id="102" dur="500" fill="hold"/>
                                        <p:tgtEl>
                                          <p:spTgt spid="95"/>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1250"/>
                                  </p:stCondLst>
                                  <p:childTnLst>
                                    <p:set>
                                      <p:cBhvr>
                                        <p:cTn id="104" dur="1" fill="hold">
                                          <p:stCondLst>
                                            <p:cond delay="0"/>
                                          </p:stCondLst>
                                        </p:cTn>
                                        <p:tgtEl>
                                          <p:spTgt spid="113"/>
                                        </p:tgtEl>
                                        <p:attrNameLst>
                                          <p:attrName>style.visibility</p:attrName>
                                        </p:attrNameLst>
                                      </p:cBhvr>
                                      <p:to>
                                        <p:strVal val="visible"/>
                                      </p:to>
                                    </p:set>
                                    <p:animEffect transition="in" filter="fade">
                                      <p:cBhvr>
                                        <p:cTn id="105" dur="500"/>
                                        <p:tgtEl>
                                          <p:spTgt spid="113"/>
                                        </p:tgtEl>
                                      </p:cBhvr>
                                    </p:animEffect>
                                    <p:anim calcmode="lin" valueType="num">
                                      <p:cBhvr>
                                        <p:cTn id="106" dur="500" fill="hold"/>
                                        <p:tgtEl>
                                          <p:spTgt spid="113"/>
                                        </p:tgtEl>
                                        <p:attrNameLst>
                                          <p:attrName>ppt_x</p:attrName>
                                        </p:attrNameLst>
                                      </p:cBhvr>
                                      <p:tavLst>
                                        <p:tav tm="0">
                                          <p:val>
                                            <p:strVal val="#ppt_x"/>
                                          </p:val>
                                        </p:tav>
                                        <p:tav tm="100000">
                                          <p:val>
                                            <p:strVal val="#ppt_x"/>
                                          </p:val>
                                        </p:tav>
                                      </p:tavLst>
                                    </p:anim>
                                    <p:anim calcmode="lin" valueType="num">
                                      <p:cBhvr>
                                        <p:cTn id="107" dur="500" fill="hold"/>
                                        <p:tgtEl>
                                          <p:spTgt spid="113"/>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1250"/>
                                  </p:stCondLst>
                                  <p:childTnLst>
                                    <p:set>
                                      <p:cBhvr>
                                        <p:cTn id="109" dur="1" fill="hold">
                                          <p:stCondLst>
                                            <p:cond delay="0"/>
                                          </p:stCondLst>
                                        </p:cTn>
                                        <p:tgtEl>
                                          <p:spTgt spid="114"/>
                                        </p:tgtEl>
                                        <p:attrNameLst>
                                          <p:attrName>style.visibility</p:attrName>
                                        </p:attrNameLst>
                                      </p:cBhvr>
                                      <p:to>
                                        <p:strVal val="visible"/>
                                      </p:to>
                                    </p:set>
                                    <p:animEffect transition="in" filter="fade">
                                      <p:cBhvr>
                                        <p:cTn id="110" dur="500"/>
                                        <p:tgtEl>
                                          <p:spTgt spid="114"/>
                                        </p:tgtEl>
                                      </p:cBhvr>
                                    </p:animEffect>
                                    <p:anim calcmode="lin" valueType="num">
                                      <p:cBhvr>
                                        <p:cTn id="111" dur="500" fill="hold"/>
                                        <p:tgtEl>
                                          <p:spTgt spid="114"/>
                                        </p:tgtEl>
                                        <p:attrNameLst>
                                          <p:attrName>ppt_x</p:attrName>
                                        </p:attrNameLst>
                                      </p:cBhvr>
                                      <p:tavLst>
                                        <p:tav tm="0">
                                          <p:val>
                                            <p:strVal val="#ppt_x"/>
                                          </p:val>
                                        </p:tav>
                                        <p:tav tm="100000">
                                          <p:val>
                                            <p:strVal val="#ppt_x"/>
                                          </p:val>
                                        </p:tav>
                                      </p:tavLst>
                                    </p:anim>
                                    <p:anim calcmode="lin" valueType="num">
                                      <p:cBhvr>
                                        <p:cTn id="112" dur="500" fill="hold"/>
                                        <p:tgtEl>
                                          <p:spTgt spid="114"/>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1250"/>
                                  </p:stCondLst>
                                  <p:childTnLst>
                                    <p:set>
                                      <p:cBhvr>
                                        <p:cTn id="114" dur="1" fill="hold">
                                          <p:stCondLst>
                                            <p:cond delay="0"/>
                                          </p:stCondLst>
                                        </p:cTn>
                                        <p:tgtEl>
                                          <p:spTgt spid="115"/>
                                        </p:tgtEl>
                                        <p:attrNameLst>
                                          <p:attrName>style.visibility</p:attrName>
                                        </p:attrNameLst>
                                      </p:cBhvr>
                                      <p:to>
                                        <p:strVal val="visible"/>
                                      </p:to>
                                    </p:set>
                                    <p:animEffect transition="in" filter="fade">
                                      <p:cBhvr>
                                        <p:cTn id="115" dur="500"/>
                                        <p:tgtEl>
                                          <p:spTgt spid="115"/>
                                        </p:tgtEl>
                                      </p:cBhvr>
                                    </p:animEffect>
                                    <p:anim calcmode="lin" valueType="num">
                                      <p:cBhvr>
                                        <p:cTn id="116" dur="500" fill="hold"/>
                                        <p:tgtEl>
                                          <p:spTgt spid="115"/>
                                        </p:tgtEl>
                                        <p:attrNameLst>
                                          <p:attrName>ppt_x</p:attrName>
                                        </p:attrNameLst>
                                      </p:cBhvr>
                                      <p:tavLst>
                                        <p:tav tm="0">
                                          <p:val>
                                            <p:strVal val="#ppt_x"/>
                                          </p:val>
                                        </p:tav>
                                        <p:tav tm="100000">
                                          <p:val>
                                            <p:strVal val="#ppt_x"/>
                                          </p:val>
                                        </p:tav>
                                      </p:tavLst>
                                    </p:anim>
                                    <p:anim calcmode="lin" valueType="num">
                                      <p:cBhvr>
                                        <p:cTn id="117" dur="500" fill="hold"/>
                                        <p:tgtEl>
                                          <p:spTgt spid="115"/>
                                        </p:tgtEl>
                                        <p:attrNameLst>
                                          <p:attrName>ppt_y</p:attrName>
                                        </p:attrNameLst>
                                      </p:cBhvr>
                                      <p:tavLst>
                                        <p:tav tm="0">
                                          <p:val>
                                            <p:strVal val="#ppt_y-.1"/>
                                          </p:val>
                                        </p:tav>
                                        <p:tav tm="100000">
                                          <p:val>
                                            <p:strVal val="#ppt_y"/>
                                          </p:val>
                                        </p:tav>
                                      </p:tavLst>
                                    </p:anim>
                                  </p:childTnLst>
                                </p:cTn>
                              </p:par>
                              <p:par>
                                <p:cTn id="118" presetID="22" presetClass="entr" presetSubtype="8" fill="hold" grpId="0" nodeType="withEffect">
                                  <p:stCondLst>
                                    <p:cond delay="1750"/>
                                  </p:stCondLst>
                                  <p:childTnLst>
                                    <p:set>
                                      <p:cBhvr>
                                        <p:cTn id="119" dur="1" fill="hold">
                                          <p:stCondLst>
                                            <p:cond delay="0"/>
                                          </p:stCondLst>
                                        </p:cTn>
                                        <p:tgtEl>
                                          <p:spTgt spid="81"/>
                                        </p:tgtEl>
                                        <p:attrNameLst>
                                          <p:attrName>style.visibility</p:attrName>
                                        </p:attrNameLst>
                                      </p:cBhvr>
                                      <p:to>
                                        <p:strVal val="visible"/>
                                      </p:to>
                                    </p:set>
                                    <p:animEffect transition="in" filter="wipe(left)">
                                      <p:cBhvr>
                                        <p:cTn id="120" dur="500"/>
                                        <p:tgtEl>
                                          <p:spTgt spid="81"/>
                                        </p:tgtEl>
                                      </p:cBhvr>
                                    </p:animEffect>
                                  </p:childTnLst>
                                </p:cTn>
                              </p:par>
                              <p:par>
                                <p:cTn id="121" presetID="42" presetClass="entr" presetSubtype="0" fill="hold" grpId="0" nodeType="withEffect">
                                  <p:stCondLst>
                                    <p:cond delay="1750"/>
                                  </p:stCondLst>
                                  <p:childTnLst>
                                    <p:set>
                                      <p:cBhvr>
                                        <p:cTn id="122" dur="1" fill="hold">
                                          <p:stCondLst>
                                            <p:cond delay="0"/>
                                          </p:stCondLst>
                                        </p:cTn>
                                        <p:tgtEl>
                                          <p:spTgt spid="97"/>
                                        </p:tgtEl>
                                        <p:attrNameLst>
                                          <p:attrName>style.visibility</p:attrName>
                                        </p:attrNameLst>
                                      </p:cBhvr>
                                      <p:to>
                                        <p:strVal val="visible"/>
                                      </p:to>
                                    </p:set>
                                    <p:animEffect transition="in" filter="fade">
                                      <p:cBhvr>
                                        <p:cTn id="123" dur="500"/>
                                        <p:tgtEl>
                                          <p:spTgt spid="97"/>
                                        </p:tgtEl>
                                      </p:cBhvr>
                                    </p:animEffect>
                                    <p:anim calcmode="lin" valueType="num">
                                      <p:cBhvr>
                                        <p:cTn id="124" dur="500" fill="hold"/>
                                        <p:tgtEl>
                                          <p:spTgt spid="97"/>
                                        </p:tgtEl>
                                        <p:attrNameLst>
                                          <p:attrName>ppt_x</p:attrName>
                                        </p:attrNameLst>
                                      </p:cBhvr>
                                      <p:tavLst>
                                        <p:tav tm="0">
                                          <p:val>
                                            <p:strVal val="#ppt_x"/>
                                          </p:val>
                                        </p:tav>
                                        <p:tav tm="100000">
                                          <p:val>
                                            <p:strVal val="#ppt_x"/>
                                          </p:val>
                                        </p:tav>
                                      </p:tavLst>
                                    </p:anim>
                                    <p:anim calcmode="lin" valueType="num">
                                      <p:cBhvr>
                                        <p:cTn id="125" dur="500" fill="hold"/>
                                        <p:tgtEl>
                                          <p:spTgt spid="97"/>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1750"/>
                                  </p:stCondLst>
                                  <p:childTnLst>
                                    <p:set>
                                      <p:cBhvr>
                                        <p:cTn id="127" dur="1" fill="hold">
                                          <p:stCondLst>
                                            <p:cond delay="0"/>
                                          </p:stCondLst>
                                        </p:cTn>
                                        <p:tgtEl>
                                          <p:spTgt spid="106"/>
                                        </p:tgtEl>
                                        <p:attrNameLst>
                                          <p:attrName>style.visibility</p:attrName>
                                        </p:attrNameLst>
                                      </p:cBhvr>
                                      <p:to>
                                        <p:strVal val="visible"/>
                                      </p:to>
                                    </p:set>
                                    <p:animEffect transition="in" filter="fade">
                                      <p:cBhvr>
                                        <p:cTn id="128" dur="500"/>
                                        <p:tgtEl>
                                          <p:spTgt spid="106"/>
                                        </p:tgtEl>
                                      </p:cBhvr>
                                    </p:animEffect>
                                    <p:anim calcmode="lin" valueType="num">
                                      <p:cBhvr>
                                        <p:cTn id="129" dur="500" fill="hold"/>
                                        <p:tgtEl>
                                          <p:spTgt spid="106"/>
                                        </p:tgtEl>
                                        <p:attrNameLst>
                                          <p:attrName>ppt_x</p:attrName>
                                        </p:attrNameLst>
                                      </p:cBhvr>
                                      <p:tavLst>
                                        <p:tav tm="0">
                                          <p:val>
                                            <p:strVal val="#ppt_x"/>
                                          </p:val>
                                        </p:tav>
                                        <p:tav tm="100000">
                                          <p:val>
                                            <p:strVal val="#ppt_x"/>
                                          </p:val>
                                        </p:tav>
                                      </p:tavLst>
                                    </p:anim>
                                    <p:anim calcmode="lin" valueType="num">
                                      <p:cBhvr>
                                        <p:cTn id="130" dur="500" fill="hold"/>
                                        <p:tgtEl>
                                          <p:spTgt spid="106"/>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1750"/>
                                  </p:stCondLst>
                                  <p:childTnLst>
                                    <p:set>
                                      <p:cBhvr>
                                        <p:cTn id="132" dur="1" fill="hold">
                                          <p:stCondLst>
                                            <p:cond delay="0"/>
                                          </p:stCondLst>
                                        </p:cTn>
                                        <p:tgtEl>
                                          <p:spTgt spid="107"/>
                                        </p:tgtEl>
                                        <p:attrNameLst>
                                          <p:attrName>style.visibility</p:attrName>
                                        </p:attrNameLst>
                                      </p:cBhvr>
                                      <p:to>
                                        <p:strVal val="visible"/>
                                      </p:to>
                                    </p:set>
                                    <p:animEffect transition="in" filter="fade">
                                      <p:cBhvr>
                                        <p:cTn id="133" dur="500"/>
                                        <p:tgtEl>
                                          <p:spTgt spid="107"/>
                                        </p:tgtEl>
                                      </p:cBhvr>
                                    </p:animEffect>
                                    <p:anim calcmode="lin" valueType="num">
                                      <p:cBhvr>
                                        <p:cTn id="134" dur="500" fill="hold"/>
                                        <p:tgtEl>
                                          <p:spTgt spid="107"/>
                                        </p:tgtEl>
                                        <p:attrNameLst>
                                          <p:attrName>ppt_x</p:attrName>
                                        </p:attrNameLst>
                                      </p:cBhvr>
                                      <p:tavLst>
                                        <p:tav tm="0">
                                          <p:val>
                                            <p:strVal val="#ppt_x"/>
                                          </p:val>
                                        </p:tav>
                                        <p:tav tm="100000">
                                          <p:val>
                                            <p:strVal val="#ppt_x"/>
                                          </p:val>
                                        </p:tav>
                                      </p:tavLst>
                                    </p:anim>
                                    <p:anim calcmode="lin" valueType="num">
                                      <p:cBhvr>
                                        <p:cTn id="135" dur="500" fill="hold"/>
                                        <p:tgtEl>
                                          <p:spTgt spid="107"/>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1750"/>
                                  </p:stCondLst>
                                  <p:childTnLst>
                                    <p:set>
                                      <p:cBhvr>
                                        <p:cTn id="137" dur="1" fill="hold">
                                          <p:stCondLst>
                                            <p:cond delay="0"/>
                                          </p:stCondLst>
                                        </p:cTn>
                                        <p:tgtEl>
                                          <p:spTgt spid="108"/>
                                        </p:tgtEl>
                                        <p:attrNameLst>
                                          <p:attrName>style.visibility</p:attrName>
                                        </p:attrNameLst>
                                      </p:cBhvr>
                                      <p:to>
                                        <p:strVal val="visible"/>
                                      </p:to>
                                    </p:set>
                                    <p:animEffect transition="in" filter="fade">
                                      <p:cBhvr>
                                        <p:cTn id="138" dur="500"/>
                                        <p:tgtEl>
                                          <p:spTgt spid="108"/>
                                        </p:tgtEl>
                                      </p:cBhvr>
                                    </p:animEffect>
                                    <p:anim calcmode="lin" valueType="num">
                                      <p:cBhvr>
                                        <p:cTn id="139" dur="500" fill="hold"/>
                                        <p:tgtEl>
                                          <p:spTgt spid="108"/>
                                        </p:tgtEl>
                                        <p:attrNameLst>
                                          <p:attrName>ppt_x</p:attrName>
                                        </p:attrNameLst>
                                      </p:cBhvr>
                                      <p:tavLst>
                                        <p:tav tm="0">
                                          <p:val>
                                            <p:strVal val="#ppt_x"/>
                                          </p:val>
                                        </p:tav>
                                        <p:tav tm="100000">
                                          <p:val>
                                            <p:strVal val="#ppt_x"/>
                                          </p:val>
                                        </p:tav>
                                      </p:tavLst>
                                    </p:anim>
                                    <p:anim calcmode="lin" valueType="num">
                                      <p:cBhvr>
                                        <p:cTn id="140" dur="500" fill="hold"/>
                                        <p:tgtEl>
                                          <p:spTgt spid="108"/>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1750"/>
                                  </p:stCondLst>
                                  <p:childTnLst>
                                    <p:set>
                                      <p:cBhvr>
                                        <p:cTn id="142" dur="1" fill="hold">
                                          <p:stCondLst>
                                            <p:cond delay="0"/>
                                          </p:stCondLst>
                                        </p:cTn>
                                        <p:tgtEl>
                                          <p:spTgt spid="96"/>
                                        </p:tgtEl>
                                        <p:attrNameLst>
                                          <p:attrName>style.visibility</p:attrName>
                                        </p:attrNameLst>
                                      </p:cBhvr>
                                      <p:to>
                                        <p:strVal val="visible"/>
                                      </p:to>
                                    </p:set>
                                    <p:animEffect transition="in" filter="fade">
                                      <p:cBhvr>
                                        <p:cTn id="143" dur="500"/>
                                        <p:tgtEl>
                                          <p:spTgt spid="96"/>
                                        </p:tgtEl>
                                      </p:cBhvr>
                                    </p:animEffect>
                                    <p:anim calcmode="lin" valueType="num">
                                      <p:cBhvr>
                                        <p:cTn id="144" dur="500" fill="hold"/>
                                        <p:tgtEl>
                                          <p:spTgt spid="96"/>
                                        </p:tgtEl>
                                        <p:attrNameLst>
                                          <p:attrName>ppt_x</p:attrName>
                                        </p:attrNameLst>
                                      </p:cBhvr>
                                      <p:tavLst>
                                        <p:tav tm="0">
                                          <p:val>
                                            <p:strVal val="#ppt_x"/>
                                          </p:val>
                                        </p:tav>
                                        <p:tav tm="100000">
                                          <p:val>
                                            <p:strVal val="#ppt_x"/>
                                          </p:val>
                                        </p:tav>
                                      </p:tavLst>
                                    </p:anim>
                                    <p:anim calcmode="lin" valueType="num">
                                      <p:cBhvr>
                                        <p:cTn id="145" dur="500" fill="hold"/>
                                        <p:tgtEl>
                                          <p:spTgt spid="96"/>
                                        </p:tgtEl>
                                        <p:attrNameLst>
                                          <p:attrName>ppt_y</p:attrName>
                                        </p:attrNameLst>
                                      </p:cBhvr>
                                      <p:tavLst>
                                        <p:tav tm="0">
                                          <p:val>
                                            <p:strVal val="#ppt_y+.1"/>
                                          </p:val>
                                        </p:tav>
                                        <p:tav tm="100000">
                                          <p:val>
                                            <p:strVal val="#ppt_y"/>
                                          </p:val>
                                        </p:tav>
                                      </p:tavLst>
                                    </p:anim>
                                  </p:childTnLst>
                                </p:cTn>
                              </p:par>
                              <p:par>
                                <p:cTn id="146" presetID="22" presetClass="entr" presetSubtype="8" fill="hold" grpId="0" nodeType="withEffect">
                                  <p:stCondLst>
                                    <p:cond delay="2250"/>
                                  </p:stCondLst>
                                  <p:childTnLst>
                                    <p:set>
                                      <p:cBhvr>
                                        <p:cTn id="147" dur="1" fill="hold">
                                          <p:stCondLst>
                                            <p:cond delay="0"/>
                                          </p:stCondLst>
                                        </p:cTn>
                                        <p:tgtEl>
                                          <p:spTgt spid="83"/>
                                        </p:tgtEl>
                                        <p:attrNameLst>
                                          <p:attrName>style.visibility</p:attrName>
                                        </p:attrNameLst>
                                      </p:cBhvr>
                                      <p:to>
                                        <p:strVal val="visible"/>
                                      </p:to>
                                    </p:set>
                                    <p:animEffect transition="in" filter="wipe(left)">
                                      <p:cBhvr>
                                        <p:cTn id="148" dur="500"/>
                                        <p:tgtEl>
                                          <p:spTgt spid="83"/>
                                        </p:tgtEl>
                                      </p:cBhvr>
                                    </p:animEffect>
                                  </p:childTnLst>
                                </p:cTn>
                              </p:par>
                              <p:par>
                                <p:cTn id="149" presetID="22" presetClass="entr" presetSubtype="8" fill="hold" grpId="0" nodeType="withEffect">
                                  <p:stCondLst>
                                    <p:cond delay="2750"/>
                                  </p:stCondLst>
                                  <p:childTnLst>
                                    <p:set>
                                      <p:cBhvr>
                                        <p:cTn id="150" dur="1" fill="hold">
                                          <p:stCondLst>
                                            <p:cond delay="0"/>
                                          </p:stCondLst>
                                        </p:cTn>
                                        <p:tgtEl>
                                          <p:spTgt spid="84"/>
                                        </p:tgtEl>
                                        <p:attrNameLst>
                                          <p:attrName>style.visibility</p:attrName>
                                        </p:attrNameLst>
                                      </p:cBhvr>
                                      <p:to>
                                        <p:strVal val="visible"/>
                                      </p:to>
                                    </p:set>
                                    <p:animEffect transition="in" filter="wipe(left)">
                                      <p:cBhvr>
                                        <p:cTn id="151" dur="500"/>
                                        <p:tgtEl>
                                          <p:spTgt spid="84"/>
                                        </p:tgtEl>
                                      </p:cBhvr>
                                    </p:animEffect>
                                  </p:childTnLst>
                                </p:cTn>
                              </p:par>
                              <p:par>
                                <p:cTn id="152" presetID="47" presetClass="entr" presetSubtype="0" fill="hold" grpId="0" nodeType="withEffect">
                                  <p:stCondLst>
                                    <p:cond delay="2750"/>
                                  </p:stCondLst>
                                  <p:childTnLst>
                                    <p:set>
                                      <p:cBhvr>
                                        <p:cTn id="153" dur="1" fill="hold">
                                          <p:stCondLst>
                                            <p:cond delay="0"/>
                                          </p:stCondLst>
                                        </p:cTn>
                                        <p:tgtEl>
                                          <p:spTgt spid="98"/>
                                        </p:tgtEl>
                                        <p:attrNameLst>
                                          <p:attrName>style.visibility</p:attrName>
                                        </p:attrNameLst>
                                      </p:cBhvr>
                                      <p:to>
                                        <p:strVal val="visible"/>
                                      </p:to>
                                    </p:set>
                                    <p:animEffect transition="in" filter="fade">
                                      <p:cBhvr>
                                        <p:cTn id="154" dur="500"/>
                                        <p:tgtEl>
                                          <p:spTgt spid="98"/>
                                        </p:tgtEl>
                                      </p:cBhvr>
                                    </p:animEffect>
                                    <p:anim calcmode="lin" valueType="num">
                                      <p:cBhvr>
                                        <p:cTn id="155" dur="500" fill="hold"/>
                                        <p:tgtEl>
                                          <p:spTgt spid="98"/>
                                        </p:tgtEl>
                                        <p:attrNameLst>
                                          <p:attrName>ppt_x</p:attrName>
                                        </p:attrNameLst>
                                      </p:cBhvr>
                                      <p:tavLst>
                                        <p:tav tm="0">
                                          <p:val>
                                            <p:strVal val="#ppt_x"/>
                                          </p:val>
                                        </p:tav>
                                        <p:tav tm="100000">
                                          <p:val>
                                            <p:strVal val="#ppt_x"/>
                                          </p:val>
                                        </p:tav>
                                      </p:tavLst>
                                    </p:anim>
                                    <p:anim calcmode="lin" valueType="num">
                                      <p:cBhvr>
                                        <p:cTn id="156" dur="500" fill="hold"/>
                                        <p:tgtEl>
                                          <p:spTgt spid="98"/>
                                        </p:tgtEl>
                                        <p:attrNameLst>
                                          <p:attrName>ppt_y</p:attrName>
                                        </p:attrNameLst>
                                      </p:cBhvr>
                                      <p:tavLst>
                                        <p:tav tm="0">
                                          <p:val>
                                            <p:strVal val="#ppt_y-.1"/>
                                          </p:val>
                                        </p:tav>
                                        <p:tav tm="100000">
                                          <p:val>
                                            <p:strVal val="#ppt_y"/>
                                          </p:val>
                                        </p:tav>
                                      </p:tavLst>
                                    </p:anim>
                                  </p:childTnLst>
                                </p:cTn>
                              </p:par>
                              <p:par>
                                <p:cTn id="157" presetID="47" presetClass="entr" presetSubtype="0" fill="hold" grpId="0" nodeType="withEffect">
                                  <p:stCondLst>
                                    <p:cond delay="2750"/>
                                  </p:stCondLst>
                                  <p:childTnLst>
                                    <p:set>
                                      <p:cBhvr>
                                        <p:cTn id="158" dur="1" fill="hold">
                                          <p:stCondLst>
                                            <p:cond delay="0"/>
                                          </p:stCondLst>
                                        </p:cTn>
                                        <p:tgtEl>
                                          <p:spTgt spid="99"/>
                                        </p:tgtEl>
                                        <p:attrNameLst>
                                          <p:attrName>style.visibility</p:attrName>
                                        </p:attrNameLst>
                                      </p:cBhvr>
                                      <p:to>
                                        <p:strVal val="visible"/>
                                      </p:to>
                                    </p:set>
                                    <p:animEffect transition="in" filter="fade">
                                      <p:cBhvr>
                                        <p:cTn id="159" dur="500"/>
                                        <p:tgtEl>
                                          <p:spTgt spid="99"/>
                                        </p:tgtEl>
                                      </p:cBhvr>
                                    </p:animEffect>
                                    <p:anim calcmode="lin" valueType="num">
                                      <p:cBhvr>
                                        <p:cTn id="160" dur="500" fill="hold"/>
                                        <p:tgtEl>
                                          <p:spTgt spid="99"/>
                                        </p:tgtEl>
                                        <p:attrNameLst>
                                          <p:attrName>ppt_x</p:attrName>
                                        </p:attrNameLst>
                                      </p:cBhvr>
                                      <p:tavLst>
                                        <p:tav tm="0">
                                          <p:val>
                                            <p:strVal val="#ppt_x"/>
                                          </p:val>
                                        </p:tav>
                                        <p:tav tm="100000">
                                          <p:val>
                                            <p:strVal val="#ppt_x"/>
                                          </p:val>
                                        </p:tav>
                                      </p:tavLst>
                                    </p:anim>
                                    <p:anim calcmode="lin" valueType="num">
                                      <p:cBhvr>
                                        <p:cTn id="161" dur="500" fill="hold"/>
                                        <p:tgtEl>
                                          <p:spTgt spid="99"/>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2750"/>
                                  </p:stCondLst>
                                  <p:childTnLst>
                                    <p:set>
                                      <p:cBhvr>
                                        <p:cTn id="163" dur="1" fill="hold">
                                          <p:stCondLst>
                                            <p:cond delay="0"/>
                                          </p:stCondLst>
                                        </p:cTn>
                                        <p:tgtEl>
                                          <p:spTgt spid="116"/>
                                        </p:tgtEl>
                                        <p:attrNameLst>
                                          <p:attrName>style.visibility</p:attrName>
                                        </p:attrNameLst>
                                      </p:cBhvr>
                                      <p:to>
                                        <p:strVal val="visible"/>
                                      </p:to>
                                    </p:set>
                                    <p:animEffect transition="in" filter="fade">
                                      <p:cBhvr>
                                        <p:cTn id="164" dur="500"/>
                                        <p:tgtEl>
                                          <p:spTgt spid="116"/>
                                        </p:tgtEl>
                                      </p:cBhvr>
                                    </p:animEffect>
                                    <p:anim calcmode="lin" valueType="num">
                                      <p:cBhvr>
                                        <p:cTn id="165" dur="500" fill="hold"/>
                                        <p:tgtEl>
                                          <p:spTgt spid="116"/>
                                        </p:tgtEl>
                                        <p:attrNameLst>
                                          <p:attrName>ppt_x</p:attrName>
                                        </p:attrNameLst>
                                      </p:cBhvr>
                                      <p:tavLst>
                                        <p:tav tm="0">
                                          <p:val>
                                            <p:strVal val="#ppt_x"/>
                                          </p:val>
                                        </p:tav>
                                        <p:tav tm="100000">
                                          <p:val>
                                            <p:strVal val="#ppt_x"/>
                                          </p:val>
                                        </p:tav>
                                      </p:tavLst>
                                    </p:anim>
                                    <p:anim calcmode="lin" valueType="num">
                                      <p:cBhvr>
                                        <p:cTn id="166" dur="500" fill="hold"/>
                                        <p:tgtEl>
                                          <p:spTgt spid="116"/>
                                        </p:tgtEl>
                                        <p:attrNameLst>
                                          <p:attrName>ppt_y</p:attrName>
                                        </p:attrNameLst>
                                      </p:cBhvr>
                                      <p:tavLst>
                                        <p:tav tm="0">
                                          <p:val>
                                            <p:strVal val="#ppt_y-.1"/>
                                          </p:val>
                                        </p:tav>
                                        <p:tav tm="100000">
                                          <p:val>
                                            <p:strVal val="#ppt_y"/>
                                          </p:val>
                                        </p:tav>
                                      </p:tavLst>
                                    </p:anim>
                                  </p:childTnLst>
                                </p:cTn>
                              </p:par>
                              <p:par>
                                <p:cTn id="167" presetID="47" presetClass="entr" presetSubtype="0" fill="hold" grpId="0" nodeType="withEffect">
                                  <p:stCondLst>
                                    <p:cond delay="2750"/>
                                  </p:stCondLst>
                                  <p:childTnLst>
                                    <p:set>
                                      <p:cBhvr>
                                        <p:cTn id="168" dur="1" fill="hold">
                                          <p:stCondLst>
                                            <p:cond delay="0"/>
                                          </p:stCondLst>
                                        </p:cTn>
                                        <p:tgtEl>
                                          <p:spTgt spid="117"/>
                                        </p:tgtEl>
                                        <p:attrNameLst>
                                          <p:attrName>style.visibility</p:attrName>
                                        </p:attrNameLst>
                                      </p:cBhvr>
                                      <p:to>
                                        <p:strVal val="visible"/>
                                      </p:to>
                                    </p:set>
                                    <p:animEffect transition="in" filter="fade">
                                      <p:cBhvr>
                                        <p:cTn id="169" dur="500"/>
                                        <p:tgtEl>
                                          <p:spTgt spid="117"/>
                                        </p:tgtEl>
                                      </p:cBhvr>
                                    </p:animEffect>
                                    <p:anim calcmode="lin" valueType="num">
                                      <p:cBhvr>
                                        <p:cTn id="170" dur="500" fill="hold"/>
                                        <p:tgtEl>
                                          <p:spTgt spid="117"/>
                                        </p:tgtEl>
                                        <p:attrNameLst>
                                          <p:attrName>ppt_x</p:attrName>
                                        </p:attrNameLst>
                                      </p:cBhvr>
                                      <p:tavLst>
                                        <p:tav tm="0">
                                          <p:val>
                                            <p:strVal val="#ppt_x"/>
                                          </p:val>
                                        </p:tav>
                                        <p:tav tm="100000">
                                          <p:val>
                                            <p:strVal val="#ppt_x"/>
                                          </p:val>
                                        </p:tav>
                                      </p:tavLst>
                                    </p:anim>
                                    <p:anim calcmode="lin" valueType="num">
                                      <p:cBhvr>
                                        <p:cTn id="171" dur="500" fill="hold"/>
                                        <p:tgtEl>
                                          <p:spTgt spid="117"/>
                                        </p:tgtEl>
                                        <p:attrNameLst>
                                          <p:attrName>ppt_y</p:attrName>
                                        </p:attrNameLst>
                                      </p:cBhvr>
                                      <p:tavLst>
                                        <p:tav tm="0">
                                          <p:val>
                                            <p:strVal val="#ppt_y-.1"/>
                                          </p:val>
                                        </p:tav>
                                        <p:tav tm="100000">
                                          <p:val>
                                            <p:strVal val="#ppt_y"/>
                                          </p:val>
                                        </p:tav>
                                      </p:tavLst>
                                    </p:anim>
                                  </p:childTnLst>
                                </p:cTn>
                              </p:par>
                              <p:par>
                                <p:cTn id="172" presetID="47" presetClass="entr" presetSubtype="0" fill="hold" grpId="0" nodeType="withEffect">
                                  <p:stCondLst>
                                    <p:cond delay="2750"/>
                                  </p:stCondLst>
                                  <p:childTnLst>
                                    <p:set>
                                      <p:cBhvr>
                                        <p:cTn id="173" dur="1" fill="hold">
                                          <p:stCondLst>
                                            <p:cond delay="0"/>
                                          </p:stCondLst>
                                        </p:cTn>
                                        <p:tgtEl>
                                          <p:spTgt spid="118"/>
                                        </p:tgtEl>
                                        <p:attrNameLst>
                                          <p:attrName>style.visibility</p:attrName>
                                        </p:attrNameLst>
                                      </p:cBhvr>
                                      <p:to>
                                        <p:strVal val="visible"/>
                                      </p:to>
                                    </p:set>
                                    <p:animEffect transition="in" filter="fade">
                                      <p:cBhvr>
                                        <p:cTn id="174" dur="500"/>
                                        <p:tgtEl>
                                          <p:spTgt spid="118"/>
                                        </p:tgtEl>
                                      </p:cBhvr>
                                    </p:animEffect>
                                    <p:anim calcmode="lin" valueType="num">
                                      <p:cBhvr>
                                        <p:cTn id="175" dur="500" fill="hold"/>
                                        <p:tgtEl>
                                          <p:spTgt spid="118"/>
                                        </p:tgtEl>
                                        <p:attrNameLst>
                                          <p:attrName>ppt_x</p:attrName>
                                        </p:attrNameLst>
                                      </p:cBhvr>
                                      <p:tavLst>
                                        <p:tav tm="0">
                                          <p:val>
                                            <p:strVal val="#ppt_x"/>
                                          </p:val>
                                        </p:tav>
                                        <p:tav tm="100000">
                                          <p:val>
                                            <p:strVal val="#ppt_x"/>
                                          </p:val>
                                        </p:tav>
                                      </p:tavLst>
                                    </p:anim>
                                    <p:anim calcmode="lin" valueType="num">
                                      <p:cBhvr>
                                        <p:cTn id="176" dur="500" fill="hold"/>
                                        <p:tgtEl>
                                          <p:spTgt spid="118"/>
                                        </p:tgtEl>
                                        <p:attrNameLst>
                                          <p:attrName>ppt_y</p:attrName>
                                        </p:attrNameLst>
                                      </p:cBhvr>
                                      <p:tavLst>
                                        <p:tav tm="0">
                                          <p:val>
                                            <p:strVal val="#ppt_y-.1"/>
                                          </p:val>
                                        </p:tav>
                                        <p:tav tm="100000">
                                          <p:val>
                                            <p:strVal val="#ppt_y"/>
                                          </p:val>
                                        </p:tav>
                                      </p:tavLst>
                                    </p:anim>
                                  </p:childTnLst>
                                </p:cTn>
                              </p:par>
                            </p:childTnLst>
                          </p:cTn>
                        </p:par>
                        <p:par>
                          <p:cTn id="177" fill="hold">
                            <p:stCondLst>
                              <p:cond delay="500"/>
                            </p:stCondLst>
                            <p:childTnLst>
                              <p:par>
                                <p:cTn id="178" presetID="2" presetClass="entr" presetSubtype="1" fill="hold" grpId="0" nodeType="afterEffect">
                                  <p:stCondLst>
                                    <p:cond delay="0"/>
                                  </p:stCondLst>
                                  <p:childTnLst>
                                    <p:set>
                                      <p:cBhvr>
                                        <p:cTn id="179" dur="1" fill="hold">
                                          <p:stCondLst>
                                            <p:cond delay="0"/>
                                          </p:stCondLst>
                                        </p:cTn>
                                        <p:tgtEl>
                                          <p:spTgt spid="85"/>
                                        </p:tgtEl>
                                        <p:attrNameLst>
                                          <p:attrName>style.visibility</p:attrName>
                                        </p:attrNameLst>
                                      </p:cBhvr>
                                      <p:to>
                                        <p:strVal val="visible"/>
                                      </p:to>
                                    </p:set>
                                    <p:anim calcmode="lin" valueType="num">
                                      <p:cBhvr additive="base">
                                        <p:cTn id="180" dur="500" fill="hold"/>
                                        <p:tgtEl>
                                          <p:spTgt spid="85"/>
                                        </p:tgtEl>
                                        <p:attrNameLst>
                                          <p:attrName>ppt_x</p:attrName>
                                        </p:attrNameLst>
                                      </p:cBhvr>
                                      <p:tavLst>
                                        <p:tav tm="0">
                                          <p:val>
                                            <p:strVal val="#ppt_x"/>
                                          </p:val>
                                        </p:tav>
                                        <p:tav tm="100000">
                                          <p:val>
                                            <p:strVal val="#ppt_x"/>
                                          </p:val>
                                        </p:tav>
                                      </p:tavLst>
                                    </p:anim>
                                    <p:anim calcmode="lin" valueType="num">
                                      <p:cBhvr additive="base">
                                        <p:cTn id="181" dur="500" fill="hold"/>
                                        <p:tgtEl>
                                          <p:spTgt spid="85"/>
                                        </p:tgtEl>
                                        <p:attrNameLst>
                                          <p:attrName>ppt_y</p:attrName>
                                        </p:attrNameLst>
                                      </p:cBhvr>
                                      <p:tavLst>
                                        <p:tav tm="0">
                                          <p:val>
                                            <p:strVal val="0-#ppt_h/2"/>
                                          </p:val>
                                        </p:tav>
                                        <p:tav tm="100000">
                                          <p:val>
                                            <p:strVal val="#ppt_y"/>
                                          </p:val>
                                        </p:tav>
                                      </p:tavLst>
                                    </p:anim>
                                  </p:childTnLst>
                                </p:cTn>
                              </p:par>
                              <p:par>
                                <p:cTn id="182" presetID="10" presetClass="entr" presetSubtype="0" fill="hold" grpId="0" nodeType="withEffect">
                                  <p:stCondLst>
                                    <p:cond delay="0"/>
                                  </p:stCondLst>
                                  <p:childTnLst>
                                    <p:set>
                                      <p:cBhvr>
                                        <p:cTn id="183" dur="1" fill="hold">
                                          <p:stCondLst>
                                            <p:cond delay="0"/>
                                          </p:stCondLst>
                                        </p:cTn>
                                        <p:tgtEl>
                                          <p:spTgt spid="120"/>
                                        </p:tgtEl>
                                        <p:attrNameLst>
                                          <p:attrName>style.visibility</p:attrName>
                                        </p:attrNameLst>
                                      </p:cBhvr>
                                      <p:to>
                                        <p:strVal val="visible"/>
                                      </p:to>
                                    </p:set>
                                    <p:animEffect transition="in" filter="fade">
                                      <p:cBhvr>
                                        <p:cTn id="184" dur="500"/>
                                        <p:tgtEl>
                                          <p:spTgt spid="12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2"/>
                                        </p:tgtEl>
                                        <p:attrNameLst>
                                          <p:attrName>style.visibility</p:attrName>
                                        </p:attrNameLst>
                                      </p:cBhvr>
                                      <p:to>
                                        <p:strVal val="visible"/>
                                      </p:to>
                                    </p:set>
                                    <p:animEffect transition="in" filter="fade">
                                      <p:cBhvr>
                                        <p:cTn id="187" dur="500"/>
                                        <p:tgtEl>
                                          <p:spTgt spid="122"/>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24"/>
                                        </p:tgtEl>
                                        <p:attrNameLst>
                                          <p:attrName>style.visibility</p:attrName>
                                        </p:attrNameLst>
                                      </p:cBhvr>
                                      <p:to>
                                        <p:strVal val="visible"/>
                                      </p:to>
                                    </p:set>
                                    <p:animEffect transition="in" filter="fade">
                                      <p:cBhvr>
                                        <p:cTn id="190" dur="500"/>
                                        <p:tgtEl>
                                          <p:spTgt spid="124"/>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23"/>
                                        </p:tgtEl>
                                        <p:attrNameLst>
                                          <p:attrName>style.visibility</p:attrName>
                                        </p:attrNameLst>
                                      </p:cBhvr>
                                      <p:to>
                                        <p:strVal val="visible"/>
                                      </p:to>
                                    </p:set>
                                    <p:animEffect transition="in" filter="fade">
                                      <p:cBhvr>
                                        <p:cTn id="193" dur="500"/>
                                        <p:tgtEl>
                                          <p:spTgt spid="12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21"/>
                                        </p:tgtEl>
                                        <p:attrNameLst>
                                          <p:attrName>style.visibility</p:attrName>
                                        </p:attrNameLst>
                                      </p:cBhvr>
                                      <p:to>
                                        <p:strVal val="visible"/>
                                      </p:to>
                                    </p:set>
                                    <p:animEffect transition="in" filter="fade">
                                      <p:cBhvr>
                                        <p:cTn id="196" dur="500"/>
                                        <p:tgtEl>
                                          <p:spTgt spid="121"/>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19"/>
                                        </p:tgtEl>
                                        <p:attrNameLst>
                                          <p:attrName>style.visibility</p:attrName>
                                        </p:attrNameLst>
                                      </p:cBhvr>
                                      <p:to>
                                        <p:strVal val="visible"/>
                                      </p:to>
                                    </p:set>
                                    <p:animEffect transition="in" filter="fade">
                                      <p:cBhvr>
                                        <p:cTn id="199" dur="500"/>
                                        <p:tgtEl>
                                          <p:spTgt spid="119"/>
                                        </p:tgtEl>
                                      </p:cBhvr>
                                    </p:animEffect>
                                  </p:childTnLst>
                                </p:cTn>
                              </p:par>
                            </p:childTnLst>
                          </p:cTn>
                        </p:par>
                        <p:par>
                          <p:cTn id="200" fill="hold">
                            <p:stCondLst>
                              <p:cond delay="1000"/>
                            </p:stCondLst>
                            <p:childTnLst>
                              <p:par>
                                <p:cTn id="201" presetID="22" presetClass="entr" presetSubtype="1" fill="hold" grpId="0" nodeType="afterEffect">
                                  <p:stCondLst>
                                    <p:cond delay="0"/>
                                  </p:stCondLst>
                                  <p:childTnLst>
                                    <p:set>
                                      <p:cBhvr>
                                        <p:cTn id="202" dur="1" fill="hold">
                                          <p:stCondLst>
                                            <p:cond delay="0"/>
                                          </p:stCondLst>
                                        </p:cTn>
                                        <p:tgtEl>
                                          <p:spTgt spid="125"/>
                                        </p:tgtEl>
                                        <p:attrNameLst>
                                          <p:attrName>style.visibility</p:attrName>
                                        </p:attrNameLst>
                                      </p:cBhvr>
                                      <p:to>
                                        <p:strVal val="visible"/>
                                      </p:to>
                                    </p:set>
                                    <p:animEffect transition="in" filter="wipe(up)">
                                      <p:cBhvr>
                                        <p:cTn id="20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p:bldP spid="101" grpId="0"/>
      <p:bldP spid="102" grpId="0" animBg="1"/>
      <p:bldP spid="103" grpId="0"/>
      <p:bldP spid="104" grpId="0"/>
      <p:bldP spid="105" grpId="0" animBg="1"/>
      <p:bldP spid="106" grpId="0"/>
      <p:bldP spid="107" grpId="0"/>
      <p:bldP spid="108" grpId="0" animBg="1"/>
      <p:bldP spid="109" grpId="0"/>
      <p:bldP spid="110" grpId="0"/>
      <p:bldP spid="112" grpId="0" animBg="1"/>
      <p:bldP spid="113" grpId="0"/>
      <p:bldP spid="114" grpId="0"/>
      <p:bldP spid="115" grpId="0" animBg="1"/>
      <p:bldP spid="116" grpId="0"/>
      <p:bldP spid="117" grpId="0"/>
      <p:bldP spid="118" grpId="0" animBg="1"/>
      <p:bldP spid="119" grpId="0"/>
      <p:bldP spid="120" grpId="0"/>
      <p:bldP spid="121" grpId="0"/>
      <p:bldP spid="122" grpId="0"/>
      <p:bldP spid="123" grpId="0"/>
      <p:bldP spid="124" grpId="0"/>
      <p:bldP spid="1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noChangeArrowheads="1"/>
          </p:cNvSpPr>
          <p:nvPr/>
        </p:nvSpPr>
        <p:spPr bwMode="auto">
          <a:xfrm>
            <a:off x="3928896" y="4201782"/>
            <a:ext cx="931333" cy="410633"/>
          </a:xfrm>
          <a:custGeom>
            <a:avLst/>
            <a:gdLst>
              <a:gd name="T0" fmla="*/ 326 w 363"/>
              <a:gd name="T1" fmla="*/ 161 h 161"/>
              <a:gd name="T2" fmla="*/ 290 w 363"/>
              <a:gd name="T3" fmla="*/ 73 h 161"/>
              <a:gd name="T4" fmla="*/ 202 w 363"/>
              <a:gd name="T5" fmla="*/ 37 h 161"/>
              <a:gd name="T6" fmla="*/ 0 w 363"/>
              <a:gd name="T7" fmla="*/ 37 h 161"/>
              <a:gd name="T8" fmla="*/ 0 w 363"/>
              <a:gd name="T9" fmla="*/ 0 h 161"/>
              <a:gd name="T10" fmla="*/ 202 w 363"/>
              <a:gd name="T11" fmla="*/ 0 h 161"/>
              <a:gd name="T12" fmla="*/ 316 w 363"/>
              <a:gd name="T13" fmla="*/ 47 h 161"/>
              <a:gd name="T14" fmla="*/ 363 w 363"/>
              <a:gd name="T15" fmla="*/ 161 h 161"/>
              <a:gd name="T16" fmla="*/ 326 w 363"/>
              <a:gd name="T17" fmla="*/ 161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3"/>
              <a:gd name="T28" fmla="*/ 0 h 161"/>
              <a:gd name="T29" fmla="*/ 363 w 363"/>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3" h="161">
                <a:moveTo>
                  <a:pt x="326" y="161"/>
                </a:moveTo>
                <a:cubicBezTo>
                  <a:pt x="326" y="127"/>
                  <a:pt x="312" y="96"/>
                  <a:pt x="290" y="73"/>
                </a:cubicBezTo>
                <a:cubicBezTo>
                  <a:pt x="267" y="51"/>
                  <a:pt x="236" y="37"/>
                  <a:pt x="202" y="37"/>
                </a:cubicBezTo>
                <a:cubicBezTo>
                  <a:pt x="0" y="37"/>
                  <a:pt x="0" y="37"/>
                  <a:pt x="0" y="37"/>
                </a:cubicBezTo>
                <a:cubicBezTo>
                  <a:pt x="0" y="0"/>
                  <a:pt x="0" y="0"/>
                  <a:pt x="0" y="0"/>
                </a:cubicBezTo>
                <a:cubicBezTo>
                  <a:pt x="202" y="0"/>
                  <a:pt x="202" y="0"/>
                  <a:pt x="202" y="0"/>
                </a:cubicBezTo>
                <a:cubicBezTo>
                  <a:pt x="247" y="0"/>
                  <a:pt x="287" y="18"/>
                  <a:pt x="316" y="47"/>
                </a:cubicBezTo>
                <a:cubicBezTo>
                  <a:pt x="345" y="76"/>
                  <a:pt x="363" y="116"/>
                  <a:pt x="363" y="161"/>
                </a:cubicBezTo>
                <a:cubicBezTo>
                  <a:pt x="326" y="161"/>
                  <a:pt x="326" y="161"/>
                  <a:pt x="326" y="161"/>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 name="Freeform 6"/>
          <p:cNvSpPr>
            <a:spLocks noChangeArrowheads="1"/>
          </p:cNvSpPr>
          <p:nvPr/>
        </p:nvSpPr>
        <p:spPr bwMode="auto">
          <a:xfrm>
            <a:off x="5969363" y="2842881"/>
            <a:ext cx="412751" cy="416984"/>
          </a:xfrm>
          <a:custGeom>
            <a:avLst/>
            <a:gdLst>
              <a:gd name="T0" fmla="*/ 0 w 161"/>
              <a:gd name="T1" fmla="*/ 125 h 162"/>
              <a:gd name="T2" fmla="*/ 87 w 161"/>
              <a:gd name="T3" fmla="*/ 88 h 162"/>
              <a:gd name="T4" fmla="*/ 124 w 161"/>
              <a:gd name="T5" fmla="*/ 0 h 162"/>
              <a:gd name="T6" fmla="*/ 161 w 161"/>
              <a:gd name="T7" fmla="*/ 0 h 162"/>
              <a:gd name="T8" fmla="*/ 114 w 161"/>
              <a:gd name="T9" fmla="*/ 114 h 162"/>
              <a:gd name="T10" fmla="*/ 0 w 161"/>
              <a:gd name="T11" fmla="*/ 162 h 162"/>
              <a:gd name="T12" fmla="*/ 0 w 161"/>
              <a:gd name="T13" fmla="*/ 125 h 162"/>
              <a:gd name="T14" fmla="*/ 0 60000 65536"/>
              <a:gd name="T15" fmla="*/ 0 60000 65536"/>
              <a:gd name="T16" fmla="*/ 0 60000 65536"/>
              <a:gd name="T17" fmla="*/ 0 60000 65536"/>
              <a:gd name="T18" fmla="*/ 0 60000 65536"/>
              <a:gd name="T19" fmla="*/ 0 60000 65536"/>
              <a:gd name="T20" fmla="*/ 0 60000 65536"/>
              <a:gd name="T21" fmla="*/ 0 w 161"/>
              <a:gd name="T22" fmla="*/ 0 h 162"/>
              <a:gd name="T23" fmla="*/ 161 w 161"/>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62">
                <a:moveTo>
                  <a:pt x="0" y="125"/>
                </a:moveTo>
                <a:cubicBezTo>
                  <a:pt x="34" y="125"/>
                  <a:pt x="65" y="111"/>
                  <a:pt x="87" y="88"/>
                </a:cubicBezTo>
                <a:cubicBezTo>
                  <a:pt x="110" y="66"/>
                  <a:pt x="124" y="35"/>
                  <a:pt x="124" y="0"/>
                </a:cubicBezTo>
                <a:cubicBezTo>
                  <a:pt x="161" y="0"/>
                  <a:pt x="161" y="0"/>
                  <a:pt x="161" y="0"/>
                </a:cubicBezTo>
                <a:cubicBezTo>
                  <a:pt x="161" y="45"/>
                  <a:pt x="143" y="85"/>
                  <a:pt x="114" y="114"/>
                </a:cubicBezTo>
                <a:cubicBezTo>
                  <a:pt x="84" y="144"/>
                  <a:pt x="44" y="162"/>
                  <a:pt x="0" y="162"/>
                </a:cubicBezTo>
                <a:cubicBezTo>
                  <a:pt x="0" y="125"/>
                  <a:pt x="0" y="125"/>
                  <a:pt x="0" y="125"/>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4" name="Freeform 7"/>
          <p:cNvSpPr>
            <a:spLocks noChangeArrowheads="1"/>
          </p:cNvSpPr>
          <p:nvPr/>
        </p:nvSpPr>
        <p:spPr bwMode="auto">
          <a:xfrm>
            <a:off x="5289914" y="2112633"/>
            <a:ext cx="825500" cy="730249"/>
          </a:xfrm>
          <a:custGeom>
            <a:avLst/>
            <a:gdLst>
              <a:gd name="T0" fmla="*/ 0 w 322"/>
              <a:gd name="T1" fmla="*/ 285 h 285"/>
              <a:gd name="T2" fmla="*/ 47 w 322"/>
              <a:gd name="T3" fmla="*/ 171 h 285"/>
              <a:gd name="T4" fmla="*/ 161 w 322"/>
              <a:gd name="T5" fmla="*/ 124 h 285"/>
              <a:gd name="T6" fmla="*/ 249 w 322"/>
              <a:gd name="T7" fmla="*/ 88 h 285"/>
              <a:gd name="T8" fmla="*/ 285 w 322"/>
              <a:gd name="T9" fmla="*/ 0 h 285"/>
              <a:gd name="T10" fmla="*/ 322 w 322"/>
              <a:gd name="T11" fmla="*/ 0 h 285"/>
              <a:gd name="T12" fmla="*/ 275 w 322"/>
              <a:gd name="T13" fmla="*/ 114 h 285"/>
              <a:gd name="T14" fmla="*/ 161 w 322"/>
              <a:gd name="T15" fmla="*/ 161 h 285"/>
              <a:gd name="T16" fmla="*/ 73 w 322"/>
              <a:gd name="T17" fmla="*/ 198 h 285"/>
              <a:gd name="T18" fmla="*/ 37 w 322"/>
              <a:gd name="T19" fmla="*/ 285 h 285"/>
              <a:gd name="T20" fmla="*/ 0 w 322"/>
              <a:gd name="T21" fmla="*/ 285 h 2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2"/>
              <a:gd name="T34" fmla="*/ 0 h 285"/>
              <a:gd name="T35" fmla="*/ 322 w 322"/>
              <a:gd name="T36" fmla="*/ 285 h 2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2" h="285">
                <a:moveTo>
                  <a:pt x="0" y="285"/>
                </a:moveTo>
                <a:cubicBezTo>
                  <a:pt x="0" y="241"/>
                  <a:pt x="18" y="201"/>
                  <a:pt x="47" y="171"/>
                </a:cubicBezTo>
                <a:cubicBezTo>
                  <a:pt x="76" y="142"/>
                  <a:pt x="116" y="124"/>
                  <a:pt x="161" y="124"/>
                </a:cubicBezTo>
                <a:cubicBezTo>
                  <a:pt x="195" y="124"/>
                  <a:pt x="226" y="110"/>
                  <a:pt x="249" y="88"/>
                </a:cubicBezTo>
                <a:cubicBezTo>
                  <a:pt x="271" y="65"/>
                  <a:pt x="285" y="34"/>
                  <a:pt x="285" y="0"/>
                </a:cubicBezTo>
                <a:cubicBezTo>
                  <a:pt x="322" y="0"/>
                  <a:pt x="322" y="0"/>
                  <a:pt x="322" y="0"/>
                </a:cubicBezTo>
                <a:cubicBezTo>
                  <a:pt x="322" y="45"/>
                  <a:pt x="304" y="85"/>
                  <a:pt x="275" y="114"/>
                </a:cubicBezTo>
                <a:cubicBezTo>
                  <a:pt x="246" y="143"/>
                  <a:pt x="205" y="161"/>
                  <a:pt x="161" y="161"/>
                </a:cubicBezTo>
                <a:cubicBezTo>
                  <a:pt x="126" y="161"/>
                  <a:pt x="95" y="175"/>
                  <a:pt x="73" y="198"/>
                </a:cubicBezTo>
                <a:cubicBezTo>
                  <a:pt x="50" y="220"/>
                  <a:pt x="37" y="251"/>
                  <a:pt x="37" y="285"/>
                </a:cubicBezTo>
                <a:cubicBezTo>
                  <a:pt x="0" y="285"/>
                  <a:pt x="0" y="285"/>
                  <a:pt x="0" y="285"/>
                </a:cubicBezTo>
                <a:close/>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5" name="Freeform 8"/>
          <p:cNvSpPr>
            <a:spLocks noChangeArrowheads="1"/>
          </p:cNvSpPr>
          <p:nvPr/>
        </p:nvSpPr>
        <p:spPr bwMode="auto">
          <a:xfrm>
            <a:off x="6540863" y="1767615"/>
            <a:ext cx="829733" cy="1077384"/>
          </a:xfrm>
          <a:custGeom>
            <a:avLst/>
            <a:gdLst>
              <a:gd name="T0" fmla="*/ 286 w 323"/>
              <a:gd name="T1" fmla="*/ 420 h 420"/>
              <a:gd name="T2" fmla="*/ 249 w 323"/>
              <a:gd name="T3" fmla="*/ 333 h 420"/>
              <a:gd name="T4" fmla="*/ 162 w 323"/>
              <a:gd name="T5" fmla="*/ 296 h 420"/>
              <a:gd name="T6" fmla="*/ 48 w 323"/>
              <a:gd name="T7" fmla="*/ 249 h 420"/>
              <a:gd name="T8" fmla="*/ 0 w 323"/>
              <a:gd name="T9" fmla="*/ 135 h 420"/>
              <a:gd name="T10" fmla="*/ 0 w 323"/>
              <a:gd name="T11" fmla="*/ 0 h 420"/>
              <a:gd name="T12" fmla="*/ 37 w 323"/>
              <a:gd name="T13" fmla="*/ 0 h 420"/>
              <a:gd name="T14" fmla="*/ 37 w 323"/>
              <a:gd name="T15" fmla="*/ 135 h 420"/>
              <a:gd name="T16" fmla="*/ 74 w 323"/>
              <a:gd name="T17" fmla="*/ 223 h 420"/>
              <a:gd name="T18" fmla="*/ 162 w 323"/>
              <a:gd name="T19" fmla="*/ 259 h 420"/>
              <a:gd name="T20" fmla="*/ 276 w 323"/>
              <a:gd name="T21" fmla="*/ 306 h 420"/>
              <a:gd name="T22" fmla="*/ 323 w 323"/>
              <a:gd name="T23" fmla="*/ 420 h 420"/>
              <a:gd name="T24" fmla="*/ 286 w 323"/>
              <a:gd name="T25" fmla="*/ 420 h 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20"/>
              <a:gd name="T41" fmla="*/ 323 w 323"/>
              <a:gd name="T42" fmla="*/ 420 h 4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20">
                <a:moveTo>
                  <a:pt x="286" y="420"/>
                </a:moveTo>
                <a:cubicBezTo>
                  <a:pt x="286" y="386"/>
                  <a:pt x="272" y="355"/>
                  <a:pt x="249" y="333"/>
                </a:cubicBezTo>
                <a:cubicBezTo>
                  <a:pt x="227" y="310"/>
                  <a:pt x="196" y="296"/>
                  <a:pt x="162" y="296"/>
                </a:cubicBezTo>
                <a:cubicBezTo>
                  <a:pt x="117" y="296"/>
                  <a:pt x="77" y="278"/>
                  <a:pt x="48" y="249"/>
                </a:cubicBezTo>
                <a:cubicBezTo>
                  <a:pt x="18" y="220"/>
                  <a:pt x="0" y="180"/>
                  <a:pt x="0" y="135"/>
                </a:cubicBezTo>
                <a:cubicBezTo>
                  <a:pt x="0" y="0"/>
                  <a:pt x="0" y="0"/>
                  <a:pt x="0" y="0"/>
                </a:cubicBezTo>
                <a:cubicBezTo>
                  <a:pt x="37" y="0"/>
                  <a:pt x="37" y="0"/>
                  <a:pt x="37" y="0"/>
                </a:cubicBezTo>
                <a:cubicBezTo>
                  <a:pt x="37" y="135"/>
                  <a:pt x="37" y="135"/>
                  <a:pt x="37" y="135"/>
                </a:cubicBezTo>
                <a:cubicBezTo>
                  <a:pt x="37" y="169"/>
                  <a:pt x="51" y="200"/>
                  <a:pt x="74" y="223"/>
                </a:cubicBezTo>
                <a:cubicBezTo>
                  <a:pt x="96" y="245"/>
                  <a:pt x="127" y="259"/>
                  <a:pt x="162" y="259"/>
                </a:cubicBezTo>
                <a:cubicBezTo>
                  <a:pt x="206" y="259"/>
                  <a:pt x="246" y="277"/>
                  <a:pt x="276" y="306"/>
                </a:cubicBezTo>
                <a:cubicBezTo>
                  <a:pt x="305" y="336"/>
                  <a:pt x="323" y="376"/>
                  <a:pt x="323" y="420"/>
                </a:cubicBezTo>
                <a:cubicBezTo>
                  <a:pt x="286" y="420"/>
                  <a:pt x="286" y="420"/>
                  <a:pt x="286" y="420"/>
                </a:cubicBezTo>
                <a:close/>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6" name="Freeform 9"/>
          <p:cNvSpPr>
            <a:spLocks noChangeArrowheads="1"/>
          </p:cNvSpPr>
          <p:nvPr/>
        </p:nvSpPr>
        <p:spPr bwMode="auto">
          <a:xfrm>
            <a:off x="6540864" y="2432249"/>
            <a:ext cx="1147233" cy="1147233"/>
          </a:xfrm>
          <a:custGeom>
            <a:avLst/>
            <a:gdLst>
              <a:gd name="T0" fmla="*/ 447 w 447"/>
              <a:gd name="T1" fmla="*/ 37 h 447"/>
              <a:gd name="T2" fmla="*/ 359 w 447"/>
              <a:gd name="T3" fmla="*/ 74 h 447"/>
              <a:gd name="T4" fmla="*/ 323 w 447"/>
              <a:gd name="T5" fmla="*/ 161 h 447"/>
              <a:gd name="T6" fmla="*/ 276 w 447"/>
              <a:gd name="T7" fmla="*/ 275 h 447"/>
              <a:gd name="T8" fmla="*/ 162 w 447"/>
              <a:gd name="T9" fmla="*/ 323 h 447"/>
              <a:gd name="T10" fmla="*/ 74 w 447"/>
              <a:gd name="T11" fmla="*/ 359 h 447"/>
              <a:gd name="T12" fmla="*/ 37 w 447"/>
              <a:gd name="T13" fmla="*/ 447 h 447"/>
              <a:gd name="T14" fmla="*/ 0 w 447"/>
              <a:gd name="T15" fmla="*/ 447 h 447"/>
              <a:gd name="T16" fmla="*/ 48 w 447"/>
              <a:gd name="T17" fmla="*/ 333 h 447"/>
              <a:gd name="T18" fmla="*/ 162 w 447"/>
              <a:gd name="T19" fmla="*/ 286 h 447"/>
              <a:gd name="T20" fmla="*/ 249 w 447"/>
              <a:gd name="T21" fmla="*/ 249 h 447"/>
              <a:gd name="T22" fmla="*/ 286 w 447"/>
              <a:gd name="T23" fmla="*/ 161 h 447"/>
              <a:gd name="T24" fmla="*/ 333 w 447"/>
              <a:gd name="T25" fmla="*/ 47 h 447"/>
              <a:gd name="T26" fmla="*/ 447 w 447"/>
              <a:gd name="T27" fmla="*/ 0 h 447"/>
              <a:gd name="T28" fmla="*/ 447 w 447"/>
              <a:gd name="T29" fmla="*/ 37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7"/>
              <a:gd name="T46" fmla="*/ 0 h 447"/>
              <a:gd name="T47" fmla="*/ 447 w 447"/>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7" h="447">
                <a:moveTo>
                  <a:pt x="447" y="37"/>
                </a:moveTo>
                <a:cubicBezTo>
                  <a:pt x="413" y="37"/>
                  <a:pt x="382" y="51"/>
                  <a:pt x="359" y="74"/>
                </a:cubicBezTo>
                <a:cubicBezTo>
                  <a:pt x="337" y="96"/>
                  <a:pt x="323" y="127"/>
                  <a:pt x="323" y="161"/>
                </a:cubicBezTo>
                <a:cubicBezTo>
                  <a:pt x="323" y="206"/>
                  <a:pt x="305" y="246"/>
                  <a:pt x="276" y="275"/>
                </a:cubicBezTo>
                <a:cubicBezTo>
                  <a:pt x="246" y="305"/>
                  <a:pt x="206" y="323"/>
                  <a:pt x="162" y="323"/>
                </a:cubicBezTo>
                <a:cubicBezTo>
                  <a:pt x="127" y="323"/>
                  <a:pt x="96" y="337"/>
                  <a:pt x="74" y="359"/>
                </a:cubicBezTo>
                <a:cubicBezTo>
                  <a:pt x="51" y="382"/>
                  <a:pt x="37" y="413"/>
                  <a:pt x="37" y="447"/>
                </a:cubicBezTo>
                <a:cubicBezTo>
                  <a:pt x="0" y="447"/>
                  <a:pt x="0" y="447"/>
                  <a:pt x="0" y="447"/>
                </a:cubicBezTo>
                <a:cubicBezTo>
                  <a:pt x="0" y="402"/>
                  <a:pt x="18" y="362"/>
                  <a:pt x="48" y="333"/>
                </a:cubicBezTo>
                <a:cubicBezTo>
                  <a:pt x="77" y="304"/>
                  <a:pt x="117" y="286"/>
                  <a:pt x="162" y="286"/>
                </a:cubicBezTo>
                <a:cubicBezTo>
                  <a:pt x="196" y="286"/>
                  <a:pt x="227" y="272"/>
                  <a:pt x="249" y="249"/>
                </a:cubicBezTo>
                <a:cubicBezTo>
                  <a:pt x="272" y="227"/>
                  <a:pt x="286" y="196"/>
                  <a:pt x="286" y="161"/>
                </a:cubicBezTo>
                <a:cubicBezTo>
                  <a:pt x="286" y="117"/>
                  <a:pt x="304" y="77"/>
                  <a:pt x="333" y="47"/>
                </a:cubicBezTo>
                <a:cubicBezTo>
                  <a:pt x="362" y="18"/>
                  <a:pt x="403" y="0"/>
                  <a:pt x="447" y="0"/>
                </a:cubicBezTo>
                <a:cubicBezTo>
                  <a:pt x="447" y="37"/>
                  <a:pt x="447" y="37"/>
                  <a:pt x="447" y="37"/>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7" name="Freeform 10"/>
          <p:cNvSpPr>
            <a:spLocks noChangeArrowheads="1"/>
          </p:cNvSpPr>
          <p:nvPr/>
        </p:nvSpPr>
        <p:spPr bwMode="auto">
          <a:xfrm>
            <a:off x="4555430" y="2112633"/>
            <a:ext cx="2815167" cy="2197100"/>
          </a:xfrm>
          <a:custGeom>
            <a:avLst/>
            <a:gdLst>
              <a:gd name="T0" fmla="*/ 37 w 1097"/>
              <a:gd name="T1" fmla="*/ 0 h 856"/>
              <a:gd name="T2" fmla="*/ 73 w 1097"/>
              <a:gd name="T3" fmla="*/ 88 h 856"/>
              <a:gd name="T4" fmla="*/ 161 w 1097"/>
              <a:gd name="T5" fmla="*/ 124 h 856"/>
              <a:gd name="T6" fmla="*/ 275 w 1097"/>
              <a:gd name="T7" fmla="*/ 171 h 856"/>
              <a:gd name="T8" fmla="*/ 323 w 1097"/>
              <a:gd name="T9" fmla="*/ 285 h 856"/>
              <a:gd name="T10" fmla="*/ 359 w 1097"/>
              <a:gd name="T11" fmla="*/ 373 h 856"/>
              <a:gd name="T12" fmla="*/ 447 w 1097"/>
              <a:gd name="T13" fmla="*/ 410 h 856"/>
              <a:gd name="T14" fmla="*/ 650 w 1097"/>
              <a:gd name="T15" fmla="*/ 410 h 856"/>
              <a:gd name="T16" fmla="*/ 764 w 1097"/>
              <a:gd name="T17" fmla="*/ 457 h 856"/>
              <a:gd name="T18" fmla="*/ 811 w 1097"/>
              <a:gd name="T19" fmla="*/ 571 h 856"/>
              <a:gd name="T20" fmla="*/ 848 w 1097"/>
              <a:gd name="T21" fmla="*/ 659 h 856"/>
              <a:gd name="T22" fmla="*/ 936 w 1097"/>
              <a:gd name="T23" fmla="*/ 695 h 856"/>
              <a:gd name="T24" fmla="*/ 1050 w 1097"/>
              <a:gd name="T25" fmla="*/ 742 h 856"/>
              <a:gd name="T26" fmla="*/ 1097 w 1097"/>
              <a:gd name="T27" fmla="*/ 856 h 856"/>
              <a:gd name="T28" fmla="*/ 1060 w 1097"/>
              <a:gd name="T29" fmla="*/ 856 h 856"/>
              <a:gd name="T30" fmla="*/ 1023 w 1097"/>
              <a:gd name="T31" fmla="*/ 769 h 856"/>
              <a:gd name="T32" fmla="*/ 936 w 1097"/>
              <a:gd name="T33" fmla="*/ 732 h 856"/>
              <a:gd name="T34" fmla="*/ 822 w 1097"/>
              <a:gd name="T35" fmla="*/ 685 h 856"/>
              <a:gd name="T36" fmla="*/ 774 w 1097"/>
              <a:gd name="T37" fmla="*/ 571 h 856"/>
              <a:gd name="T38" fmla="*/ 738 w 1097"/>
              <a:gd name="T39" fmla="*/ 483 h 856"/>
              <a:gd name="T40" fmla="*/ 650 w 1097"/>
              <a:gd name="T41" fmla="*/ 447 h 856"/>
              <a:gd name="T42" fmla="*/ 447 w 1097"/>
              <a:gd name="T43" fmla="*/ 447 h 856"/>
              <a:gd name="T44" fmla="*/ 333 w 1097"/>
              <a:gd name="T45" fmla="*/ 399 h 856"/>
              <a:gd name="T46" fmla="*/ 286 w 1097"/>
              <a:gd name="T47" fmla="*/ 285 h 856"/>
              <a:gd name="T48" fmla="*/ 249 w 1097"/>
              <a:gd name="T49" fmla="*/ 198 h 856"/>
              <a:gd name="T50" fmla="*/ 161 w 1097"/>
              <a:gd name="T51" fmla="*/ 161 h 856"/>
              <a:gd name="T52" fmla="*/ 47 w 1097"/>
              <a:gd name="T53" fmla="*/ 114 h 856"/>
              <a:gd name="T54" fmla="*/ 0 w 1097"/>
              <a:gd name="T55" fmla="*/ 0 h 856"/>
              <a:gd name="T56" fmla="*/ 37 w 1097"/>
              <a:gd name="T57" fmla="*/ 0 h 8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97"/>
              <a:gd name="T88" fmla="*/ 0 h 856"/>
              <a:gd name="T89" fmla="*/ 1097 w 1097"/>
              <a:gd name="T90" fmla="*/ 856 h 8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97" h="856">
                <a:moveTo>
                  <a:pt x="37" y="0"/>
                </a:moveTo>
                <a:cubicBezTo>
                  <a:pt x="37" y="34"/>
                  <a:pt x="51" y="65"/>
                  <a:pt x="73" y="88"/>
                </a:cubicBezTo>
                <a:cubicBezTo>
                  <a:pt x="96" y="110"/>
                  <a:pt x="127" y="124"/>
                  <a:pt x="161" y="124"/>
                </a:cubicBezTo>
                <a:cubicBezTo>
                  <a:pt x="206" y="124"/>
                  <a:pt x="246" y="142"/>
                  <a:pt x="275" y="171"/>
                </a:cubicBezTo>
                <a:cubicBezTo>
                  <a:pt x="304" y="201"/>
                  <a:pt x="323" y="241"/>
                  <a:pt x="323" y="285"/>
                </a:cubicBezTo>
                <a:cubicBezTo>
                  <a:pt x="323" y="320"/>
                  <a:pt x="336" y="351"/>
                  <a:pt x="359" y="373"/>
                </a:cubicBezTo>
                <a:cubicBezTo>
                  <a:pt x="381" y="396"/>
                  <a:pt x="412" y="410"/>
                  <a:pt x="447" y="410"/>
                </a:cubicBezTo>
                <a:cubicBezTo>
                  <a:pt x="650" y="410"/>
                  <a:pt x="650" y="410"/>
                  <a:pt x="650" y="410"/>
                </a:cubicBezTo>
                <a:cubicBezTo>
                  <a:pt x="695" y="410"/>
                  <a:pt x="735" y="428"/>
                  <a:pt x="764" y="457"/>
                </a:cubicBezTo>
                <a:cubicBezTo>
                  <a:pt x="793" y="486"/>
                  <a:pt x="811" y="526"/>
                  <a:pt x="811" y="571"/>
                </a:cubicBezTo>
                <a:cubicBezTo>
                  <a:pt x="811" y="605"/>
                  <a:pt x="825" y="636"/>
                  <a:pt x="848" y="659"/>
                </a:cubicBezTo>
                <a:cubicBezTo>
                  <a:pt x="870" y="681"/>
                  <a:pt x="901" y="695"/>
                  <a:pt x="936" y="695"/>
                </a:cubicBezTo>
                <a:cubicBezTo>
                  <a:pt x="980" y="695"/>
                  <a:pt x="1020" y="713"/>
                  <a:pt x="1050" y="742"/>
                </a:cubicBezTo>
                <a:cubicBezTo>
                  <a:pt x="1079" y="772"/>
                  <a:pt x="1097" y="812"/>
                  <a:pt x="1097" y="856"/>
                </a:cubicBezTo>
                <a:cubicBezTo>
                  <a:pt x="1060" y="856"/>
                  <a:pt x="1060" y="856"/>
                  <a:pt x="1060" y="856"/>
                </a:cubicBezTo>
                <a:cubicBezTo>
                  <a:pt x="1060" y="822"/>
                  <a:pt x="1046" y="791"/>
                  <a:pt x="1023" y="769"/>
                </a:cubicBezTo>
                <a:cubicBezTo>
                  <a:pt x="1001" y="746"/>
                  <a:pt x="970" y="732"/>
                  <a:pt x="936" y="732"/>
                </a:cubicBezTo>
                <a:cubicBezTo>
                  <a:pt x="891" y="732"/>
                  <a:pt x="851" y="714"/>
                  <a:pt x="822" y="685"/>
                </a:cubicBezTo>
                <a:cubicBezTo>
                  <a:pt x="792" y="656"/>
                  <a:pt x="774" y="615"/>
                  <a:pt x="774" y="571"/>
                </a:cubicBezTo>
                <a:cubicBezTo>
                  <a:pt x="774" y="537"/>
                  <a:pt x="760" y="506"/>
                  <a:pt x="738" y="483"/>
                </a:cubicBezTo>
                <a:cubicBezTo>
                  <a:pt x="716" y="461"/>
                  <a:pt x="684" y="447"/>
                  <a:pt x="650" y="447"/>
                </a:cubicBezTo>
                <a:cubicBezTo>
                  <a:pt x="447" y="447"/>
                  <a:pt x="447" y="447"/>
                  <a:pt x="447" y="447"/>
                </a:cubicBezTo>
                <a:cubicBezTo>
                  <a:pt x="402" y="447"/>
                  <a:pt x="362" y="429"/>
                  <a:pt x="333" y="399"/>
                </a:cubicBezTo>
                <a:cubicBezTo>
                  <a:pt x="304" y="370"/>
                  <a:pt x="286" y="330"/>
                  <a:pt x="286" y="285"/>
                </a:cubicBezTo>
                <a:cubicBezTo>
                  <a:pt x="286" y="251"/>
                  <a:pt x="272" y="220"/>
                  <a:pt x="249" y="198"/>
                </a:cubicBezTo>
                <a:cubicBezTo>
                  <a:pt x="227" y="175"/>
                  <a:pt x="196" y="161"/>
                  <a:pt x="161" y="161"/>
                </a:cubicBezTo>
                <a:cubicBezTo>
                  <a:pt x="117" y="161"/>
                  <a:pt x="76" y="143"/>
                  <a:pt x="47" y="114"/>
                </a:cubicBezTo>
                <a:cubicBezTo>
                  <a:pt x="18" y="85"/>
                  <a:pt x="0" y="45"/>
                  <a:pt x="0" y="0"/>
                </a:cubicBezTo>
                <a:cubicBezTo>
                  <a:pt x="37" y="0"/>
                  <a:pt x="37" y="0"/>
                  <a:pt x="37" y="0"/>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8" name="Freeform 11"/>
          <p:cNvSpPr>
            <a:spLocks noChangeArrowheads="1"/>
          </p:cNvSpPr>
          <p:nvPr/>
        </p:nvSpPr>
        <p:spPr bwMode="auto">
          <a:xfrm>
            <a:off x="6020163" y="4201782"/>
            <a:ext cx="412751" cy="410633"/>
          </a:xfrm>
          <a:custGeom>
            <a:avLst/>
            <a:gdLst>
              <a:gd name="T0" fmla="*/ 161 w 161"/>
              <a:gd name="T1" fmla="*/ 37 h 161"/>
              <a:gd name="T2" fmla="*/ 73 w 161"/>
              <a:gd name="T3" fmla="*/ 73 h 161"/>
              <a:gd name="T4" fmla="*/ 37 w 161"/>
              <a:gd name="T5" fmla="*/ 161 h 161"/>
              <a:gd name="T6" fmla="*/ 0 w 161"/>
              <a:gd name="T7" fmla="*/ 161 h 161"/>
              <a:gd name="T8" fmla="*/ 47 w 161"/>
              <a:gd name="T9" fmla="*/ 47 h 161"/>
              <a:gd name="T10" fmla="*/ 161 w 161"/>
              <a:gd name="T11" fmla="*/ 0 h 161"/>
              <a:gd name="T12" fmla="*/ 161 w 161"/>
              <a:gd name="T13" fmla="*/ 37 h 161"/>
              <a:gd name="T14" fmla="*/ 0 60000 65536"/>
              <a:gd name="T15" fmla="*/ 0 60000 65536"/>
              <a:gd name="T16" fmla="*/ 0 60000 65536"/>
              <a:gd name="T17" fmla="*/ 0 60000 65536"/>
              <a:gd name="T18" fmla="*/ 0 60000 65536"/>
              <a:gd name="T19" fmla="*/ 0 60000 65536"/>
              <a:gd name="T20" fmla="*/ 0 60000 65536"/>
              <a:gd name="T21" fmla="*/ 0 w 161"/>
              <a:gd name="T22" fmla="*/ 0 h 161"/>
              <a:gd name="T23" fmla="*/ 161 w 161"/>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61">
                <a:moveTo>
                  <a:pt x="161" y="37"/>
                </a:moveTo>
                <a:cubicBezTo>
                  <a:pt x="127" y="37"/>
                  <a:pt x="96" y="51"/>
                  <a:pt x="73" y="73"/>
                </a:cubicBezTo>
                <a:cubicBezTo>
                  <a:pt x="51" y="96"/>
                  <a:pt x="37" y="127"/>
                  <a:pt x="37" y="161"/>
                </a:cubicBezTo>
                <a:cubicBezTo>
                  <a:pt x="0" y="161"/>
                  <a:pt x="0" y="161"/>
                  <a:pt x="0" y="161"/>
                </a:cubicBezTo>
                <a:cubicBezTo>
                  <a:pt x="0" y="116"/>
                  <a:pt x="18" y="76"/>
                  <a:pt x="47" y="47"/>
                </a:cubicBezTo>
                <a:cubicBezTo>
                  <a:pt x="76" y="18"/>
                  <a:pt x="117" y="0"/>
                  <a:pt x="161" y="0"/>
                </a:cubicBezTo>
                <a:cubicBezTo>
                  <a:pt x="161" y="37"/>
                  <a:pt x="161" y="37"/>
                  <a:pt x="161" y="37"/>
                </a:cubicBezTo>
                <a:close/>
              </a:path>
            </a:pathLst>
          </a:custGeom>
          <a:solidFill>
            <a:srgbClr val="0070C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9" name="Freeform 12"/>
          <p:cNvSpPr>
            <a:spLocks noChangeArrowheads="1"/>
          </p:cNvSpPr>
          <p:nvPr/>
        </p:nvSpPr>
        <p:spPr bwMode="auto">
          <a:xfrm>
            <a:off x="5285681" y="4472715"/>
            <a:ext cx="416983" cy="554567"/>
          </a:xfrm>
          <a:custGeom>
            <a:avLst/>
            <a:gdLst>
              <a:gd name="T0" fmla="*/ 37 w 162"/>
              <a:gd name="T1" fmla="*/ 55 h 216"/>
              <a:gd name="T2" fmla="*/ 74 w 162"/>
              <a:gd name="T3" fmla="*/ 143 h 216"/>
              <a:gd name="T4" fmla="*/ 162 w 162"/>
              <a:gd name="T5" fmla="*/ 179 h 216"/>
              <a:gd name="T6" fmla="*/ 162 w 162"/>
              <a:gd name="T7" fmla="*/ 216 h 216"/>
              <a:gd name="T8" fmla="*/ 48 w 162"/>
              <a:gd name="T9" fmla="*/ 169 h 216"/>
              <a:gd name="T10" fmla="*/ 1 w 162"/>
              <a:gd name="T11" fmla="*/ 55 h 216"/>
              <a:gd name="T12" fmla="*/ 0 w 162"/>
              <a:gd name="T13" fmla="*/ 55 h 216"/>
              <a:gd name="T14" fmla="*/ 0 w 162"/>
              <a:gd name="T15" fmla="*/ 0 h 216"/>
              <a:gd name="T16" fmla="*/ 38 w 162"/>
              <a:gd name="T17" fmla="*/ 0 h 216"/>
              <a:gd name="T18" fmla="*/ 38 w 162"/>
              <a:gd name="T19" fmla="*/ 55 h 216"/>
              <a:gd name="T20" fmla="*/ 37 w 162"/>
              <a:gd name="T21" fmla="*/ 55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
              <a:gd name="T34" fmla="*/ 0 h 216"/>
              <a:gd name="T35" fmla="*/ 162 w 162"/>
              <a:gd name="T36" fmla="*/ 216 h 2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 h="216">
                <a:moveTo>
                  <a:pt x="37" y="55"/>
                </a:moveTo>
                <a:cubicBezTo>
                  <a:pt x="37" y="89"/>
                  <a:pt x="51" y="120"/>
                  <a:pt x="74" y="143"/>
                </a:cubicBezTo>
                <a:cubicBezTo>
                  <a:pt x="96" y="165"/>
                  <a:pt x="127" y="179"/>
                  <a:pt x="162" y="179"/>
                </a:cubicBezTo>
                <a:cubicBezTo>
                  <a:pt x="162" y="216"/>
                  <a:pt x="162" y="216"/>
                  <a:pt x="162" y="216"/>
                </a:cubicBezTo>
                <a:cubicBezTo>
                  <a:pt x="117" y="216"/>
                  <a:pt x="77" y="198"/>
                  <a:pt x="48" y="169"/>
                </a:cubicBezTo>
                <a:cubicBezTo>
                  <a:pt x="19" y="140"/>
                  <a:pt x="1" y="99"/>
                  <a:pt x="1" y="55"/>
                </a:cubicBezTo>
                <a:cubicBezTo>
                  <a:pt x="0" y="55"/>
                  <a:pt x="0" y="55"/>
                  <a:pt x="0" y="55"/>
                </a:cubicBezTo>
                <a:cubicBezTo>
                  <a:pt x="0" y="0"/>
                  <a:pt x="0" y="0"/>
                  <a:pt x="0" y="0"/>
                </a:cubicBezTo>
                <a:cubicBezTo>
                  <a:pt x="38" y="0"/>
                  <a:pt x="38" y="0"/>
                  <a:pt x="38" y="0"/>
                </a:cubicBezTo>
                <a:cubicBezTo>
                  <a:pt x="38" y="55"/>
                  <a:pt x="38" y="55"/>
                  <a:pt x="38" y="55"/>
                </a:cubicBezTo>
                <a:cubicBezTo>
                  <a:pt x="37" y="55"/>
                  <a:pt x="37" y="55"/>
                  <a:pt x="37" y="55"/>
                </a:cubicBezTo>
                <a:close/>
              </a:path>
            </a:pathLst>
          </a:custGeom>
          <a:solidFill>
            <a:srgbClr val="0070C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10" name="Freeform 13"/>
          <p:cNvSpPr>
            <a:spLocks noChangeArrowheads="1"/>
          </p:cNvSpPr>
          <p:nvPr/>
        </p:nvSpPr>
        <p:spPr bwMode="auto">
          <a:xfrm>
            <a:off x="4970297" y="3164615"/>
            <a:ext cx="1462617" cy="1862667"/>
          </a:xfrm>
          <a:custGeom>
            <a:avLst/>
            <a:gdLst>
              <a:gd name="T0" fmla="*/ 447 w 571"/>
              <a:gd name="T1" fmla="*/ 447 h 726"/>
              <a:gd name="T2" fmla="*/ 447 w 571"/>
              <a:gd name="T3" fmla="*/ 565 h 726"/>
              <a:gd name="T4" fmla="*/ 483 w 571"/>
              <a:gd name="T5" fmla="*/ 653 h 726"/>
              <a:gd name="T6" fmla="*/ 571 w 571"/>
              <a:gd name="T7" fmla="*/ 689 h 726"/>
              <a:gd name="T8" fmla="*/ 571 w 571"/>
              <a:gd name="T9" fmla="*/ 726 h 726"/>
              <a:gd name="T10" fmla="*/ 457 w 571"/>
              <a:gd name="T11" fmla="*/ 679 h 726"/>
              <a:gd name="T12" fmla="*/ 410 w 571"/>
              <a:gd name="T13" fmla="*/ 565 h 726"/>
              <a:gd name="T14" fmla="*/ 410 w 571"/>
              <a:gd name="T15" fmla="*/ 447 h 726"/>
              <a:gd name="T16" fmla="*/ 410 w 571"/>
              <a:gd name="T17" fmla="*/ 446 h 726"/>
              <a:gd name="T18" fmla="*/ 374 w 571"/>
              <a:gd name="T19" fmla="*/ 359 h 726"/>
              <a:gd name="T20" fmla="*/ 286 w 571"/>
              <a:gd name="T21" fmla="*/ 322 h 726"/>
              <a:gd name="T22" fmla="*/ 172 w 571"/>
              <a:gd name="T23" fmla="*/ 275 h 726"/>
              <a:gd name="T24" fmla="*/ 125 w 571"/>
              <a:gd name="T25" fmla="*/ 161 h 726"/>
              <a:gd name="T26" fmla="*/ 88 w 571"/>
              <a:gd name="T27" fmla="*/ 73 h 726"/>
              <a:gd name="T28" fmla="*/ 0 w 571"/>
              <a:gd name="T29" fmla="*/ 37 h 726"/>
              <a:gd name="T30" fmla="*/ 0 w 571"/>
              <a:gd name="T31" fmla="*/ 0 h 726"/>
              <a:gd name="T32" fmla="*/ 114 w 571"/>
              <a:gd name="T33" fmla="*/ 47 h 726"/>
              <a:gd name="T34" fmla="*/ 162 w 571"/>
              <a:gd name="T35" fmla="*/ 161 h 726"/>
              <a:gd name="T36" fmla="*/ 198 w 571"/>
              <a:gd name="T37" fmla="*/ 249 h 726"/>
              <a:gd name="T38" fmla="*/ 286 w 571"/>
              <a:gd name="T39" fmla="*/ 285 h 726"/>
              <a:gd name="T40" fmla="*/ 400 w 571"/>
              <a:gd name="T41" fmla="*/ 332 h 726"/>
              <a:gd name="T42" fmla="*/ 447 w 571"/>
              <a:gd name="T43" fmla="*/ 446 h 726"/>
              <a:gd name="T44" fmla="*/ 447 w 571"/>
              <a:gd name="T45" fmla="*/ 447 h 7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1"/>
              <a:gd name="T70" fmla="*/ 0 h 726"/>
              <a:gd name="T71" fmla="*/ 571 w 571"/>
              <a:gd name="T72" fmla="*/ 726 h 7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1" h="726">
                <a:moveTo>
                  <a:pt x="447" y="447"/>
                </a:moveTo>
                <a:cubicBezTo>
                  <a:pt x="447" y="565"/>
                  <a:pt x="447" y="565"/>
                  <a:pt x="447" y="565"/>
                </a:cubicBezTo>
                <a:cubicBezTo>
                  <a:pt x="447" y="599"/>
                  <a:pt x="461" y="630"/>
                  <a:pt x="483" y="653"/>
                </a:cubicBezTo>
                <a:cubicBezTo>
                  <a:pt x="506" y="675"/>
                  <a:pt x="537" y="689"/>
                  <a:pt x="571" y="689"/>
                </a:cubicBezTo>
                <a:cubicBezTo>
                  <a:pt x="571" y="726"/>
                  <a:pt x="571" y="726"/>
                  <a:pt x="571" y="726"/>
                </a:cubicBezTo>
                <a:cubicBezTo>
                  <a:pt x="527" y="726"/>
                  <a:pt x="487" y="708"/>
                  <a:pt x="457" y="679"/>
                </a:cubicBezTo>
                <a:cubicBezTo>
                  <a:pt x="428" y="650"/>
                  <a:pt x="410" y="609"/>
                  <a:pt x="410" y="565"/>
                </a:cubicBezTo>
                <a:cubicBezTo>
                  <a:pt x="410" y="447"/>
                  <a:pt x="410" y="447"/>
                  <a:pt x="410" y="447"/>
                </a:cubicBezTo>
                <a:cubicBezTo>
                  <a:pt x="410" y="446"/>
                  <a:pt x="410" y="446"/>
                  <a:pt x="410" y="446"/>
                </a:cubicBezTo>
                <a:cubicBezTo>
                  <a:pt x="410" y="412"/>
                  <a:pt x="396" y="381"/>
                  <a:pt x="374" y="359"/>
                </a:cubicBezTo>
                <a:cubicBezTo>
                  <a:pt x="351" y="336"/>
                  <a:pt x="320" y="322"/>
                  <a:pt x="286" y="322"/>
                </a:cubicBezTo>
                <a:cubicBezTo>
                  <a:pt x="241" y="322"/>
                  <a:pt x="201" y="304"/>
                  <a:pt x="172" y="275"/>
                </a:cubicBezTo>
                <a:cubicBezTo>
                  <a:pt x="143" y="246"/>
                  <a:pt x="125" y="205"/>
                  <a:pt x="125" y="161"/>
                </a:cubicBezTo>
                <a:cubicBezTo>
                  <a:pt x="125" y="127"/>
                  <a:pt x="111" y="96"/>
                  <a:pt x="88" y="73"/>
                </a:cubicBezTo>
                <a:cubicBezTo>
                  <a:pt x="66" y="51"/>
                  <a:pt x="35" y="37"/>
                  <a:pt x="0" y="37"/>
                </a:cubicBezTo>
                <a:cubicBezTo>
                  <a:pt x="0" y="0"/>
                  <a:pt x="0" y="0"/>
                  <a:pt x="0" y="0"/>
                </a:cubicBezTo>
                <a:cubicBezTo>
                  <a:pt x="45" y="0"/>
                  <a:pt x="85" y="18"/>
                  <a:pt x="114" y="47"/>
                </a:cubicBezTo>
                <a:cubicBezTo>
                  <a:pt x="143" y="76"/>
                  <a:pt x="162" y="116"/>
                  <a:pt x="162" y="161"/>
                </a:cubicBezTo>
                <a:cubicBezTo>
                  <a:pt x="162" y="195"/>
                  <a:pt x="175" y="226"/>
                  <a:pt x="198" y="249"/>
                </a:cubicBezTo>
                <a:cubicBezTo>
                  <a:pt x="220" y="271"/>
                  <a:pt x="251" y="285"/>
                  <a:pt x="286" y="285"/>
                </a:cubicBezTo>
                <a:cubicBezTo>
                  <a:pt x="330" y="285"/>
                  <a:pt x="371" y="303"/>
                  <a:pt x="400" y="332"/>
                </a:cubicBezTo>
                <a:cubicBezTo>
                  <a:pt x="429" y="362"/>
                  <a:pt x="447" y="402"/>
                  <a:pt x="447" y="446"/>
                </a:cubicBezTo>
                <a:cubicBezTo>
                  <a:pt x="447" y="447"/>
                  <a:pt x="447" y="447"/>
                  <a:pt x="447" y="447"/>
                </a:cubicBezTo>
                <a:close/>
              </a:path>
            </a:pathLst>
          </a:custGeom>
          <a:solidFill>
            <a:srgbClr val="0070C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11" name="Freeform 14"/>
          <p:cNvSpPr>
            <a:spLocks noChangeArrowheads="1"/>
          </p:cNvSpPr>
          <p:nvPr/>
        </p:nvSpPr>
        <p:spPr bwMode="auto">
          <a:xfrm>
            <a:off x="6020163" y="3164615"/>
            <a:ext cx="2400300" cy="2182284"/>
          </a:xfrm>
          <a:custGeom>
            <a:avLst/>
            <a:gdLst>
              <a:gd name="T0" fmla="*/ 0 w 936"/>
              <a:gd name="T1" fmla="*/ 850 h 850"/>
              <a:gd name="T2" fmla="*/ 47 w 936"/>
              <a:gd name="T3" fmla="*/ 736 h 850"/>
              <a:gd name="T4" fmla="*/ 161 w 936"/>
              <a:gd name="T5" fmla="*/ 689 h 850"/>
              <a:gd name="T6" fmla="*/ 365 w 936"/>
              <a:gd name="T7" fmla="*/ 689 h 850"/>
              <a:gd name="T8" fmla="*/ 452 w 936"/>
              <a:gd name="T9" fmla="*/ 653 h 850"/>
              <a:gd name="T10" fmla="*/ 489 w 936"/>
              <a:gd name="T11" fmla="*/ 565 h 850"/>
              <a:gd name="T12" fmla="*/ 489 w 936"/>
              <a:gd name="T13" fmla="*/ 446 h 850"/>
              <a:gd name="T14" fmla="*/ 536 w 936"/>
              <a:gd name="T15" fmla="*/ 332 h 850"/>
              <a:gd name="T16" fmla="*/ 650 w 936"/>
              <a:gd name="T17" fmla="*/ 285 h 850"/>
              <a:gd name="T18" fmla="*/ 738 w 936"/>
              <a:gd name="T19" fmla="*/ 249 h 850"/>
              <a:gd name="T20" fmla="*/ 774 w 936"/>
              <a:gd name="T21" fmla="*/ 161 h 850"/>
              <a:gd name="T22" fmla="*/ 822 w 936"/>
              <a:gd name="T23" fmla="*/ 47 h 850"/>
              <a:gd name="T24" fmla="*/ 936 w 936"/>
              <a:gd name="T25" fmla="*/ 0 h 850"/>
              <a:gd name="T26" fmla="*/ 936 w 936"/>
              <a:gd name="T27" fmla="*/ 37 h 850"/>
              <a:gd name="T28" fmla="*/ 848 w 936"/>
              <a:gd name="T29" fmla="*/ 73 h 850"/>
              <a:gd name="T30" fmla="*/ 811 w 936"/>
              <a:gd name="T31" fmla="*/ 161 h 850"/>
              <a:gd name="T32" fmla="*/ 764 w 936"/>
              <a:gd name="T33" fmla="*/ 275 h 850"/>
              <a:gd name="T34" fmla="*/ 650 w 936"/>
              <a:gd name="T35" fmla="*/ 322 h 850"/>
              <a:gd name="T36" fmla="*/ 562 w 936"/>
              <a:gd name="T37" fmla="*/ 359 h 850"/>
              <a:gd name="T38" fmla="*/ 526 w 936"/>
              <a:gd name="T39" fmla="*/ 446 h 850"/>
              <a:gd name="T40" fmla="*/ 526 w 936"/>
              <a:gd name="T41" fmla="*/ 565 h 850"/>
              <a:gd name="T42" fmla="*/ 479 w 936"/>
              <a:gd name="T43" fmla="*/ 679 h 850"/>
              <a:gd name="T44" fmla="*/ 365 w 936"/>
              <a:gd name="T45" fmla="*/ 726 h 850"/>
              <a:gd name="T46" fmla="*/ 161 w 936"/>
              <a:gd name="T47" fmla="*/ 726 h 850"/>
              <a:gd name="T48" fmla="*/ 73 w 936"/>
              <a:gd name="T49" fmla="*/ 763 h 850"/>
              <a:gd name="T50" fmla="*/ 37 w 936"/>
              <a:gd name="T51" fmla="*/ 850 h 850"/>
              <a:gd name="T52" fmla="*/ 0 w 936"/>
              <a:gd name="T53" fmla="*/ 850 h 8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36"/>
              <a:gd name="T82" fmla="*/ 0 h 850"/>
              <a:gd name="T83" fmla="*/ 936 w 936"/>
              <a:gd name="T84" fmla="*/ 850 h 8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36" h="850">
                <a:moveTo>
                  <a:pt x="0" y="850"/>
                </a:moveTo>
                <a:cubicBezTo>
                  <a:pt x="0" y="806"/>
                  <a:pt x="18" y="766"/>
                  <a:pt x="47" y="736"/>
                </a:cubicBezTo>
                <a:cubicBezTo>
                  <a:pt x="76" y="707"/>
                  <a:pt x="117" y="689"/>
                  <a:pt x="161" y="689"/>
                </a:cubicBezTo>
                <a:cubicBezTo>
                  <a:pt x="365" y="689"/>
                  <a:pt x="365" y="689"/>
                  <a:pt x="365" y="689"/>
                </a:cubicBezTo>
                <a:cubicBezTo>
                  <a:pt x="399" y="689"/>
                  <a:pt x="430" y="675"/>
                  <a:pt x="452" y="653"/>
                </a:cubicBezTo>
                <a:cubicBezTo>
                  <a:pt x="475" y="630"/>
                  <a:pt x="489" y="599"/>
                  <a:pt x="489" y="565"/>
                </a:cubicBezTo>
                <a:cubicBezTo>
                  <a:pt x="489" y="446"/>
                  <a:pt x="489" y="446"/>
                  <a:pt x="489" y="446"/>
                </a:cubicBezTo>
                <a:cubicBezTo>
                  <a:pt x="489" y="402"/>
                  <a:pt x="507" y="362"/>
                  <a:pt x="536" y="332"/>
                </a:cubicBezTo>
                <a:cubicBezTo>
                  <a:pt x="565" y="303"/>
                  <a:pt x="606" y="285"/>
                  <a:pt x="650" y="285"/>
                </a:cubicBezTo>
                <a:cubicBezTo>
                  <a:pt x="684" y="285"/>
                  <a:pt x="715" y="271"/>
                  <a:pt x="738" y="249"/>
                </a:cubicBezTo>
                <a:cubicBezTo>
                  <a:pt x="760" y="226"/>
                  <a:pt x="774" y="195"/>
                  <a:pt x="774" y="161"/>
                </a:cubicBezTo>
                <a:cubicBezTo>
                  <a:pt x="774" y="116"/>
                  <a:pt x="792" y="76"/>
                  <a:pt x="822" y="47"/>
                </a:cubicBezTo>
                <a:cubicBezTo>
                  <a:pt x="851" y="18"/>
                  <a:pt x="891" y="0"/>
                  <a:pt x="936" y="0"/>
                </a:cubicBezTo>
                <a:cubicBezTo>
                  <a:pt x="936" y="37"/>
                  <a:pt x="936" y="37"/>
                  <a:pt x="936" y="37"/>
                </a:cubicBezTo>
                <a:cubicBezTo>
                  <a:pt x="901" y="37"/>
                  <a:pt x="870" y="51"/>
                  <a:pt x="848" y="73"/>
                </a:cubicBezTo>
                <a:cubicBezTo>
                  <a:pt x="825" y="96"/>
                  <a:pt x="811" y="127"/>
                  <a:pt x="811" y="161"/>
                </a:cubicBezTo>
                <a:cubicBezTo>
                  <a:pt x="811" y="205"/>
                  <a:pt x="793" y="246"/>
                  <a:pt x="764" y="275"/>
                </a:cubicBezTo>
                <a:cubicBezTo>
                  <a:pt x="735" y="304"/>
                  <a:pt x="695" y="322"/>
                  <a:pt x="650" y="322"/>
                </a:cubicBezTo>
                <a:cubicBezTo>
                  <a:pt x="616" y="322"/>
                  <a:pt x="585" y="336"/>
                  <a:pt x="562" y="359"/>
                </a:cubicBezTo>
                <a:cubicBezTo>
                  <a:pt x="540" y="381"/>
                  <a:pt x="526" y="412"/>
                  <a:pt x="526" y="446"/>
                </a:cubicBezTo>
                <a:cubicBezTo>
                  <a:pt x="526" y="565"/>
                  <a:pt x="526" y="565"/>
                  <a:pt x="526" y="565"/>
                </a:cubicBezTo>
                <a:cubicBezTo>
                  <a:pt x="526" y="609"/>
                  <a:pt x="508" y="650"/>
                  <a:pt x="479" y="679"/>
                </a:cubicBezTo>
                <a:cubicBezTo>
                  <a:pt x="449" y="708"/>
                  <a:pt x="409" y="726"/>
                  <a:pt x="365" y="726"/>
                </a:cubicBezTo>
                <a:cubicBezTo>
                  <a:pt x="161" y="726"/>
                  <a:pt x="161" y="726"/>
                  <a:pt x="161" y="726"/>
                </a:cubicBezTo>
                <a:cubicBezTo>
                  <a:pt x="127" y="726"/>
                  <a:pt x="96" y="740"/>
                  <a:pt x="73" y="763"/>
                </a:cubicBezTo>
                <a:cubicBezTo>
                  <a:pt x="51" y="785"/>
                  <a:pt x="37" y="816"/>
                  <a:pt x="37" y="850"/>
                </a:cubicBezTo>
                <a:cubicBezTo>
                  <a:pt x="0" y="850"/>
                  <a:pt x="0" y="850"/>
                  <a:pt x="0" y="850"/>
                </a:cubicBezTo>
                <a:close/>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12" name="Freeform 15"/>
          <p:cNvSpPr>
            <a:spLocks noChangeArrowheads="1"/>
          </p:cNvSpPr>
          <p:nvPr/>
        </p:nvSpPr>
        <p:spPr bwMode="auto">
          <a:xfrm>
            <a:off x="4034730" y="3365699"/>
            <a:ext cx="2080684" cy="2641600"/>
          </a:xfrm>
          <a:custGeom>
            <a:avLst/>
            <a:gdLst>
              <a:gd name="T0" fmla="*/ 774 w 811"/>
              <a:gd name="T1" fmla="*/ 1030 h 1030"/>
              <a:gd name="T2" fmla="*/ 774 w 811"/>
              <a:gd name="T3" fmla="*/ 772 h 1030"/>
              <a:gd name="T4" fmla="*/ 738 w 811"/>
              <a:gd name="T5" fmla="*/ 685 h 1030"/>
              <a:gd name="T6" fmla="*/ 650 w 811"/>
              <a:gd name="T7" fmla="*/ 648 h 1030"/>
              <a:gd name="T8" fmla="*/ 446 w 811"/>
              <a:gd name="T9" fmla="*/ 648 h 1030"/>
              <a:gd name="T10" fmla="*/ 332 w 811"/>
              <a:gd name="T11" fmla="*/ 601 h 1030"/>
              <a:gd name="T12" fmla="*/ 285 w 811"/>
              <a:gd name="T13" fmla="*/ 487 h 1030"/>
              <a:gd name="T14" fmla="*/ 285 w 811"/>
              <a:gd name="T15" fmla="*/ 285 h 1030"/>
              <a:gd name="T16" fmla="*/ 285 w 811"/>
              <a:gd name="T17" fmla="*/ 285 h 1030"/>
              <a:gd name="T18" fmla="*/ 249 w 811"/>
              <a:gd name="T19" fmla="*/ 198 h 1030"/>
              <a:gd name="T20" fmla="*/ 161 w 811"/>
              <a:gd name="T21" fmla="*/ 161 h 1030"/>
              <a:gd name="T22" fmla="*/ 47 w 811"/>
              <a:gd name="T23" fmla="*/ 114 h 1030"/>
              <a:gd name="T24" fmla="*/ 0 w 811"/>
              <a:gd name="T25" fmla="*/ 0 h 1030"/>
              <a:gd name="T26" fmla="*/ 37 w 811"/>
              <a:gd name="T27" fmla="*/ 0 h 1030"/>
              <a:gd name="T28" fmla="*/ 73 w 811"/>
              <a:gd name="T29" fmla="*/ 88 h 1030"/>
              <a:gd name="T30" fmla="*/ 161 w 811"/>
              <a:gd name="T31" fmla="*/ 124 h 1030"/>
              <a:gd name="T32" fmla="*/ 275 w 811"/>
              <a:gd name="T33" fmla="*/ 171 h 1030"/>
              <a:gd name="T34" fmla="*/ 322 w 811"/>
              <a:gd name="T35" fmla="*/ 285 h 1030"/>
              <a:gd name="T36" fmla="*/ 322 w 811"/>
              <a:gd name="T37" fmla="*/ 285 h 1030"/>
              <a:gd name="T38" fmla="*/ 322 w 811"/>
              <a:gd name="T39" fmla="*/ 487 h 1030"/>
              <a:gd name="T40" fmla="*/ 359 w 811"/>
              <a:gd name="T41" fmla="*/ 575 h 1030"/>
              <a:gd name="T42" fmla="*/ 446 w 811"/>
              <a:gd name="T43" fmla="*/ 611 h 1030"/>
              <a:gd name="T44" fmla="*/ 650 w 811"/>
              <a:gd name="T45" fmla="*/ 611 h 1030"/>
              <a:gd name="T46" fmla="*/ 764 w 811"/>
              <a:gd name="T47" fmla="*/ 658 h 1030"/>
              <a:gd name="T48" fmla="*/ 811 w 811"/>
              <a:gd name="T49" fmla="*/ 772 h 1030"/>
              <a:gd name="T50" fmla="*/ 811 w 811"/>
              <a:gd name="T51" fmla="*/ 1030 h 1030"/>
              <a:gd name="T52" fmla="*/ 774 w 811"/>
              <a:gd name="T53" fmla="*/ 1030 h 10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1"/>
              <a:gd name="T82" fmla="*/ 0 h 1030"/>
              <a:gd name="T83" fmla="*/ 811 w 811"/>
              <a:gd name="T84" fmla="*/ 1030 h 10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1" h="1030">
                <a:moveTo>
                  <a:pt x="774" y="1030"/>
                </a:moveTo>
                <a:cubicBezTo>
                  <a:pt x="774" y="772"/>
                  <a:pt x="774" y="772"/>
                  <a:pt x="774" y="772"/>
                </a:cubicBezTo>
                <a:cubicBezTo>
                  <a:pt x="774" y="738"/>
                  <a:pt x="760" y="707"/>
                  <a:pt x="738" y="685"/>
                </a:cubicBezTo>
                <a:cubicBezTo>
                  <a:pt x="715" y="662"/>
                  <a:pt x="684" y="648"/>
                  <a:pt x="650" y="648"/>
                </a:cubicBezTo>
                <a:cubicBezTo>
                  <a:pt x="446" y="648"/>
                  <a:pt x="446" y="648"/>
                  <a:pt x="446" y="648"/>
                </a:cubicBezTo>
                <a:cubicBezTo>
                  <a:pt x="402" y="648"/>
                  <a:pt x="362" y="630"/>
                  <a:pt x="332" y="601"/>
                </a:cubicBezTo>
                <a:cubicBezTo>
                  <a:pt x="303" y="572"/>
                  <a:pt x="285" y="531"/>
                  <a:pt x="285" y="487"/>
                </a:cubicBezTo>
                <a:cubicBezTo>
                  <a:pt x="285" y="285"/>
                  <a:pt x="285" y="285"/>
                  <a:pt x="285" y="285"/>
                </a:cubicBezTo>
                <a:cubicBezTo>
                  <a:pt x="285" y="285"/>
                  <a:pt x="285" y="285"/>
                  <a:pt x="285" y="285"/>
                </a:cubicBezTo>
                <a:cubicBezTo>
                  <a:pt x="285" y="251"/>
                  <a:pt x="271" y="220"/>
                  <a:pt x="249" y="198"/>
                </a:cubicBezTo>
                <a:cubicBezTo>
                  <a:pt x="226" y="175"/>
                  <a:pt x="195" y="161"/>
                  <a:pt x="161" y="161"/>
                </a:cubicBezTo>
                <a:cubicBezTo>
                  <a:pt x="116" y="161"/>
                  <a:pt x="76" y="143"/>
                  <a:pt x="47" y="114"/>
                </a:cubicBezTo>
                <a:cubicBezTo>
                  <a:pt x="18" y="85"/>
                  <a:pt x="0" y="44"/>
                  <a:pt x="0" y="0"/>
                </a:cubicBezTo>
                <a:cubicBezTo>
                  <a:pt x="37" y="0"/>
                  <a:pt x="37" y="0"/>
                  <a:pt x="37" y="0"/>
                </a:cubicBezTo>
                <a:cubicBezTo>
                  <a:pt x="37" y="34"/>
                  <a:pt x="51" y="65"/>
                  <a:pt x="73" y="88"/>
                </a:cubicBezTo>
                <a:cubicBezTo>
                  <a:pt x="96" y="110"/>
                  <a:pt x="127" y="124"/>
                  <a:pt x="161" y="124"/>
                </a:cubicBezTo>
                <a:cubicBezTo>
                  <a:pt x="205" y="124"/>
                  <a:pt x="246" y="142"/>
                  <a:pt x="275" y="171"/>
                </a:cubicBezTo>
                <a:cubicBezTo>
                  <a:pt x="304" y="201"/>
                  <a:pt x="322" y="241"/>
                  <a:pt x="322" y="285"/>
                </a:cubicBezTo>
                <a:cubicBezTo>
                  <a:pt x="322" y="285"/>
                  <a:pt x="322" y="285"/>
                  <a:pt x="322" y="285"/>
                </a:cubicBezTo>
                <a:cubicBezTo>
                  <a:pt x="322" y="487"/>
                  <a:pt x="322" y="487"/>
                  <a:pt x="322" y="487"/>
                </a:cubicBezTo>
                <a:cubicBezTo>
                  <a:pt x="322" y="521"/>
                  <a:pt x="336" y="552"/>
                  <a:pt x="359" y="575"/>
                </a:cubicBezTo>
                <a:cubicBezTo>
                  <a:pt x="381" y="597"/>
                  <a:pt x="412" y="611"/>
                  <a:pt x="446" y="611"/>
                </a:cubicBezTo>
                <a:cubicBezTo>
                  <a:pt x="650" y="611"/>
                  <a:pt x="650" y="611"/>
                  <a:pt x="650" y="611"/>
                </a:cubicBezTo>
                <a:cubicBezTo>
                  <a:pt x="694" y="611"/>
                  <a:pt x="735" y="629"/>
                  <a:pt x="764" y="658"/>
                </a:cubicBezTo>
                <a:cubicBezTo>
                  <a:pt x="793" y="688"/>
                  <a:pt x="811" y="728"/>
                  <a:pt x="811" y="772"/>
                </a:cubicBezTo>
                <a:cubicBezTo>
                  <a:pt x="811" y="1030"/>
                  <a:pt x="811" y="1030"/>
                  <a:pt x="811" y="1030"/>
                </a:cubicBezTo>
                <a:cubicBezTo>
                  <a:pt x="774" y="1030"/>
                  <a:pt x="774" y="1030"/>
                  <a:pt x="774" y="1030"/>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13" name="Oval 16"/>
          <p:cNvSpPr>
            <a:spLocks noChangeArrowheads="1"/>
          </p:cNvSpPr>
          <p:nvPr/>
        </p:nvSpPr>
        <p:spPr bwMode="auto">
          <a:xfrm>
            <a:off x="6363063" y="1316766"/>
            <a:ext cx="452967" cy="448733"/>
          </a:xfrm>
          <a:prstGeom prst="ellipse">
            <a:avLst/>
          </a:prstGeom>
          <a:noFill/>
          <a:ln w="43" cap="flat" cmpd="sng">
            <a:solidFill>
              <a:srgbClr val="E6792A"/>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14" name="Oval 17"/>
          <p:cNvSpPr>
            <a:spLocks noChangeArrowheads="1"/>
          </p:cNvSpPr>
          <p:nvPr/>
        </p:nvSpPr>
        <p:spPr bwMode="auto">
          <a:xfrm>
            <a:off x="7688097" y="2254449"/>
            <a:ext cx="452967" cy="446617"/>
          </a:xfrm>
          <a:prstGeom prst="ellipse">
            <a:avLst/>
          </a:prstGeom>
          <a:noFill/>
          <a:ln w="43" cap="flat" cmpd="sng">
            <a:solidFill>
              <a:srgbClr val="00A53E"/>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15" name="Oval 18"/>
          <p:cNvSpPr>
            <a:spLocks noChangeArrowheads="1"/>
          </p:cNvSpPr>
          <p:nvPr/>
        </p:nvSpPr>
        <p:spPr bwMode="auto">
          <a:xfrm>
            <a:off x="8420463" y="2984700"/>
            <a:ext cx="450851" cy="450849"/>
          </a:xfrm>
          <a:prstGeom prst="ellipse">
            <a:avLst/>
          </a:prstGeom>
          <a:noFill/>
          <a:ln w="43" cap="flat" cmpd="sng">
            <a:solidFill>
              <a:srgbClr val="E6792A"/>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16" name="Oval 19"/>
          <p:cNvSpPr>
            <a:spLocks noChangeArrowheads="1"/>
          </p:cNvSpPr>
          <p:nvPr/>
        </p:nvSpPr>
        <p:spPr bwMode="auto">
          <a:xfrm>
            <a:off x="5109996" y="4021866"/>
            <a:ext cx="450851" cy="450849"/>
          </a:xfrm>
          <a:prstGeom prst="ellipse">
            <a:avLst/>
          </a:prstGeom>
          <a:noFill/>
          <a:ln w="43" cap="flat" cmpd="sng">
            <a:solidFill>
              <a:srgbClr val="0070C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17" name="Oval 20"/>
          <p:cNvSpPr>
            <a:spLocks noChangeArrowheads="1"/>
          </p:cNvSpPr>
          <p:nvPr/>
        </p:nvSpPr>
        <p:spPr bwMode="auto">
          <a:xfrm>
            <a:off x="3852697" y="2912733"/>
            <a:ext cx="452967" cy="452967"/>
          </a:xfrm>
          <a:prstGeom prst="ellipse">
            <a:avLst/>
          </a:prstGeom>
          <a:noFill/>
          <a:ln w="43" cap="flat" cmpd="sng">
            <a:solidFill>
              <a:srgbClr val="00A53E"/>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18" name="Oval 21"/>
          <p:cNvSpPr>
            <a:spLocks noChangeArrowheads="1"/>
          </p:cNvSpPr>
          <p:nvPr/>
        </p:nvSpPr>
        <p:spPr bwMode="auto">
          <a:xfrm>
            <a:off x="5844480" y="1661782"/>
            <a:ext cx="446616" cy="452967"/>
          </a:xfrm>
          <a:prstGeom prst="ellipse">
            <a:avLst/>
          </a:prstGeom>
          <a:noFill/>
          <a:ln w="43" cap="flat" cmpd="sng">
            <a:solidFill>
              <a:srgbClr val="E6792A"/>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19" name="Oval 22"/>
          <p:cNvSpPr>
            <a:spLocks noChangeArrowheads="1"/>
          </p:cNvSpPr>
          <p:nvPr/>
        </p:nvSpPr>
        <p:spPr bwMode="auto">
          <a:xfrm>
            <a:off x="4377630" y="1661782"/>
            <a:ext cx="448733" cy="452967"/>
          </a:xfrm>
          <a:prstGeom prst="ellipse">
            <a:avLst/>
          </a:prstGeom>
          <a:noFill/>
          <a:ln w="43" cap="flat" cmpd="sng">
            <a:solidFill>
              <a:srgbClr val="00A53E"/>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20" name="Oval 23"/>
          <p:cNvSpPr>
            <a:spLocks noChangeArrowheads="1"/>
          </p:cNvSpPr>
          <p:nvPr/>
        </p:nvSpPr>
        <p:spPr bwMode="auto">
          <a:xfrm>
            <a:off x="4519447" y="2984700"/>
            <a:ext cx="448733" cy="450849"/>
          </a:xfrm>
          <a:prstGeom prst="ellipse">
            <a:avLst/>
          </a:prstGeom>
          <a:noFill/>
          <a:ln w="43" cap="flat" cmpd="sng">
            <a:solidFill>
              <a:srgbClr val="0070C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21" name="Oval 24"/>
          <p:cNvSpPr>
            <a:spLocks noChangeArrowheads="1"/>
          </p:cNvSpPr>
          <p:nvPr/>
        </p:nvSpPr>
        <p:spPr bwMode="auto">
          <a:xfrm>
            <a:off x="6111180" y="2394148"/>
            <a:ext cx="446616" cy="448733"/>
          </a:xfrm>
          <a:prstGeom prst="ellipse">
            <a:avLst/>
          </a:prstGeom>
          <a:noFill/>
          <a:ln w="43" cap="flat" cmpd="sng">
            <a:solidFill>
              <a:srgbClr val="00A53E"/>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22" name="Oval 25"/>
          <p:cNvSpPr>
            <a:spLocks noChangeArrowheads="1"/>
          </p:cNvSpPr>
          <p:nvPr/>
        </p:nvSpPr>
        <p:spPr bwMode="auto">
          <a:xfrm>
            <a:off x="3480163" y="4021866"/>
            <a:ext cx="452967" cy="450849"/>
          </a:xfrm>
          <a:prstGeom prst="ellipse">
            <a:avLst/>
          </a:prstGeom>
          <a:noFill/>
          <a:ln w="43" cap="flat" cmpd="sng">
            <a:solidFill>
              <a:srgbClr val="00A53E"/>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23" name="Oval 26"/>
          <p:cNvSpPr>
            <a:spLocks noChangeArrowheads="1"/>
          </p:cNvSpPr>
          <p:nvPr/>
        </p:nvSpPr>
        <p:spPr bwMode="auto">
          <a:xfrm>
            <a:off x="6432914" y="4021866"/>
            <a:ext cx="450849" cy="450849"/>
          </a:xfrm>
          <a:prstGeom prst="ellipse">
            <a:avLst/>
          </a:prstGeom>
          <a:noFill/>
          <a:ln w="43" cap="flat" cmpd="sng">
            <a:solidFill>
              <a:srgbClr val="0070C0"/>
            </a:solidFill>
            <a:rou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24" name="Oval 27"/>
          <p:cNvSpPr>
            <a:spLocks noChangeArrowheads="1"/>
          </p:cNvSpPr>
          <p:nvPr/>
        </p:nvSpPr>
        <p:spPr bwMode="auto">
          <a:xfrm>
            <a:off x="5844480" y="6007299"/>
            <a:ext cx="446616" cy="452967"/>
          </a:xfrm>
          <a:prstGeom prst="ellipse">
            <a:avLst/>
          </a:prstGeom>
          <a:solidFill>
            <a:schemeClr val="bg1"/>
          </a:solidFill>
          <a:ln w="9525" cmpd="sng">
            <a:solidFill>
              <a:srgbClr val="7F7F7F"/>
            </a:solidFill>
            <a:beve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25" name="Freeform 28"/>
          <p:cNvSpPr>
            <a:spLocks noEditPoints="1" noChangeArrowheads="1"/>
          </p:cNvSpPr>
          <p:nvPr/>
        </p:nvSpPr>
        <p:spPr bwMode="auto">
          <a:xfrm>
            <a:off x="5979947" y="6094081"/>
            <a:ext cx="177800" cy="279400"/>
          </a:xfrm>
          <a:custGeom>
            <a:avLst/>
            <a:gdLst>
              <a:gd name="T0" fmla="*/ 35 w 69"/>
              <a:gd name="T1" fmla="*/ 110 h 110"/>
              <a:gd name="T2" fmla="*/ 15 w 69"/>
              <a:gd name="T3" fmla="*/ 56 h 110"/>
              <a:gd name="T4" fmla="*/ 14 w 69"/>
              <a:gd name="T5" fmla="*/ 86 h 110"/>
              <a:gd name="T6" fmla="*/ 10 w 69"/>
              <a:gd name="T7" fmla="*/ 38 h 110"/>
              <a:gd name="T8" fmla="*/ 35 w 69"/>
              <a:gd name="T9" fmla="*/ 33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4 h 110"/>
              <a:gd name="T22" fmla="*/ 35 w 69"/>
              <a:gd name="T23" fmla="*/ 29 h 110"/>
              <a:gd name="T24" fmla="*/ 20 w 69"/>
              <a:gd name="T25" fmla="*/ 14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8"/>
                  <a:pt x="24" y="71"/>
                  <a:pt x="15" y="56"/>
                </a:cubicBezTo>
                <a:cubicBezTo>
                  <a:pt x="13" y="66"/>
                  <a:pt x="11" y="72"/>
                  <a:pt x="14" y="86"/>
                </a:cubicBezTo>
                <a:cubicBezTo>
                  <a:pt x="1" y="72"/>
                  <a:pt x="0" y="44"/>
                  <a:pt x="10" y="38"/>
                </a:cubicBezTo>
                <a:cubicBezTo>
                  <a:pt x="20" y="32"/>
                  <a:pt x="26" y="33"/>
                  <a:pt x="35" y="33"/>
                </a:cubicBezTo>
                <a:cubicBezTo>
                  <a:pt x="43" y="33"/>
                  <a:pt x="49" y="32"/>
                  <a:pt x="59" y="38"/>
                </a:cubicBezTo>
                <a:cubicBezTo>
                  <a:pt x="69" y="44"/>
                  <a:pt x="68" y="72"/>
                  <a:pt x="55" y="86"/>
                </a:cubicBezTo>
                <a:cubicBezTo>
                  <a:pt x="58" y="72"/>
                  <a:pt x="56" y="66"/>
                  <a:pt x="55" y="56"/>
                </a:cubicBezTo>
                <a:cubicBezTo>
                  <a:pt x="45" y="71"/>
                  <a:pt x="61" y="88"/>
                  <a:pt x="35" y="110"/>
                </a:cubicBezTo>
                <a:close/>
                <a:moveTo>
                  <a:pt x="35" y="0"/>
                </a:moveTo>
                <a:cubicBezTo>
                  <a:pt x="42" y="0"/>
                  <a:pt x="49" y="6"/>
                  <a:pt x="49" y="14"/>
                </a:cubicBezTo>
                <a:cubicBezTo>
                  <a:pt x="49" y="22"/>
                  <a:pt x="42" y="29"/>
                  <a:pt x="35" y="29"/>
                </a:cubicBezTo>
                <a:cubicBezTo>
                  <a:pt x="27" y="29"/>
                  <a:pt x="20" y="22"/>
                  <a:pt x="20" y="14"/>
                </a:cubicBezTo>
                <a:cubicBezTo>
                  <a:pt x="20" y="6"/>
                  <a:pt x="27" y="0"/>
                  <a:pt x="35" y="0"/>
                </a:cubicBezTo>
                <a:close/>
              </a:path>
            </a:pathLst>
          </a:custGeom>
          <a:solidFill>
            <a:srgbClr val="7F7F7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26" name="Freeform 29"/>
          <p:cNvSpPr>
            <a:spLocks noEditPoints="1" noChangeArrowheads="1"/>
          </p:cNvSpPr>
          <p:nvPr/>
        </p:nvSpPr>
        <p:spPr bwMode="auto">
          <a:xfrm>
            <a:off x="3992397" y="2997399"/>
            <a:ext cx="173567" cy="281516"/>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9"/>
                  <a:pt x="23" y="72"/>
                  <a:pt x="14" y="56"/>
                </a:cubicBezTo>
                <a:cubicBezTo>
                  <a:pt x="12" y="66"/>
                  <a:pt x="11" y="72"/>
                  <a:pt x="13" y="86"/>
                </a:cubicBezTo>
                <a:cubicBezTo>
                  <a:pt x="0" y="72"/>
                  <a:pt x="0" y="45"/>
                  <a:pt x="10" y="38"/>
                </a:cubicBezTo>
                <a:cubicBezTo>
                  <a:pt x="19" y="33"/>
                  <a:pt x="26" y="34"/>
                  <a:pt x="34" y="34"/>
                </a:cubicBezTo>
                <a:cubicBezTo>
                  <a:pt x="43" y="34"/>
                  <a:pt x="49" y="33"/>
                  <a:pt x="58" y="38"/>
                </a:cubicBezTo>
                <a:cubicBezTo>
                  <a:pt x="68" y="45"/>
                  <a:pt x="68" y="72"/>
                  <a:pt x="55" y="86"/>
                </a:cubicBezTo>
                <a:cubicBezTo>
                  <a:pt x="57" y="72"/>
                  <a:pt x="56" y="66"/>
                  <a:pt x="54" y="56"/>
                </a:cubicBezTo>
                <a:cubicBezTo>
                  <a:pt x="45" y="72"/>
                  <a:pt x="61"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27" name="Freeform 30"/>
          <p:cNvSpPr>
            <a:spLocks noEditPoints="1" noChangeArrowheads="1"/>
          </p:cNvSpPr>
          <p:nvPr/>
        </p:nvSpPr>
        <p:spPr bwMode="auto">
          <a:xfrm>
            <a:off x="5979947" y="1744333"/>
            <a:ext cx="177800" cy="283633"/>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28" name="Freeform 31"/>
          <p:cNvSpPr>
            <a:spLocks noEditPoints="1" noChangeArrowheads="1"/>
          </p:cNvSpPr>
          <p:nvPr/>
        </p:nvSpPr>
        <p:spPr bwMode="auto">
          <a:xfrm>
            <a:off x="7827797" y="2339115"/>
            <a:ext cx="173567" cy="281517"/>
          </a:xfrm>
          <a:custGeom>
            <a:avLst/>
            <a:gdLst>
              <a:gd name="T0" fmla="*/ 34 w 68"/>
              <a:gd name="T1" fmla="*/ 110 h 110"/>
              <a:gd name="T2" fmla="*/ 14 w 68"/>
              <a:gd name="T3" fmla="*/ 56 h 110"/>
              <a:gd name="T4" fmla="*/ 13 w 68"/>
              <a:gd name="T5" fmla="*/ 85 h 110"/>
              <a:gd name="T6" fmla="*/ 10 w 68"/>
              <a:gd name="T7" fmla="*/ 38 h 110"/>
              <a:gd name="T8" fmla="*/ 34 w 68"/>
              <a:gd name="T9" fmla="*/ 33 h 110"/>
              <a:gd name="T10" fmla="*/ 58 w 68"/>
              <a:gd name="T11" fmla="*/ 38 h 110"/>
              <a:gd name="T12" fmla="*/ 55 w 68"/>
              <a:gd name="T13" fmla="*/ 85 h 110"/>
              <a:gd name="T14" fmla="*/ 54 w 68"/>
              <a:gd name="T15" fmla="*/ 56 h 110"/>
              <a:gd name="T16" fmla="*/ 34 w 68"/>
              <a:gd name="T17" fmla="*/ 110 h 110"/>
              <a:gd name="T18" fmla="*/ 34 w 68"/>
              <a:gd name="T19" fmla="*/ 0 h 110"/>
              <a:gd name="T20" fmla="*/ 48 w 68"/>
              <a:gd name="T21" fmla="*/ 14 h 110"/>
              <a:gd name="T22" fmla="*/ 34 w 68"/>
              <a:gd name="T23" fmla="*/ 28 h 110"/>
              <a:gd name="T24" fmla="*/ 20 w 68"/>
              <a:gd name="T25" fmla="*/ 14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8"/>
                  <a:pt x="23" y="71"/>
                  <a:pt x="14" y="56"/>
                </a:cubicBezTo>
                <a:cubicBezTo>
                  <a:pt x="12" y="65"/>
                  <a:pt x="11" y="72"/>
                  <a:pt x="13" y="85"/>
                </a:cubicBezTo>
                <a:cubicBezTo>
                  <a:pt x="0" y="71"/>
                  <a:pt x="0" y="44"/>
                  <a:pt x="10" y="38"/>
                </a:cubicBezTo>
                <a:cubicBezTo>
                  <a:pt x="19" y="32"/>
                  <a:pt x="25" y="33"/>
                  <a:pt x="34" y="33"/>
                </a:cubicBezTo>
                <a:cubicBezTo>
                  <a:pt x="42" y="33"/>
                  <a:pt x="49" y="32"/>
                  <a:pt x="58" y="38"/>
                </a:cubicBezTo>
                <a:cubicBezTo>
                  <a:pt x="68" y="44"/>
                  <a:pt x="68" y="71"/>
                  <a:pt x="55" y="85"/>
                </a:cubicBezTo>
                <a:cubicBezTo>
                  <a:pt x="57" y="72"/>
                  <a:pt x="56" y="65"/>
                  <a:pt x="54" y="56"/>
                </a:cubicBezTo>
                <a:cubicBezTo>
                  <a:pt x="45" y="71"/>
                  <a:pt x="60" y="88"/>
                  <a:pt x="34" y="110"/>
                </a:cubicBezTo>
                <a:close/>
                <a:moveTo>
                  <a:pt x="34" y="0"/>
                </a:moveTo>
                <a:cubicBezTo>
                  <a:pt x="42" y="0"/>
                  <a:pt x="48" y="6"/>
                  <a:pt x="48" y="14"/>
                </a:cubicBezTo>
                <a:cubicBezTo>
                  <a:pt x="48" y="22"/>
                  <a:pt x="42" y="28"/>
                  <a:pt x="34" y="28"/>
                </a:cubicBezTo>
                <a:cubicBezTo>
                  <a:pt x="26" y="28"/>
                  <a:pt x="20" y="22"/>
                  <a:pt x="20" y="14"/>
                </a:cubicBezTo>
                <a:cubicBezTo>
                  <a:pt x="20" y="6"/>
                  <a:pt x="26" y="0"/>
                  <a:pt x="34" y="0"/>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29" name="Freeform 32"/>
          <p:cNvSpPr>
            <a:spLocks noEditPoints="1" noChangeArrowheads="1"/>
          </p:cNvSpPr>
          <p:nvPr/>
        </p:nvSpPr>
        <p:spPr bwMode="auto">
          <a:xfrm>
            <a:off x="5247580" y="4106533"/>
            <a:ext cx="175683" cy="281516"/>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4 h 110"/>
              <a:gd name="T22" fmla="*/ 34 w 68"/>
              <a:gd name="T23" fmla="*/ 29 h 110"/>
              <a:gd name="T24" fmla="*/ 20 w 68"/>
              <a:gd name="T25" fmla="*/ 14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8"/>
                  <a:pt x="23" y="71"/>
                  <a:pt x="14" y="56"/>
                </a:cubicBezTo>
                <a:cubicBezTo>
                  <a:pt x="12" y="66"/>
                  <a:pt x="11" y="72"/>
                  <a:pt x="13" y="86"/>
                </a:cubicBezTo>
                <a:cubicBezTo>
                  <a:pt x="0" y="72"/>
                  <a:pt x="0" y="44"/>
                  <a:pt x="10" y="38"/>
                </a:cubicBezTo>
                <a:cubicBezTo>
                  <a:pt x="19" y="32"/>
                  <a:pt x="26" y="34"/>
                  <a:pt x="34" y="34"/>
                </a:cubicBezTo>
                <a:cubicBezTo>
                  <a:pt x="43" y="34"/>
                  <a:pt x="49" y="32"/>
                  <a:pt x="58" y="38"/>
                </a:cubicBezTo>
                <a:cubicBezTo>
                  <a:pt x="68" y="44"/>
                  <a:pt x="68" y="72"/>
                  <a:pt x="55" y="86"/>
                </a:cubicBezTo>
                <a:cubicBezTo>
                  <a:pt x="57" y="72"/>
                  <a:pt x="56" y="66"/>
                  <a:pt x="54" y="56"/>
                </a:cubicBezTo>
                <a:cubicBezTo>
                  <a:pt x="45" y="71"/>
                  <a:pt x="60" y="88"/>
                  <a:pt x="34" y="110"/>
                </a:cubicBezTo>
                <a:close/>
                <a:moveTo>
                  <a:pt x="34" y="0"/>
                </a:moveTo>
                <a:cubicBezTo>
                  <a:pt x="42" y="0"/>
                  <a:pt x="48" y="6"/>
                  <a:pt x="48" y="14"/>
                </a:cubicBezTo>
                <a:cubicBezTo>
                  <a:pt x="48" y="22"/>
                  <a:pt x="42" y="29"/>
                  <a:pt x="34" y="29"/>
                </a:cubicBezTo>
                <a:cubicBezTo>
                  <a:pt x="26" y="29"/>
                  <a:pt x="20" y="22"/>
                  <a:pt x="20" y="14"/>
                </a:cubicBezTo>
                <a:cubicBezTo>
                  <a:pt x="20" y="6"/>
                  <a:pt x="26" y="0"/>
                  <a:pt x="34" y="0"/>
                </a:cubicBezTo>
                <a:close/>
              </a:path>
            </a:pathLst>
          </a:custGeom>
          <a:solidFill>
            <a:srgbClr val="0070C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0" name="Freeform 33"/>
          <p:cNvSpPr>
            <a:spLocks noEditPoints="1" noChangeArrowheads="1"/>
          </p:cNvSpPr>
          <p:nvPr/>
        </p:nvSpPr>
        <p:spPr bwMode="auto">
          <a:xfrm>
            <a:off x="6570497" y="4106533"/>
            <a:ext cx="175684" cy="281516"/>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7" y="89"/>
                  <a:pt x="23" y="72"/>
                  <a:pt x="14" y="56"/>
                </a:cubicBezTo>
                <a:cubicBezTo>
                  <a:pt x="12" y="66"/>
                  <a:pt x="11" y="72"/>
                  <a:pt x="13" y="86"/>
                </a:cubicBezTo>
                <a:cubicBezTo>
                  <a:pt x="0" y="72"/>
                  <a:pt x="0" y="45"/>
                  <a:pt x="10" y="38"/>
                </a:cubicBezTo>
                <a:cubicBezTo>
                  <a:pt x="19" y="33"/>
                  <a:pt x="25" y="34"/>
                  <a:pt x="34" y="34"/>
                </a:cubicBezTo>
                <a:cubicBezTo>
                  <a:pt x="42" y="34"/>
                  <a:pt x="49" y="33"/>
                  <a:pt x="58" y="38"/>
                </a:cubicBezTo>
                <a:cubicBezTo>
                  <a:pt x="68" y="45"/>
                  <a:pt x="68" y="72"/>
                  <a:pt x="55" y="86"/>
                </a:cubicBezTo>
                <a:cubicBezTo>
                  <a:pt x="57" y="72"/>
                  <a:pt x="56" y="66"/>
                  <a:pt x="54" y="56"/>
                </a:cubicBezTo>
                <a:cubicBezTo>
                  <a:pt x="45" y="72"/>
                  <a:pt x="60"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rgbClr val="0070C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1" name="Freeform 34"/>
          <p:cNvSpPr>
            <a:spLocks noEditPoints="1" noChangeArrowheads="1"/>
          </p:cNvSpPr>
          <p:nvPr/>
        </p:nvSpPr>
        <p:spPr bwMode="auto">
          <a:xfrm>
            <a:off x="3619863" y="4106533"/>
            <a:ext cx="173567" cy="281516"/>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9"/>
                  <a:pt x="24" y="72"/>
                  <a:pt x="14" y="56"/>
                </a:cubicBezTo>
                <a:cubicBezTo>
                  <a:pt x="12" y="66"/>
                  <a:pt x="11" y="72"/>
                  <a:pt x="13" y="86"/>
                </a:cubicBezTo>
                <a:cubicBezTo>
                  <a:pt x="1" y="72"/>
                  <a:pt x="0" y="45"/>
                  <a:pt x="10" y="38"/>
                </a:cubicBezTo>
                <a:cubicBezTo>
                  <a:pt x="19" y="33"/>
                  <a:pt x="26" y="34"/>
                  <a:pt x="34" y="34"/>
                </a:cubicBezTo>
                <a:cubicBezTo>
                  <a:pt x="43" y="34"/>
                  <a:pt x="49" y="33"/>
                  <a:pt x="58" y="38"/>
                </a:cubicBezTo>
                <a:cubicBezTo>
                  <a:pt x="68" y="45"/>
                  <a:pt x="68" y="72"/>
                  <a:pt x="55" y="86"/>
                </a:cubicBezTo>
                <a:cubicBezTo>
                  <a:pt x="57" y="72"/>
                  <a:pt x="56" y="66"/>
                  <a:pt x="54" y="56"/>
                </a:cubicBezTo>
                <a:cubicBezTo>
                  <a:pt x="45" y="72"/>
                  <a:pt x="61"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2" name="Freeform 35"/>
          <p:cNvSpPr>
            <a:spLocks noEditPoints="1" noChangeArrowheads="1"/>
          </p:cNvSpPr>
          <p:nvPr/>
        </p:nvSpPr>
        <p:spPr bwMode="auto">
          <a:xfrm>
            <a:off x="8558047" y="3069366"/>
            <a:ext cx="177800" cy="283633"/>
          </a:xfrm>
          <a:custGeom>
            <a:avLst/>
            <a:gdLst>
              <a:gd name="T0" fmla="*/ 34 w 69"/>
              <a:gd name="T1" fmla="*/ 110 h 110"/>
              <a:gd name="T2" fmla="*/ 14 w 69"/>
              <a:gd name="T3" fmla="*/ 56 h 110"/>
              <a:gd name="T4" fmla="*/ 14 w 69"/>
              <a:gd name="T5" fmla="*/ 86 h 110"/>
              <a:gd name="T6" fmla="*/ 10 w 69"/>
              <a:gd name="T7" fmla="*/ 38 h 110"/>
              <a:gd name="T8" fmla="*/ 34 w 69"/>
              <a:gd name="T9" fmla="*/ 34 h 110"/>
              <a:gd name="T10" fmla="*/ 58 w 69"/>
              <a:gd name="T11" fmla="*/ 38 h 110"/>
              <a:gd name="T12" fmla="*/ 55 w 69"/>
              <a:gd name="T13" fmla="*/ 86 h 110"/>
              <a:gd name="T14" fmla="*/ 54 w 69"/>
              <a:gd name="T15" fmla="*/ 56 h 110"/>
              <a:gd name="T16" fmla="*/ 34 w 69"/>
              <a:gd name="T17" fmla="*/ 110 h 110"/>
              <a:gd name="T18" fmla="*/ 34 w 69"/>
              <a:gd name="T19" fmla="*/ 0 h 110"/>
              <a:gd name="T20" fmla="*/ 49 w 69"/>
              <a:gd name="T21" fmla="*/ 15 h 110"/>
              <a:gd name="T22" fmla="*/ 34 w 69"/>
              <a:gd name="T23" fmla="*/ 29 h 110"/>
              <a:gd name="T24" fmla="*/ 20 w 69"/>
              <a:gd name="T25" fmla="*/ 15 h 110"/>
              <a:gd name="T26" fmla="*/ 34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4" y="110"/>
                </a:moveTo>
                <a:cubicBezTo>
                  <a:pt x="8" y="89"/>
                  <a:pt x="24" y="72"/>
                  <a:pt x="14" y="56"/>
                </a:cubicBezTo>
                <a:cubicBezTo>
                  <a:pt x="12" y="66"/>
                  <a:pt x="11" y="72"/>
                  <a:pt x="14" y="86"/>
                </a:cubicBezTo>
                <a:cubicBezTo>
                  <a:pt x="1" y="72"/>
                  <a:pt x="0" y="45"/>
                  <a:pt x="10" y="38"/>
                </a:cubicBezTo>
                <a:cubicBezTo>
                  <a:pt x="19" y="33"/>
                  <a:pt x="26" y="34"/>
                  <a:pt x="34" y="34"/>
                </a:cubicBezTo>
                <a:cubicBezTo>
                  <a:pt x="43" y="34"/>
                  <a:pt x="49" y="33"/>
                  <a:pt x="58" y="38"/>
                </a:cubicBezTo>
                <a:cubicBezTo>
                  <a:pt x="69" y="45"/>
                  <a:pt x="68" y="72"/>
                  <a:pt x="55" y="86"/>
                </a:cubicBezTo>
                <a:cubicBezTo>
                  <a:pt x="57" y="72"/>
                  <a:pt x="56" y="66"/>
                  <a:pt x="54" y="56"/>
                </a:cubicBezTo>
                <a:cubicBezTo>
                  <a:pt x="45" y="72"/>
                  <a:pt x="61" y="89"/>
                  <a:pt x="34" y="110"/>
                </a:cubicBezTo>
                <a:close/>
                <a:moveTo>
                  <a:pt x="34" y="0"/>
                </a:moveTo>
                <a:cubicBezTo>
                  <a:pt x="42" y="0"/>
                  <a:pt x="49" y="7"/>
                  <a:pt x="49" y="15"/>
                </a:cubicBezTo>
                <a:cubicBezTo>
                  <a:pt x="49" y="22"/>
                  <a:pt x="42" y="29"/>
                  <a:pt x="34" y="29"/>
                </a:cubicBezTo>
                <a:cubicBezTo>
                  <a:pt x="26" y="29"/>
                  <a:pt x="20" y="22"/>
                  <a:pt x="20" y="15"/>
                </a:cubicBezTo>
                <a:cubicBezTo>
                  <a:pt x="20" y="7"/>
                  <a:pt x="26" y="0"/>
                  <a:pt x="34" y="0"/>
                </a:cubicBezTo>
                <a:close/>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3" name="Freeform 36"/>
          <p:cNvSpPr>
            <a:spLocks noEditPoints="1" noChangeArrowheads="1"/>
          </p:cNvSpPr>
          <p:nvPr/>
        </p:nvSpPr>
        <p:spPr bwMode="auto">
          <a:xfrm>
            <a:off x="6502763" y="1401432"/>
            <a:ext cx="173567" cy="279400"/>
          </a:xfrm>
          <a:custGeom>
            <a:avLst/>
            <a:gdLst>
              <a:gd name="T0" fmla="*/ 34 w 68"/>
              <a:gd name="T1" fmla="*/ 109 h 109"/>
              <a:gd name="T2" fmla="*/ 14 w 68"/>
              <a:gd name="T3" fmla="*/ 55 h 109"/>
              <a:gd name="T4" fmla="*/ 13 w 68"/>
              <a:gd name="T5" fmla="*/ 85 h 109"/>
              <a:gd name="T6" fmla="*/ 10 w 68"/>
              <a:gd name="T7" fmla="*/ 38 h 109"/>
              <a:gd name="T8" fmla="*/ 34 w 68"/>
              <a:gd name="T9" fmla="*/ 33 h 109"/>
              <a:gd name="T10" fmla="*/ 58 w 68"/>
              <a:gd name="T11" fmla="*/ 38 h 109"/>
              <a:gd name="T12" fmla="*/ 55 w 68"/>
              <a:gd name="T13" fmla="*/ 85 h 109"/>
              <a:gd name="T14" fmla="*/ 54 w 68"/>
              <a:gd name="T15" fmla="*/ 55 h 109"/>
              <a:gd name="T16" fmla="*/ 34 w 68"/>
              <a:gd name="T17" fmla="*/ 109 h 109"/>
              <a:gd name="T18" fmla="*/ 34 w 68"/>
              <a:gd name="T19" fmla="*/ 0 h 109"/>
              <a:gd name="T20" fmla="*/ 48 w 68"/>
              <a:gd name="T21" fmla="*/ 14 h 109"/>
              <a:gd name="T22" fmla="*/ 34 w 68"/>
              <a:gd name="T23" fmla="*/ 28 h 109"/>
              <a:gd name="T24" fmla="*/ 20 w 68"/>
              <a:gd name="T25" fmla="*/ 14 h 109"/>
              <a:gd name="T26" fmla="*/ 34 w 68"/>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09"/>
              <a:gd name="T44" fmla="*/ 68 w 68"/>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09">
                <a:moveTo>
                  <a:pt x="34" y="109"/>
                </a:moveTo>
                <a:cubicBezTo>
                  <a:pt x="8" y="88"/>
                  <a:pt x="23" y="71"/>
                  <a:pt x="14" y="55"/>
                </a:cubicBezTo>
                <a:cubicBezTo>
                  <a:pt x="12" y="65"/>
                  <a:pt x="11" y="72"/>
                  <a:pt x="13" y="85"/>
                </a:cubicBezTo>
                <a:cubicBezTo>
                  <a:pt x="0" y="71"/>
                  <a:pt x="0" y="44"/>
                  <a:pt x="10" y="38"/>
                </a:cubicBezTo>
                <a:cubicBezTo>
                  <a:pt x="19" y="32"/>
                  <a:pt x="25" y="33"/>
                  <a:pt x="34" y="33"/>
                </a:cubicBezTo>
                <a:cubicBezTo>
                  <a:pt x="42" y="33"/>
                  <a:pt x="49" y="32"/>
                  <a:pt x="58" y="38"/>
                </a:cubicBezTo>
                <a:cubicBezTo>
                  <a:pt x="68" y="44"/>
                  <a:pt x="68" y="71"/>
                  <a:pt x="55" y="85"/>
                </a:cubicBezTo>
                <a:cubicBezTo>
                  <a:pt x="57" y="72"/>
                  <a:pt x="56" y="65"/>
                  <a:pt x="54" y="55"/>
                </a:cubicBezTo>
                <a:cubicBezTo>
                  <a:pt x="45" y="71"/>
                  <a:pt x="60" y="88"/>
                  <a:pt x="34" y="109"/>
                </a:cubicBezTo>
                <a:close/>
                <a:moveTo>
                  <a:pt x="34" y="0"/>
                </a:moveTo>
                <a:cubicBezTo>
                  <a:pt x="42" y="0"/>
                  <a:pt x="48" y="6"/>
                  <a:pt x="48" y="14"/>
                </a:cubicBezTo>
                <a:cubicBezTo>
                  <a:pt x="48" y="22"/>
                  <a:pt x="42" y="28"/>
                  <a:pt x="34" y="28"/>
                </a:cubicBezTo>
                <a:cubicBezTo>
                  <a:pt x="26" y="28"/>
                  <a:pt x="20" y="22"/>
                  <a:pt x="20" y="14"/>
                </a:cubicBezTo>
                <a:cubicBezTo>
                  <a:pt x="20" y="6"/>
                  <a:pt x="26" y="0"/>
                  <a:pt x="34" y="0"/>
                </a:cubicBezTo>
                <a:close/>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4" name="Freeform 37"/>
          <p:cNvSpPr>
            <a:spLocks noEditPoints="1" noChangeArrowheads="1"/>
          </p:cNvSpPr>
          <p:nvPr/>
        </p:nvSpPr>
        <p:spPr bwMode="auto">
          <a:xfrm>
            <a:off x="6246647" y="2478816"/>
            <a:ext cx="177800" cy="283633"/>
          </a:xfrm>
          <a:custGeom>
            <a:avLst/>
            <a:gdLst>
              <a:gd name="T0" fmla="*/ 34 w 69"/>
              <a:gd name="T1" fmla="*/ 110 h 110"/>
              <a:gd name="T2" fmla="*/ 14 w 69"/>
              <a:gd name="T3" fmla="*/ 56 h 110"/>
              <a:gd name="T4" fmla="*/ 14 w 69"/>
              <a:gd name="T5" fmla="*/ 85 h 110"/>
              <a:gd name="T6" fmla="*/ 10 w 69"/>
              <a:gd name="T7" fmla="*/ 38 h 110"/>
              <a:gd name="T8" fmla="*/ 34 w 69"/>
              <a:gd name="T9" fmla="*/ 33 h 110"/>
              <a:gd name="T10" fmla="*/ 58 w 69"/>
              <a:gd name="T11" fmla="*/ 38 h 110"/>
              <a:gd name="T12" fmla="*/ 55 w 69"/>
              <a:gd name="T13" fmla="*/ 85 h 110"/>
              <a:gd name="T14" fmla="*/ 54 w 69"/>
              <a:gd name="T15" fmla="*/ 56 h 110"/>
              <a:gd name="T16" fmla="*/ 34 w 69"/>
              <a:gd name="T17" fmla="*/ 110 h 110"/>
              <a:gd name="T18" fmla="*/ 34 w 69"/>
              <a:gd name="T19" fmla="*/ 0 h 110"/>
              <a:gd name="T20" fmla="*/ 49 w 69"/>
              <a:gd name="T21" fmla="*/ 14 h 110"/>
              <a:gd name="T22" fmla="*/ 34 w 69"/>
              <a:gd name="T23" fmla="*/ 28 h 110"/>
              <a:gd name="T24" fmla="*/ 20 w 69"/>
              <a:gd name="T25" fmla="*/ 14 h 110"/>
              <a:gd name="T26" fmla="*/ 34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4" y="110"/>
                </a:moveTo>
                <a:cubicBezTo>
                  <a:pt x="8" y="88"/>
                  <a:pt x="24" y="71"/>
                  <a:pt x="14" y="56"/>
                </a:cubicBezTo>
                <a:cubicBezTo>
                  <a:pt x="12" y="65"/>
                  <a:pt x="11" y="72"/>
                  <a:pt x="14" y="85"/>
                </a:cubicBezTo>
                <a:cubicBezTo>
                  <a:pt x="1" y="71"/>
                  <a:pt x="0" y="44"/>
                  <a:pt x="10" y="38"/>
                </a:cubicBezTo>
                <a:cubicBezTo>
                  <a:pt x="19" y="32"/>
                  <a:pt x="26" y="33"/>
                  <a:pt x="34" y="33"/>
                </a:cubicBezTo>
                <a:cubicBezTo>
                  <a:pt x="43" y="33"/>
                  <a:pt x="49" y="32"/>
                  <a:pt x="58" y="38"/>
                </a:cubicBezTo>
                <a:cubicBezTo>
                  <a:pt x="69" y="44"/>
                  <a:pt x="68" y="71"/>
                  <a:pt x="55" y="85"/>
                </a:cubicBezTo>
                <a:cubicBezTo>
                  <a:pt x="58" y="72"/>
                  <a:pt x="56" y="65"/>
                  <a:pt x="54" y="56"/>
                </a:cubicBezTo>
                <a:cubicBezTo>
                  <a:pt x="45" y="71"/>
                  <a:pt x="61" y="88"/>
                  <a:pt x="34" y="110"/>
                </a:cubicBezTo>
                <a:close/>
                <a:moveTo>
                  <a:pt x="34" y="0"/>
                </a:moveTo>
                <a:cubicBezTo>
                  <a:pt x="42" y="0"/>
                  <a:pt x="49" y="6"/>
                  <a:pt x="49" y="14"/>
                </a:cubicBezTo>
                <a:cubicBezTo>
                  <a:pt x="49" y="22"/>
                  <a:pt x="42" y="28"/>
                  <a:pt x="34" y="28"/>
                </a:cubicBezTo>
                <a:cubicBezTo>
                  <a:pt x="27" y="28"/>
                  <a:pt x="20" y="22"/>
                  <a:pt x="20" y="14"/>
                </a:cubicBezTo>
                <a:cubicBezTo>
                  <a:pt x="20" y="6"/>
                  <a:pt x="27" y="0"/>
                  <a:pt x="34" y="0"/>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5" name="Freeform 38"/>
          <p:cNvSpPr>
            <a:spLocks noEditPoints="1" noChangeArrowheads="1"/>
          </p:cNvSpPr>
          <p:nvPr/>
        </p:nvSpPr>
        <p:spPr bwMode="auto">
          <a:xfrm>
            <a:off x="4657030" y="3069366"/>
            <a:ext cx="175684" cy="283633"/>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rgbClr val="0070C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6" name="Freeform 39"/>
          <p:cNvSpPr>
            <a:spLocks noEditPoints="1" noChangeArrowheads="1"/>
          </p:cNvSpPr>
          <p:nvPr/>
        </p:nvSpPr>
        <p:spPr bwMode="auto">
          <a:xfrm>
            <a:off x="4513096" y="1744333"/>
            <a:ext cx="177800" cy="283633"/>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37" name="TextBox 69"/>
          <p:cNvSpPr>
            <a:spLocks noChangeArrowheads="1"/>
          </p:cNvSpPr>
          <p:nvPr/>
        </p:nvSpPr>
        <p:spPr bwMode="auto">
          <a:xfrm>
            <a:off x="8871313" y="2995281"/>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2135">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solidFill>
                <a:srgbClr val="404040"/>
              </a:solidFill>
            </a:endParaRPr>
          </a:p>
        </p:txBody>
      </p:sp>
      <p:sp>
        <p:nvSpPr>
          <p:cNvPr id="38" name="TextBox 70"/>
          <p:cNvSpPr>
            <a:spLocks noChangeArrowheads="1"/>
          </p:cNvSpPr>
          <p:nvPr/>
        </p:nvSpPr>
        <p:spPr bwMode="auto">
          <a:xfrm>
            <a:off x="2088186" y="4028215"/>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35"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solidFill>
                <a:srgbClr val="404040"/>
              </a:solidFill>
            </a:endParaRPr>
          </a:p>
        </p:txBody>
      </p:sp>
      <p:sp>
        <p:nvSpPr>
          <p:cNvPr id="39" name="TextBox 71"/>
          <p:cNvSpPr>
            <a:spLocks noChangeArrowheads="1"/>
          </p:cNvSpPr>
          <p:nvPr/>
        </p:nvSpPr>
        <p:spPr bwMode="auto">
          <a:xfrm>
            <a:off x="8279437" y="2237515"/>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35"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solidFill>
                <a:srgbClr val="404040"/>
              </a:solidFill>
            </a:endParaRPr>
          </a:p>
        </p:txBody>
      </p:sp>
      <p:sp>
        <p:nvSpPr>
          <p:cNvPr id="40" name="TextBox 72"/>
          <p:cNvSpPr>
            <a:spLocks noChangeArrowheads="1"/>
          </p:cNvSpPr>
          <p:nvPr/>
        </p:nvSpPr>
        <p:spPr bwMode="auto">
          <a:xfrm>
            <a:off x="7007320" y="1335815"/>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35">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solidFill>
                <a:srgbClr val="404040"/>
              </a:solidFill>
            </a:endParaRPr>
          </a:p>
        </p:txBody>
      </p:sp>
      <p:sp>
        <p:nvSpPr>
          <p:cNvPr id="41" name="TextBox 73"/>
          <p:cNvSpPr>
            <a:spLocks noChangeArrowheads="1"/>
          </p:cNvSpPr>
          <p:nvPr/>
        </p:nvSpPr>
        <p:spPr bwMode="auto">
          <a:xfrm>
            <a:off x="3703204" y="2476699"/>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35">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solidFill>
                <a:srgbClr val="404040"/>
              </a:solidFill>
            </a:endParaRPr>
          </a:p>
        </p:txBody>
      </p:sp>
      <p:sp>
        <p:nvSpPr>
          <p:cNvPr id="42" name="TextBox 74"/>
          <p:cNvSpPr>
            <a:spLocks noChangeArrowheads="1"/>
          </p:cNvSpPr>
          <p:nvPr/>
        </p:nvSpPr>
        <p:spPr bwMode="auto">
          <a:xfrm>
            <a:off x="2964486" y="1659665"/>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35">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solidFill>
                <a:srgbClr val="404040"/>
              </a:solidFill>
            </a:endParaRPr>
          </a:p>
        </p:txBody>
      </p:sp>
      <p:sp>
        <p:nvSpPr>
          <p:cNvPr id="43" name="TextBox 75"/>
          <p:cNvSpPr>
            <a:spLocks noChangeArrowheads="1"/>
          </p:cNvSpPr>
          <p:nvPr/>
        </p:nvSpPr>
        <p:spPr bwMode="auto">
          <a:xfrm>
            <a:off x="2440612" y="2914848"/>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35">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solidFill>
                <a:srgbClr val="404040"/>
              </a:solidFill>
            </a:endParaRPr>
          </a:p>
        </p:txBody>
      </p:sp>
      <p:sp>
        <p:nvSpPr>
          <p:cNvPr id="44" name="矩形 43"/>
          <p:cNvSpPr>
            <a:spLocks noChangeArrowheads="1"/>
          </p:cNvSpPr>
          <p:nvPr/>
        </p:nvSpPr>
        <p:spPr bwMode="auto">
          <a:xfrm>
            <a:off x="6528163" y="5445323"/>
            <a:ext cx="2628900"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lnSpc>
                <a:spcPct val="97000"/>
              </a:lnSpc>
            </a:pPr>
            <a:r>
              <a:rPr lang="zh-CN" altLang="en-US" sz="146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zh-CN" altLang="en-US" sz="3200" b="1"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ntr" presetSubtype="0" fill="hold" grpId="0" nodeType="withEffect">
                                  <p:stCondLst>
                                    <p:cond delay="25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par>
                                <p:cTn id="90" presetID="10" presetClass="entr" presetSubtype="0" fill="hold" grpId="0" nodeType="withEffect">
                                  <p:stCondLst>
                                    <p:cond delay="25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par>
                                <p:cTn id="99" presetID="10" presetClass="entr" presetSubtype="0" fill="hold" grpId="0" nodeType="withEffect">
                                  <p:stCondLst>
                                    <p:cond delay="25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grpId="0" nodeType="withEffect">
                                  <p:stCondLst>
                                    <p:cond delay="25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grpId="0" nodeType="withEffect">
                                  <p:stCondLst>
                                    <p:cond delay="25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500"/>
                                        <p:tgtEl>
                                          <p:spTgt spid="1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500"/>
                                        <p:tgtEl>
                                          <p:spTgt spid="36"/>
                                        </p:tgtEl>
                                      </p:cBhvr>
                                    </p:animEffect>
                                  </p:childTnLst>
                                </p:cTn>
                              </p:par>
                            </p:childTnLst>
                          </p:cTn>
                        </p:par>
                        <p:par>
                          <p:cTn id="114" fill="hold">
                            <p:stCondLst>
                              <p:cond delay="1500"/>
                            </p:stCondLst>
                            <p:childTnLst>
                              <p:par>
                                <p:cTn id="115" presetID="22" presetClass="entr" presetSubtype="4" fill="hold" grpId="0" nodeType="after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childTnLst>
                          </p:cTn>
                        </p:par>
                        <p:par>
                          <p:cTn id="118" fill="hold">
                            <p:stCondLst>
                              <p:cond delay="2000"/>
                            </p:stCondLst>
                            <p:childTnLst>
                              <p:par>
                                <p:cTn id="119" presetID="10" presetClass="entr" presetSubtype="0" fill="hold" grpId="0" nodeType="after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fade">
                                      <p:cBhvr>
                                        <p:cTn id="121" dur="500"/>
                                        <p:tgtEl>
                                          <p:spTgt spid="3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500"/>
                                        <p:tgtEl>
                                          <p:spTgt spid="3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fade">
                                      <p:cBhvr>
                                        <p:cTn id="133" dur="500"/>
                                        <p:tgtEl>
                                          <p:spTgt spid="4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3"/>
                                        </p:tgtEl>
                                        <p:attrNameLst>
                                          <p:attrName>style.visibility</p:attrName>
                                        </p:attrNameLst>
                                      </p:cBhvr>
                                      <p:to>
                                        <p:strVal val="visible"/>
                                      </p:to>
                                    </p:set>
                                    <p:animEffect transition="in" filter="fade">
                                      <p:cBhvr>
                                        <p:cTn id="136" dur="500"/>
                                        <p:tgtEl>
                                          <p:spTgt spid="4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P spid="40" grpId="0"/>
      <p:bldP spid="41" grpId="0"/>
      <p:bldP spid="42"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32572" y="2663124"/>
            <a:ext cx="1800493" cy="1588621"/>
            <a:chOff x="7622780" y="1975964"/>
            <a:chExt cx="1800493" cy="1588621"/>
          </a:xfrm>
        </p:grpSpPr>
        <p:sp>
          <p:nvSpPr>
            <p:cNvPr id="5" name="TextBox 26"/>
            <p:cNvSpPr txBox="1"/>
            <p:nvPr/>
          </p:nvSpPr>
          <p:spPr>
            <a:xfrm>
              <a:off x="7971431" y="1975964"/>
              <a:ext cx="1103186" cy="584775"/>
            </a:xfrm>
            <a:prstGeom prst="rect">
              <a:avLst/>
            </a:prstGeom>
            <a:noFill/>
          </p:spPr>
          <p:txBody>
            <a:bodyPr wrap="none" rtlCol="0">
              <a:spAutoFit/>
            </a:bodyPr>
            <a:lstStyle/>
            <a:p>
              <a:pPr algn="ctr"/>
              <a:r>
                <a:rPr lang="en-US" altLang="zh-CN" sz="3200" b="1" dirty="0">
                  <a:solidFill>
                    <a:srgbClr val="00A53E"/>
                  </a:solidFill>
                  <a:latin typeface="华文新魏" panose="02010800040101010101" pitchFamily="2" charset="-122"/>
                  <a:ea typeface="华文新魏" panose="02010800040101010101" pitchFamily="2" charset="-122"/>
                  <a:cs typeface="Montserrat Semi" charset="0"/>
                </a:rPr>
                <a:t>ONE</a:t>
              </a:r>
              <a:endParaRPr lang="en-US" sz="3200" b="1" dirty="0">
                <a:solidFill>
                  <a:srgbClr val="00A53E"/>
                </a:solidFill>
                <a:latin typeface="华文新魏" panose="02010800040101010101" pitchFamily="2" charset="-122"/>
                <a:ea typeface="华文新魏" panose="02010800040101010101" pitchFamily="2" charset="-122"/>
                <a:cs typeface="Montserrat Semi" charset="0"/>
              </a:endParaRPr>
            </a:p>
          </p:txBody>
        </p:sp>
        <p:sp>
          <p:nvSpPr>
            <p:cNvPr id="6" name="TextBox 38"/>
            <p:cNvSpPr txBox="1"/>
            <p:nvPr/>
          </p:nvSpPr>
          <p:spPr>
            <a:xfrm>
              <a:off x="7622780" y="2455755"/>
              <a:ext cx="1800493" cy="1108830"/>
            </a:xfrm>
            <a:prstGeom prst="rect">
              <a:avLst/>
            </a:prstGeom>
            <a:noFill/>
          </p:spPr>
          <p:txBody>
            <a:bodyPr wrap="none" rtlCol="0" anchor="t" anchorCtr="1">
              <a:spAutoFit/>
            </a:bodyPr>
            <a:lstStyle/>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加入你标题</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描述加入你文字</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p:txBody>
        </p:sp>
        <p:cxnSp>
          <p:nvCxnSpPr>
            <p:cNvPr id="7"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4228374" y="2675824"/>
            <a:ext cx="1800494" cy="1575921"/>
            <a:chOff x="7622780" y="1988664"/>
            <a:chExt cx="1800494" cy="1575921"/>
          </a:xfrm>
        </p:grpSpPr>
        <p:sp>
          <p:nvSpPr>
            <p:cNvPr id="9" name="TextBox 26"/>
            <p:cNvSpPr txBox="1"/>
            <p:nvPr/>
          </p:nvSpPr>
          <p:spPr>
            <a:xfrm>
              <a:off x="7908624" y="1988664"/>
              <a:ext cx="1228798" cy="584775"/>
            </a:xfrm>
            <a:prstGeom prst="rect">
              <a:avLst/>
            </a:prstGeom>
            <a:noFill/>
          </p:spPr>
          <p:txBody>
            <a:bodyPr wrap="none" rtlCol="0">
              <a:spAutoFit/>
            </a:bodyPr>
            <a:lstStyle/>
            <a:p>
              <a:pPr algn="ctr"/>
              <a:r>
                <a:rPr lang="en-US" altLang="zh-CN" sz="3200" b="1" dirty="0">
                  <a:solidFill>
                    <a:srgbClr val="E6792A"/>
                  </a:solidFill>
                  <a:latin typeface="华文新魏" panose="02010800040101010101" pitchFamily="2" charset="-122"/>
                  <a:ea typeface="华文新魏" panose="02010800040101010101" pitchFamily="2" charset="-122"/>
                  <a:cs typeface="Montserrat Semi" charset="0"/>
                </a:rPr>
                <a:t>TWO</a:t>
              </a:r>
              <a:endParaRPr lang="en-US" sz="3200" b="1" dirty="0">
                <a:solidFill>
                  <a:srgbClr val="E6792A"/>
                </a:solidFill>
                <a:latin typeface="华文新魏" panose="02010800040101010101" pitchFamily="2" charset="-122"/>
                <a:ea typeface="华文新魏" panose="02010800040101010101" pitchFamily="2" charset="-122"/>
                <a:cs typeface="Montserrat Semi" charset="0"/>
              </a:endParaRPr>
            </a:p>
          </p:txBody>
        </p:sp>
        <p:sp>
          <p:nvSpPr>
            <p:cNvPr id="10" name="TextBox 38"/>
            <p:cNvSpPr txBox="1"/>
            <p:nvPr/>
          </p:nvSpPr>
          <p:spPr>
            <a:xfrm>
              <a:off x="7622780" y="2455755"/>
              <a:ext cx="1800494" cy="1108830"/>
            </a:xfrm>
            <a:prstGeom prst="rect">
              <a:avLst/>
            </a:prstGeom>
            <a:noFill/>
          </p:spPr>
          <p:txBody>
            <a:bodyPr wrap="none" rtlCol="0" anchor="t" anchorCtr="1">
              <a:spAutoFit/>
            </a:bodyPr>
            <a:lstStyle/>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加入你标题</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描述加入你文字</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p:txBody>
        </p:sp>
        <p:cxnSp>
          <p:nvCxnSpPr>
            <p:cNvPr id="11"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6414104" y="2688524"/>
            <a:ext cx="1800493" cy="1585470"/>
            <a:chOff x="7622780" y="2001364"/>
            <a:chExt cx="1800493" cy="1585470"/>
          </a:xfrm>
        </p:grpSpPr>
        <p:sp>
          <p:nvSpPr>
            <p:cNvPr id="13" name="TextBox 26"/>
            <p:cNvSpPr txBox="1"/>
            <p:nvPr/>
          </p:nvSpPr>
          <p:spPr>
            <a:xfrm>
              <a:off x="7801512" y="2001364"/>
              <a:ext cx="1443024" cy="584775"/>
            </a:xfrm>
            <a:prstGeom prst="rect">
              <a:avLst/>
            </a:prstGeom>
            <a:noFill/>
          </p:spPr>
          <p:txBody>
            <a:bodyPr wrap="none" rtlCol="0">
              <a:spAutoFit/>
            </a:bodyPr>
            <a:lstStyle/>
            <a:p>
              <a:pPr algn="ctr"/>
              <a:r>
                <a:rPr lang="en-US" sz="3200" b="1" dirty="0">
                  <a:solidFill>
                    <a:srgbClr val="00A53E"/>
                  </a:solidFill>
                  <a:latin typeface="华文新魏" panose="02010800040101010101" pitchFamily="2" charset="-122"/>
                  <a:ea typeface="华文新魏" panose="02010800040101010101" pitchFamily="2" charset="-122"/>
                  <a:cs typeface="Montserrat Semi" charset="0"/>
                </a:rPr>
                <a:t>THREE</a:t>
              </a:r>
              <a:endParaRPr lang="en-US" sz="3200" b="1" dirty="0">
                <a:solidFill>
                  <a:srgbClr val="00A53E"/>
                </a:solidFill>
                <a:latin typeface="华文新魏" panose="02010800040101010101" pitchFamily="2" charset="-122"/>
                <a:ea typeface="华文新魏" panose="02010800040101010101" pitchFamily="2" charset="-122"/>
                <a:cs typeface="Montserrat Semi" charset="0"/>
              </a:endParaRPr>
            </a:p>
          </p:txBody>
        </p:sp>
        <p:sp>
          <p:nvSpPr>
            <p:cNvPr id="14" name="TextBox 38"/>
            <p:cNvSpPr txBox="1"/>
            <p:nvPr/>
          </p:nvSpPr>
          <p:spPr>
            <a:xfrm>
              <a:off x="7622780" y="2455755"/>
              <a:ext cx="1800493" cy="1131079"/>
            </a:xfrm>
            <a:prstGeom prst="rect">
              <a:avLst/>
            </a:prstGeom>
            <a:noFill/>
          </p:spPr>
          <p:txBody>
            <a:bodyPr wrap="none" rtlCol="0" anchor="t" anchorCtr="1">
              <a:spAutoFit/>
            </a:bodyPr>
            <a:lstStyle/>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加入你标题</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描述加入你文字</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p:txBody>
        </p:sp>
        <p:cxnSp>
          <p:nvCxnSpPr>
            <p:cNvPr id="15"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8599830" y="2675824"/>
            <a:ext cx="1800493" cy="1598170"/>
            <a:chOff x="7622780" y="1988664"/>
            <a:chExt cx="1800493" cy="1598170"/>
          </a:xfrm>
        </p:grpSpPr>
        <p:sp>
          <p:nvSpPr>
            <p:cNvPr id="17" name="TextBox 26"/>
            <p:cNvSpPr txBox="1"/>
            <p:nvPr/>
          </p:nvSpPr>
          <p:spPr>
            <a:xfrm>
              <a:off x="7844793" y="1988664"/>
              <a:ext cx="1356462" cy="584775"/>
            </a:xfrm>
            <a:prstGeom prst="rect">
              <a:avLst/>
            </a:prstGeom>
            <a:noFill/>
          </p:spPr>
          <p:txBody>
            <a:bodyPr wrap="none" rtlCol="0">
              <a:spAutoFit/>
            </a:bodyPr>
            <a:lstStyle/>
            <a:p>
              <a:pPr algn="ctr"/>
              <a:r>
                <a:rPr lang="en-US" altLang="zh-CN" sz="3200" b="1" dirty="0">
                  <a:solidFill>
                    <a:srgbClr val="E6792A"/>
                  </a:solidFill>
                  <a:latin typeface="华文新魏" panose="02010800040101010101" pitchFamily="2" charset="-122"/>
                  <a:ea typeface="华文新魏" panose="02010800040101010101" pitchFamily="2" charset="-122"/>
                  <a:cs typeface="Montserrat Semi" charset="0"/>
                </a:rPr>
                <a:t>FOUR</a:t>
              </a:r>
              <a:endParaRPr lang="en-US" sz="3200" b="1" dirty="0">
                <a:solidFill>
                  <a:srgbClr val="E6792A"/>
                </a:solidFill>
                <a:latin typeface="华文新魏" panose="02010800040101010101" pitchFamily="2" charset="-122"/>
                <a:ea typeface="华文新魏" panose="02010800040101010101" pitchFamily="2" charset="-122"/>
                <a:cs typeface="Montserrat Semi" charset="0"/>
              </a:endParaRPr>
            </a:p>
          </p:txBody>
        </p:sp>
        <p:sp>
          <p:nvSpPr>
            <p:cNvPr id="18" name="TextBox 38"/>
            <p:cNvSpPr txBox="1"/>
            <p:nvPr/>
          </p:nvSpPr>
          <p:spPr>
            <a:xfrm>
              <a:off x="7622780" y="2455755"/>
              <a:ext cx="1800493" cy="1131079"/>
            </a:xfrm>
            <a:prstGeom prst="rect">
              <a:avLst/>
            </a:prstGeom>
            <a:noFill/>
          </p:spPr>
          <p:txBody>
            <a:bodyPr wrap="none" rtlCol="0" anchor="t" anchorCtr="1">
              <a:spAutoFit/>
            </a:bodyPr>
            <a:lstStyle/>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加入你标题</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r>
                <a:rPr lang="zh-CN" altLang="en-US" dirty="0">
                  <a:solidFill>
                    <a:schemeClr val="bg1">
                      <a:lumMod val="50000"/>
                    </a:schemeClr>
                  </a:solidFill>
                  <a:latin typeface="华文新魏" panose="02010800040101010101" pitchFamily="2" charset="-122"/>
                  <a:ea typeface="华文新魏" panose="02010800040101010101" pitchFamily="2" charset="-122"/>
                  <a:cs typeface="Poppins SemiBold" charset="0"/>
                </a:rPr>
                <a:t>描述加入你文字</a:t>
              </a: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a:p>
              <a:pPr algn="ctr">
                <a:lnSpc>
                  <a:spcPts val="2680"/>
                </a:lnSpc>
              </a:pPr>
              <a:endParaRPr lang="en-US" altLang="zh-CN" dirty="0">
                <a:solidFill>
                  <a:schemeClr val="bg1">
                    <a:lumMod val="50000"/>
                  </a:schemeClr>
                </a:solidFill>
                <a:latin typeface="华文新魏" panose="02010800040101010101" pitchFamily="2" charset="-122"/>
                <a:ea typeface="华文新魏" panose="02010800040101010101" pitchFamily="2" charset="-122"/>
                <a:cs typeface="Poppins SemiBold" charset="0"/>
              </a:endParaRPr>
            </a:p>
          </p:txBody>
        </p:sp>
        <p:cxnSp>
          <p:nvCxnSpPr>
            <p:cNvPr id="19"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4841631" y="1412776"/>
            <a:ext cx="2508738"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5400" dirty="0">
                <a:solidFill>
                  <a:srgbClr val="048A8B"/>
                </a:solidFill>
                <a:latin typeface="华文新魏" panose="02010800040101010101" pitchFamily="2" charset="-122"/>
                <a:ea typeface="华文新魏" panose="02010800040101010101" pitchFamily="2" charset="-122"/>
              </a:rPr>
              <a:t>目录</a:t>
            </a:r>
            <a:r>
              <a:rPr lang="en-US" altLang="zh-CN" sz="2400" dirty="0">
                <a:solidFill>
                  <a:srgbClr val="048A8B"/>
                </a:solidFill>
                <a:latin typeface="华文新魏" panose="02010800040101010101" pitchFamily="2" charset="-122"/>
                <a:ea typeface="华文新魏" panose="02010800040101010101" pitchFamily="2" charset="-122"/>
              </a:rPr>
              <a:t>DIRECTORY</a:t>
            </a:r>
            <a:endParaRPr lang="zh-CN" altLang="en-US" sz="2400" dirty="0">
              <a:solidFill>
                <a:srgbClr val="048A8B"/>
              </a:solidFill>
              <a:latin typeface="华文新魏" panose="02010800040101010101" pitchFamily="2" charset="-122"/>
              <a:ea typeface="华文新魏" panose="02010800040101010101" pitchFamily="2" charset="-122"/>
            </a:endParaRPr>
          </a:p>
        </p:txBody>
      </p:sp>
      <p:pic>
        <p:nvPicPr>
          <p:cNvPr id="21" name="图片 20"/>
          <p:cNvPicPr>
            <a:picLocks noChangeAspect="1"/>
          </p:cNvPicPr>
          <p:nvPr/>
        </p:nvPicPr>
        <p:blipFill rotWithShape="1">
          <a:blip r:embed="rId1">
            <a:extLst>
              <a:ext uri="{28A0092B-C50C-407E-A947-70E740481C1C}">
                <a14:useLocalDpi xmlns:a14="http://schemas.microsoft.com/office/drawing/2010/main" val="0"/>
              </a:ext>
            </a:extLst>
          </a:blip>
          <a:srcRect t="14300" r="46840" b="68486"/>
          <a:stretch>
            <a:fillRect/>
          </a:stretch>
        </p:blipFill>
        <p:spPr>
          <a:xfrm rot="21428448">
            <a:off x="-135356" y="-35476"/>
            <a:ext cx="2594274" cy="1264148"/>
          </a:xfrm>
          <a:prstGeom prst="rect">
            <a:avLst/>
          </a:prstGeom>
        </p:spPr>
      </p:pic>
      <p:pic>
        <p:nvPicPr>
          <p:cNvPr id="27" name="图片 26"/>
          <p:cNvPicPr>
            <a:picLocks noChangeAspect="1"/>
          </p:cNvPicPr>
          <p:nvPr/>
        </p:nvPicPr>
        <p:blipFill>
          <a:blip r:embed="rId2"/>
          <a:stretch>
            <a:fillRect/>
          </a:stretch>
        </p:blipFill>
        <p:spPr>
          <a:xfrm>
            <a:off x="2309246" y="4271850"/>
            <a:ext cx="1121761" cy="829128"/>
          </a:xfrm>
          <a:prstGeom prst="rect">
            <a:avLst/>
          </a:prstGeom>
        </p:spPr>
      </p:pic>
      <p:pic>
        <p:nvPicPr>
          <p:cNvPr id="28" name="图片 27"/>
          <p:cNvPicPr>
            <a:picLocks noChangeAspect="1"/>
          </p:cNvPicPr>
          <p:nvPr/>
        </p:nvPicPr>
        <p:blipFill>
          <a:blip r:embed="rId3"/>
          <a:stretch>
            <a:fillRect/>
          </a:stretch>
        </p:blipFill>
        <p:spPr>
          <a:xfrm>
            <a:off x="4674227" y="4224034"/>
            <a:ext cx="1121761" cy="1072989"/>
          </a:xfrm>
          <a:prstGeom prst="rect">
            <a:avLst/>
          </a:prstGeom>
        </p:spPr>
      </p:pic>
      <p:pic>
        <p:nvPicPr>
          <p:cNvPr id="29" name="图片 28"/>
          <p:cNvPicPr>
            <a:picLocks noChangeAspect="1"/>
          </p:cNvPicPr>
          <p:nvPr/>
        </p:nvPicPr>
        <p:blipFill>
          <a:blip r:embed="rId4"/>
          <a:stretch>
            <a:fillRect/>
          </a:stretch>
        </p:blipFill>
        <p:spPr>
          <a:xfrm>
            <a:off x="6779719" y="4290515"/>
            <a:ext cx="1255885" cy="1024217"/>
          </a:xfrm>
          <a:prstGeom prst="rect">
            <a:avLst/>
          </a:prstGeom>
        </p:spPr>
      </p:pic>
      <p:pic>
        <p:nvPicPr>
          <p:cNvPr id="30" name="图片 29"/>
          <p:cNvPicPr>
            <a:picLocks noChangeAspect="1"/>
          </p:cNvPicPr>
          <p:nvPr/>
        </p:nvPicPr>
        <p:blipFill>
          <a:blip r:embed="rId5"/>
          <a:stretch>
            <a:fillRect/>
          </a:stretch>
        </p:blipFill>
        <p:spPr>
          <a:xfrm>
            <a:off x="8989908" y="4323413"/>
            <a:ext cx="1188823" cy="1012024"/>
          </a:xfrm>
          <a:prstGeom prst="rect">
            <a:avLst/>
          </a:prstGeom>
        </p:spPr>
      </p:pic>
      <p:pic>
        <p:nvPicPr>
          <p:cNvPr id="31" name="图片 30"/>
          <p:cNvPicPr>
            <a:picLocks noChangeAspect="1"/>
          </p:cNvPicPr>
          <p:nvPr/>
        </p:nvPicPr>
        <p:blipFill>
          <a:blip r:embed="rId6"/>
          <a:stretch>
            <a:fillRect/>
          </a:stretch>
        </p:blipFill>
        <p:spPr>
          <a:xfrm>
            <a:off x="8574959" y="219769"/>
            <a:ext cx="1512168" cy="75365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50" fill="hold">
                                              <p:stCondLst>
                                                <p:cond delay="0"/>
                                              </p:stCondLst>
                                            </p:cTn>
                                            <p:tgtEl>
                                              <p:spTgt spid="31"/>
                                            </p:tgtEl>
                                            <p:attrNameLst>
                                              <p:attrName>r</p:attrName>
                                            </p:attrNameLst>
                                          </p:cBhvr>
                                        </p:animRot>
                                        <p:animRot by="-240000">
                                          <p:cBhvr>
                                            <p:cTn id="12" dur="100" fill="hold">
                                              <p:stCondLst>
                                                <p:cond delay="100"/>
                                              </p:stCondLst>
                                            </p:cTn>
                                            <p:tgtEl>
                                              <p:spTgt spid="31"/>
                                            </p:tgtEl>
                                            <p:attrNameLst>
                                              <p:attrName>r</p:attrName>
                                            </p:attrNameLst>
                                          </p:cBhvr>
                                        </p:animRot>
                                        <p:animRot by="240000">
                                          <p:cBhvr>
                                            <p:cTn id="13" dur="100" fill="hold">
                                              <p:stCondLst>
                                                <p:cond delay="200"/>
                                              </p:stCondLst>
                                            </p:cTn>
                                            <p:tgtEl>
                                              <p:spTgt spid="31"/>
                                            </p:tgtEl>
                                            <p:attrNameLst>
                                              <p:attrName>r</p:attrName>
                                            </p:attrNameLst>
                                          </p:cBhvr>
                                        </p:animRot>
                                        <p:animRot by="-240000">
                                          <p:cBhvr>
                                            <p:cTn id="14" dur="100" fill="hold">
                                              <p:stCondLst>
                                                <p:cond delay="300"/>
                                              </p:stCondLst>
                                            </p:cTn>
                                            <p:tgtEl>
                                              <p:spTgt spid="31"/>
                                            </p:tgtEl>
                                            <p:attrNameLst>
                                              <p:attrName>r</p:attrName>
                                            </p:attrNameLst>
                                          </p:cBhvr>
                                        </p:animRot>
                                        <p:animRot by="120000">
                                          <p:cBhvr>
                                            <p:cTn id="15" dur="100" fill="hold">
                                              <p:stCondLst>
                                                <p:cond delay="400"/>
                                              </p:stCondLst>
                                            </p:cTn>
                                            <p:tgtEl>
                                              <p:spTgt spid="31"/>
                                            </p:tgtEl>
                                            <p:attrNameLst>
                                              <p:attrName>r</p:attrName>
                                            </p:attrNameLst>
                                          </p:cBhvr>
                                        </p:animRot>
                                      </p:childTnLst>
                                    </p:cTn>
                                  </p:par>
                                </p:childTnLst>
                              </p:cTn>
                            </p:par>
                            <p:par>
                              <p:cTn id="16" fill="hold">
                                <p:stCondLst>
                                  <p:cond delay="1000"/>
                                </p:stCondLst>
                                <p:childTnLst>
                                  <p:par>
                                    <p:cTn id="17" presetID="2" presetClass="entr" presetSubtype="4" accel="26600" fill="hold" nodeType="after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7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2500"/>
                                </p:stCondLst>
                                <p:childTnLst>
                                  <p:par>
                                    <p:cTn id="28" presetID="2" presetClass="entr" presetSubtype="1" accel="26600" fill="hold" nodeType="afterEffect" p14:presetBounceEnd="50000">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14:bounceEnd="50000">
                                          <p:cBhvr additive="base">
                                            <p:cTn id="30"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1" dur="750" fill="hold"/>
                                            <p:tgtEl>
                                              <p:spTgt spid="8"/>
                                            </p:tgtEl>
                                            <p:attrNameLst>
                                              <p:attrName>ppt_y</p:attrName>
                                            </p:attrNameLst>
                                          </p:cBhvr>
                                          <p:tavLst>
                                            <p:tav tm="0">
                                              <p:val>
                                                <p:strVal val="0-#ppt_h/2"/>
                                              </p:val>
                                            </p:tav>
                                            <p:tav tm="100000">
                                              <p:val>
                                                <p:strVal val="#ppt_y"/>
                                              </p:val>
                                            </p:tav>
                                          </p:tavLst>
                                        </p:anim>
                                      </p:childTnLst>
                                    </p:cTn>
                                  </p:par>
                                </p:childTnLst>
                              </p:cTn>
                            </p:par>
                            <p:par>
                              <p:cTn id="32" fill="hold">
                                <p:stCondLst>
                                  <p:cond delay="35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4000"/>
                                </p:stCondLst>
                                <p:childTnLst>
                                  <p:par>
                                    <p:cTn id="39" presetID="2" presetClass="entr" presetSubtype="1" accel="26600" fill="hold"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12"/>
                                            </p:tgtEl>
                                            <p:attrNameLst>
                                              <p:attrName>ppt_y</p:attrName>
                                            </p:attrNameLst>
                                          </p:cBhvr>
                                          <p:tavLst>
                                            <p:tav tm="0">
                                              <p:val>
                                                <p:strVal val="0-#ppt_h/2"/>
                                              </p:val>
                                            </p:tav>
                                            <p:tav tm="100000">
                                              <p:val>
                                                <p:strVal val="#ppt_y"/>
                                              </p:val>
                                            </p:tav>
                                          </p:tavLst>
                                        </p:anim>
                                      </p:childTnLst>
                                    </p:cTn>
                                  </p:par>
                                </p:childTnLst>
                              </p:cTn>
                            </p:par>
                            <p:par>
                              <p:cTn id="43" fill="hold">
                                <p:stCondLst>
                                  <p:cond delay="5000"/>
                                </p:stCondLst>
                                <p:childTnLst>
                                  <p:par>
                                    <p:cTn id="44" presetID="53" presetClass="entr" presetSubtype="16"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par>
                              <p:cTn id="49" fill="hold">
                                <p:stCondLst>
                                  <p:cond delay="5500"/>
                                </p:stCondLst>
                                <p:childTnLst>
                                  <p:par>
                                    <p:cTn id="50" presetID="2" presetClass="entr" presetSubtype="4" accel="26600" fill="hold" nodeType="afterEffect" p14:presetBounceEnd="50000">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14:bounceEnd="50000">
                                          <p:cBhvr additive="base">
                                            <p:cTn id="52" dur="75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6500"/>
                                </p:stCondLst>
                                <p:childTnLst>
                                  <p:par>
                                    <p:cTn id="55" presetID="5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50" fill="hold">
                                              <p:stCondLst>
                                                <p:cond delay="0"/>
                                              </p:stCondLst>
                                            </p:cTn>
                                            <p:tgtEl>
                                              <p:spTgt spid="31"/>
                                            </p:tgtEl>
                                            <p:attrNameLst>
                                              <p:attrName>r</p:attrName>
                                            </p:attrNameLst>
                                          </p:cBhvr>
                                        </p:animRot>
                                        <p:animRot by="-240000">
                                          <p:cBhvr>
                                            <p:cTn id="12" dur="100" fill="hold">
                                              <p:stCondLst>
                                                <p:cond delay="100"/>
                                              </p:stCondLst>
                                            </p:cTn>
                                            <p:tgtEl>
                                              <p:spTgt spid="31"/>
                                            </p:tgtEl>
                                            <p:attrNameLst>
                                              <p:attrName>r</p:attrName>
                                            </p:attrNameLst>
                                          </p:cBhvr>
                                        </p:animRot>
                                        <p:animRot by="240000">
                                          <p:cBhvr>
                                            <p:cTn id="13" dur="100" fill="hold">
                                              <p:stCondLst>
                                                <p:cond delay="200"/>
                                              </p:stCondLst>
                                            </p:cTn>
                                            <p:tgtEl>
                                              <p:spTgt spid="31"/>
                                            </p:tgtEl>
                                            <p:attrNameLst>
                                              <p:attrName>r</p:attrName>
                                            </p:attrNameLst>
                                          </p:cBhvr>
                                        </p:animRot>
                                        <p:animRot by="-240000">
                                          <p:cBhvr>
                                            <p:cTn id="14" dur="100" fill="hold">
                                              <p:stCondLst>
                                                <p:cond delay="300"/>
                                              </p:stCondLst>
                                            </p:cTn>
                                            <p:tgtEl>
                                              <p:spTgt spid="31"/>
                                            </p:tgtEl>
                                            <p:attrNameLst>
                                              <p:attrName>r</p:attrName>
                                            </p:attrNameLst>
                                          </p:cBhvr>
                                        </p:animRot>
                                        <p:animRot by="120000">
                                          <p:cBhvr>
                                            <p:cTn id="15" dur="100" fill="hold">
                                              <p:stCondLst>
                                                <p:cond delay="400"/>
                                              </p:stCondLst>
                                            </p:cTn>
                                            <p:tgtEl>
                                              <p:spTgt spid="31"/>
                                            </p:tgtEl>
                                            <p:attrNameLst>
                                              <p:attrName>r</p:attrName>
                                            </p:attrNameLst>
                                          </p:cBhvr>
                                        </p:animRot>
                                      </p:childTnLst>
                                    </p:cTn>
                                  </p:par>
                                </p:childTnLst>
                              </p:cTn>
                            </p:par>
                            <p:par>
                              <p:cTn id="16" fill="hold">
                                <p:stCondLst>
                                  <p:cond delay="1000"/>
                                </p:stCondLst>
                                <p:childTnLst>
                                  <p:par>
                                    <p:cTn id="17" presetID="2" presetClass="entr" presetSubtype="4" accel="2660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ppt_x"/>
                                              </p:val>
                                            </p:tav>
                                            <p:tav tm="100000">
                                              <p:val>
                                                <p:strVal val="#ppt_x"/>
                                              </p:val>
                                            </p:tav>
                                          </p:tavLst>
                                        </p:anim>
                                        <p:anim calcmode="lin" valueType="num">
                                          <p:cBhvr additive="base">
                                            <p:cTn id="20" dur="75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2500"/>
                                </p:stCondLst>
                                <p:childTnLst>
                                  <p:par>
                                    <p:cTn id="28" presetID="2" presetClass="entr" presetSubtype="1" accel="266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750" fill="hold"/>
                                            <p:tgtEl>
                                              <p:spTgt spid="8"/>
                                            </p:tgtEl>
                                            <p:attrNameLst>
                                              <p:attrName>ppt_x</p:attrName>
                                            </p:attrNameLst>
                                          </p:cBhvr>
                                          <p:tavLst>
                                            <p:tav tm="0">
                                              <p:val>
                                                <p:strVal val="#ppt_x"/>
                                              </p:val>
                                            </p:tav>
                                            <p:tav tm="100000">
                                              <p:val>
                                                <p:strVal val="#ppt_x"/>
                                              </p:val>
                                            </p:tav>
                                          </p:tavLst>
                                        </p:anim>
                                        <p:anim calcmode="lin" valueType="num">
                                          <p:cBhvr additive="base">
                                            <p:cTn id="31" dur="750" fill="hold"/>
                                            <p:tgtEl>
                                              <p:spTgt spid="8"/>
                                            </p:tgtEl>
                                            <p:attrNameLst>
                                              <p:attrName>ppt_y</p:attrName>
                                            </p:attrNameLst>
                                          </p:cBhvr>
                                          <p:tavLst>
                                            <p:tav tm="0">
                                              <p:val>
                                                <p:strVal val="0-#ppt_h/2"/>
                                              </p:val>
                                            </p:tav>
                                            <p:tav tm="100000">
                                              <p:val>
                                                <p:strVal val="#ppt_y"/>
                                              </p:val>
                                            </p:tav>
                                          </p:tavLst>
                                        </p:anim>
                                      </p:childTnLst>
                                    </p:cTn>
                                  </p:par>
                                </p:childTnLst>
                              </p:cTn>
                            </p:par>
                            <p:par>
                              <p:cTn id="32" fill="hold">
                                <p:stCondLst>
                                  <p:cond delay="35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4000"/>
                                </p:stCondLst>
                                <p:childTnLst>
                                  <p:par>
                                    <p:cTn id="39" presetID="2" presetClass="entr" presetSubtype="1" accel="2660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750" fill="hold"/>
                                            <p:tgtEl>
                                              <p:spTgt spid="12"/>
                                            </p:tgtEl>
                                            <p:attrNameLst>
                                              <p:attrName>ppt_x</p:attrName>
                                            </p:attrNameLst>
                                          </p:cBhvr>
                                          <p:tavLst>
                                            <p:tav tm="0">
                                              <p:val>
                                                <p:strVal val="#ppt_x"/>
                                              </p:val>
                                            </p:tav>
                                            <p:tav tm="100000">
                                              <p:val>
                                                <p:strVal val="#ppt_x"/>
                                              </p:val>
                                            </p:tav>
                                          </p:tavLst>
                                        </p:anim>
                                        <p:anim calcmode="lin" valueType="num">
                                          <p:cBhvr additive="base">
                                            <p:cTn id="42" dur="750" fill="hold"/>
                                            <p:tgtEl>
                                              <p:spTgt spid="12"/>
                                            </p:tgtEl>
                                            <p:attrNameLst>
                                              <p:attrName>ppt_y</p:attrName>
                                            </p:attrNameLst>
                                          </p:cBhvr>
                                          <p:tavLst>
                                            <p:tav tm="0">
                                              <p:val>
                                                <p:strVal val="0-#ppt_h/2"/>
                                              </p:val>
                                            </p:tav>
                                            <p:tav tm="100000">
                                              <p:val>
                                                <p:strVal val="#ppt_y"/>
                                              </p:val>
                                            </p:tav>
                                          </p:tavLst>
                                        </p:anim>
                                      </p:childTnLst>
                                    </p:cTn>
                                  </p:par>
                                </p:childTnLst>
                              </p:cTn>
                            </p:par>
                            <p:par>
                              <p:cTn id="43" fill="hold">
                                <p:stCondLst>
                                  <p:cond delay="5000"/>
                                </p:stCondLst>
                                <p:childTnLst>
                                  <p:par>
                                    <p:cTn id="44" presetID="53" presetClass="entr" presetSubtype="16"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par>
                              <p:cTn id="49" fill="hold">
                                <p:stCondLst>
                                  <p:cond delay="5500"/>
                                </p:stCondLst>
                                <p:childTnLst>
                                  <p:par>
                                    <p:cTn id="50" presetID="2" presetClass="entr" presetSubtype="4" accel="2660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750" fill="hold"/>
                                            <p:tgtEl>
                                              <p:spTgt spid="16"/>
                                            </p:tgtEl>
                                            <p:attrNameLst>
                                              <p:attrName>ppt_x</p:attrName>
                                            </p:attrNameLst>
                                          </p:cBhvr>
                                          <p:tavLst>
                                            <p:tav tm="0">
                                              <p:val>
                                                <p:strVal val="#ppt_x"/>
                                              </p:val>
                                            </p:tav>
                                            <p:tav tm="100000">
                                              <p:val>
                                                <p:strVal val="#ppt_x"/>
                                              </p:val>
                                            </p:tav>
                                          </p:tavLst>
                                        </p:anim>
                                        <p:anim calcmode="lin" valueType="num">
                                          <p:cBhvr additive="base">
                                            <p:cTn id="53" dur="75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6500"/>
                                </p:stCondLst>
                                <p:childTnLst>
                                  <p:par>
                                    <p:cTn id="55" presetID="5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5"/>
          <p:cNvSpPr>
            <a:spLocks noChangeArrowheads="1"/>
          </p:cNvSpPr>
          <p:nvPr/>
        </p:nvSpPr>
        <p:spPr bwMode="auto">
          <a:xfrm>
            <a:off x="3233640" y="1824568"/>
            <a:ext cx="2366433" cy="423333"/>
          </a:xfrm>
          <a:prstGeom prst="rect">
            <a:avLst/>
          </a:prstGeom>
          <a:solidFill>
            <a:schemeClr val="accent1"/>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45" name="Rectangle 6"/>
          <p:cNvSpPr>
            <a:spLocks noChangeArrowheads="1"/>
          </p:cNvSpPr>
          <p:nvPr/>
        </p:nvSpPr>
        <p:spPr bwMode="auto">
          <a:xfrm>
            <a:off x="3233640" y="2307168"/>
            <a:ext cx="2366433" cy="702733"/>
          </a:xfrm>
          <a:prstGeom prst="rect">
            <a:avLst/>
          </a:pr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46" name="Rectangle 7"/>
          <p:cNvSpPr>
            <a:spLocks noChangeArrowheads="1"/>
          </p:cNvSpPr>
          <p:nvPr/>
        </p:nvSpPr>
        <p:spPr bwMode="auto">
          <a:xfrm>
            <a:off x="3233640" y="3064935"/>
            <a:ext cx="2366433" cy="419100"/>
          </a:xfrm>
          <a:prstGeom prst="rect">
            <a:avLst/>
          </a:prstGeom>
          <a:solidFill>
            <a:schemeClr val="accent3"/>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51" name="Rectangle 8"/>
          <p:cNvSpPr>
            <a:spLocks noChangeArrowheads="1"/>
          </p:cNvSpPr>
          <p:nvPr/>
        </p:nvSpPr>
        <p:spPr bwMode="auto">
          <a:xfrm>
            <a:off x="3233640" y="3539068"/>
            <a:ext cx="2366433" cy="425451"/>
          </a:xfrm>
          <a:prstGeom prst="rect">
            <a:avLst/>
          </a:pr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52" name="Rectangle 9"/>
          <p:cNvSpPr>
            <a:spLocks noChangeArrowheads="1"/>
          </p:cNvSpPr>
          <p:nvPr/>
        </p:nvSpPr>
        <p:spPr bwMode="auto">
          <a:xfrm>
            <a:off x="3233640" y="4013202"/>
            <a:ext cx="2366433" cy="575733"/>
          </a:xfrm>
          <a:prstGeom prst="rect">
            <a:avLst/>
          </a:prstGeom>
          <a:solidFill>
            <a:schemeClr val="accent1"/>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57" name="Rectangle 11"/>
          <p:cNvSpPr>
            <a:spLocks noChangeArrowheads="1"/>
          </p:cNvSpPr>
          <p:nvPr/>
        </p:nvSpPr>
        <p:spPr bwMode="auto">
          <a:xfrm>
            <a:off x="3233640" y="5118102"/>
            <a:ext cx="2366433" cy="423333"/>
          </a:xfrm>
          <a:prstGeom prst="rect">
            <a:avLst/>
          </a:prstGeom>
          <a:solidFill>
            <a:srgbClr val="00B0F0"/>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56" name="Rectangle 10"/>
          <p:cNvSpPr>
            <a:spLocks noChangeArrowheads="1"/>
          </p:cNvSpPr>
          <p:nvPr/>
        </p:nvSpPr>
        <p:spPr bwMode="auto">
          <a:xfrm>
            <a:off x="3233640" y="4643968"/>
            <a:ext cx="2366433" cy="425451"/>
          </a:xfrm>
          <a:prstGeom prst="rect">
            <a:avLst/>
          </a:pr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59" name="Freeform 37"/>
          <p:cNvSpPr>
            <a:spLocks noChangeArrowheads="1"/>
          </p:cNvSpPr>
          <p:nvPr/>
        </p:nvSpPr>
        <p:spPr bwMode="auto">
          <a:xfrm>
            <a:off x="5574672" y="2675469"/>
            <a:ext cx="2590800" cy="1090084"/>
          </a:xfrm>
          <a:custGeom>
            <a:avLst/>
            <a:gdLst>
              <a:gd name="T0" fmla="*/ 0 w 518"/>
              <a:gd name="T1" fmla="*/ 0 h 218"/>
              <a:gd name="T2" fmla="*/ 518 w 518"/>
              <a:gd name="T3" fmla="*/ 211 h 218"/>
              <a:gd name="T4" fmla="*/ 0 60000 65536"/>
              <a:gd name="T5" fmla="*/ 0 60000 65536"/>
              <a:gd name="T6" fmla="*/ 0 w 518"/>
              <a:gd name="T7" fmla="*/ 0 h 218"/>
              <a:gd name="T8" fmla="*/ 518 w 518"/>
              <a:gd name="T9" fmla="*/ 218 h 218"/>
            </a:gdLst>
            <a:ahLst/>
            <a:cxnLst>
              <a:cxn ang="T4">
                <a:pos x="T0" y="T1"/>
              </a:cxn>
              <a:cxn ang="T5">
                <a:pos x="T2" y="T3"/>
              </a:cxn>
            </a:cxnLst>
            <a:rect l="T6" t="T7" r="T8" b="T9"/>
            <a:pathLst>
              <a:path w="518" h="218">
                <a:moveTo>
                  <a:pt x="0" y="0"/>
                </a:moveTo>
                <a:cubicBezTo>
                  <a:pt x="411" y="0"/>
                  <a:pt x="260" y="218"/>
                  <a:pt x="518" y="211"/>
                </a:cubicBezTo>
              </a:path>
            </a:pathLst>
          </a:custGeom>
          <a:noFill/>
          <a:ln w="14"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62" name="Freeform 38"/>
          <p:cNvSpPr>
            <a:spLocks noChangeArrowheads="1"/>
          </p:cNvSpPr>
          <p:nvPr/>
        </p:nvSpPr>
        <p:spPr bwMode="auto">
          <a:xfrm>
            <a:off x="5574672" y="3272368"/>
            <a:ext cx="2590800" cy="474133"/>
          </a:xfrm>
          <a:custGeom>
            <a:avLst/>
            <a:gdLst>
              <a:gd name="T0" fmla="*/ 0 w 518"/>
              <a:gd name="T1" fmla="*/ 0 h 95"/>
              <a:gd name="T2" fmla="*/ 518 w 518"/>
              <a:gd name="T3" fmla="*/ 92 h 95"/>
              <a:gd name="T4" fmla="*/ 0 60000 65536"/>
              <a:gd name="T5" fmla="*/ 0 60000 65536"/>
              <a:gd name="T6" fmla="*/ 0 w 518"/>
              <a:gd name="T7" fmla="*/ 0 h 95"/>
              <a:gd name="T8" fmla="*/ 518 w 518"/>
              <a:gd name="T9" fmla="*/ 95 h 95"/>
            </a:gdLst>
            <a:ahLst/>
            <a:cxnLst>
              <a:cxn ang="T4">
                <a:pos x="T0" y="T1"/>
              </a:cxn>
              <a:cxn ang="T5">
                <a:pos x="T2" y="T3"/>
              </a:cxn>
            </a:cxnLst>
            <a:rect l="T6" t="T7" r="T8" b="T9"/>
            <a:pathLst>
              <a:path w="518" h="95">
                <a:moveTo>
                  <a:pt x="0" y="0"/>
                </a:moveTo>
                <a:cubicBezTo>
                  <a:pt x="411" y="0"/>
                  <a:pt x="260" y="95"/>
                  <a:pt x="518" y="92"/>
                </a:cubicBezTo>
              </a:path>
            </a:pathLst>
          </a:custGeom>
          <a:noFill/>
          <a:ln w="14"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63" name="Freeform 39"/>
          <p:cNvSpPr>
            <a:spLocks noChangeArrowheads="1"/>
          </p:cNvSpPr>
          <p:nvPr/>
        </p:nvSpPr>
        <p:spPr bwMode="auto">
          <a:xfrm>
            <a:off x="5574672" y="2027769"/>
            <a:ext cx="2590800" cy="1756833"/>
          </a:xfrm>
          <a:custGeom>
            <a:avLst/>
            <a:gdLst>
              <a:gd name="T0" fmla="*/ 0 w 518"/>
              <a:gd name="T1" fmla="*/ 0 h 351"/>
              <a:gd name="T2" fmla="*/ 518 w 518"/>
              <a:gd name="T3" fmla="*/ 340 h 351"/>
              <a:gd name="T4" fmla="*/ 0 60000 65536"/>
              <a:gd name="T5" fmla="*/ 0 60000 65536"/>
              <a:gd name="T6" fmla="*/ 0 w 518"/>
              <a:gd name="T7" fmla="*/ 0 h 351"/>
              <a:gd name="T8" fmla="*/ 518 w 518"/>
              <a:gd name="T9" fmla="*/ 351 h 351"/>
            </a:gdLst>
            <a:ahLst/>
            <a:cxnLst>
              <a:cxn ang="T4">
                <a:pos x="T0" y="T1"/>
              </a:cxn>
              <a:cxn ang="T5">
                <a:pos x="T2" y="T3"/>
              </a:cxn>
            </a:cxnLst>
            <a:rect l="T6" t="T7" r="T8" b="T9"/>
            <a:pathLst>
              <a:path w="518" h="351">
                <a:moveTo>
                  <a:pt x="0" y="0"/>
                </a:moveTo>
                <a:cubicBezTo>
                  <a:pt x="411" y="0"/>
                  <a:pt x="260" y="351"/>
                  <a:pt x="518" y="340"/>
                </a:cubicBezTo>
              </a:path>
            </a:pathLst>
          </a:custGeom>
          <a:noFill/>
          <a:ln w="14"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64" name="Freeform 40"/>
          <p:cNvSpPr>
            <a:spLocks noChangeArrowheads="1"/>
          </p:cNvSpPr>
          <p:nvPr/>
        </p:nvSpPr>
        <p:spPr bwMode="auto">
          <a:xfrm>
            <a:off x="5574672" y="3712636"/>
            <a:ext cx="2590800" cy="1172633"/>
          </a:xfrm>
          <a:custGeom>
            <a:avLst/>
            <a:gdLst>
              <a:gd name="T0" fmla="*/ 0 w 518"/>
              <a:gd name="T1" fmla="*/ 234 h 234"/>
              <a:gd name="T2" fmla="*/ 518 w 518"/>
              <a:gd name="T3" fmla="*/ 7 h 234"/>
              <a:gd name="T4" fmla="*/ 0 60000 65536"/>
              <a:gd name="T5" fmla="*/ 0 60000 65536"/>
              <a:gd name="T6" fmla="*/ 0 w 518"/>
              <a:gd name="T7" fmla="*/ 0 h 234"/>
              <a:gd name="T8" fmla="*/ 518 w 518"/>
              <a:gd name="T9" fmla="*/ 234 h 234"/>
            </a:gdLst>
            <a:ahLst/>
            <a:cxnLst>
              <a:cxn ang="T4">
                <a:pos x="T0" y="T1"/>
              </a:cxn>
              <a:cxn ang="T5">
                <a:pos x="T2" y="T3"/>
              </a:cxn>
            </a:cxnLst>
            <a:rect l="T6" t="T7" r="T8" b="T9"/>
            <a:pathLst>
              <a:path w="518" h="234">
                <a:moveTo>
                  <a:pt x="0" y="234"/>
                </a:moveTo>
                <a:cubicBezTo>
                  <a:pt x="411" y="234"/>
                  <a:pt x="260" y="0"/>
                  <a:pt x="518" y="7"/>
                </a:cubicBezTo>
              </a:path>
            </a:pathLst>
          </a:custGeom>
          <a:noFill/>
          <a:ln w="14"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65" name="Freeform 41"/>
          <p:cNvSpPr>
            <a:spLocks noChangeArrowheads="1"/>
          </p:cNvSpPr>
          <p:nvPr/>
        </p:nvSpPr>
        <p:spPr bwMode="auto">
          <a:xfrm>
            <a:off x="5574672" y="3729568"/>
            <a:ext cx="2590800" cy="584200"/>
          </a:xfrm>
          <a:custGeom>
            <a:avLst/>
            <a:gdLst>
              <a:gd name="T0" fmla="*/ 0 w 518"/>
              <a:gd name="T1" fmla="*/ 117 h 117"/>
              <a:gd name="T2" fmla="*/ 518 w 518"/>
              <a:gd name="T3" fmla="*/ 4 h 117"/>
              <a:gd name="T4" fmla="*/ 0 60000 65536"/>
              <a:gd name="T5" fmla="*/ 0 60000 65536"/>
              <a:gd name="T6" fmla="*/ 0 w 518"/>
              <a:gd name="T7" fmla="*/ 0 h 117"/>
              <a:gd name="T8" fmla="*/ 518 w 518"/>
              <a:gd name="T9" fmla="*/ 117 h 117"/>
            </a:gdLst>
            <a:ahLst/>
            <a:cxnLst>
              <a:cxn ang="T4">
                <a:pos x="T0" y="T1"/>
              </a:cxn>
              <a:cxn ang="T5">
                <a:pos x="T2" y="T3"/>
              </a:cxn>
            </a:cxnLst>
            <a:rect l="T6" t="T7" r="T8" b="T9"/>
            <a:pathLst>
              <a:path w="518" h="117">
                <a:moveTo>
                  <a:pt x="0" y="117"/>
                </a:moveTo>
                <a:cubicBezTo>
                  <a:pt x="411" y="117"/>
                  <a:pt x="260" y="0"/>
                  <a:pt x="518" y="4"/>
                </a:cubicBezTo>
              </a:path>
            </a:pathLst>
          </a:custGeom>
          <a:noFill/>
          <a:ln w="14"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66" name="Freeform 42"/>
          <p:cNvSpPr>
            <a:spLocks noChangeArrowheads="1"/>
          </p:cNvSpPr>
          <p:nvPr/>
        </p:nvSpPr>
        <p:spPr bwMode="auto">
          <a:xfrm>
            <a:off x="5574672" y="3704168"/>
            <a:ext cx="2590800" cy="1634067"/>
          </a:xfrm>
          <a:custGeom>
            <a:avLst/>
            <a:gdLst>
              <a:gd name="T0" fmla="*/ 0 w 518"/>
              <a:gd name="T1" fmla="*/ 327 h 327"/>
              <a:gd name="T2" fmla="*/ 518 w 518"/>
              <a:gd name="T3" fmla="*/ 10 h 327"/>
              <a:gd name="T4" fmla="*/ 0 60000 65536"/>
              <a:gd name="T5" fmla="*/ 0 60000 65536"/>
              <a:gd name="T6" fmla="*/ 0 w 518"/>
              <a:gd name="T7" fmla="*/ 0 h 327"/>
              <a:gd name="T8" fmla="*/ 518 w 518"/>
              <a:gd name="T9" fmla="*/ 327 h 327"/>
            </a:gdLst>
            <a:ahLst/>
            <a:cxnLst>
              <a:cxn ang="T4">
                <a:pos x="T0" y="T1"/>
              </a:cxn>
              <a:cxn ang="T5">
                <a:pos x="T2" y="T3"/>
              </a:cxn>
            </a:cxnLst>
            <a:rect l="T6" t="T7" r="T8" b="T9"/>
            <a:pathLst>
              <a:path w="518" h="327">
                <a:moveTo>
                  <a:pt x="0" y="327"/>
                </a:moveTo>
                <a:cubicBezTo>
                  <a:pt x="411" y="327"/>
                  <a:pt x="260" y="0"/>
                  <a:pt x="518" y="10"/>
                </a:cubicBezTo>
              </a:path>
            </a:pathLst>
          </a:custGeom>
          <a:noFill/>
          <a:ln w="14"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67" name="Line 43"/>
          <p:cNvSpPr>
            <a:spLocks noChangeShapeType="1"/>
          </p:cNvSpPr>
          <p:nvPr/>
        </p:nvSpPr>
        <p:spPr bwMode="auto">
          <a:xfrm>
            <a:off x="5515405" y="3746502"/>
            <a:ext cx="2650067" cy="2117"/>
          </a:xfrm>
          <a:prstGeom prst="line">
            <a:avLst/>
          </a:prstGeom>
          <a:noFill/>
          <a:ln w="14" cap="flat" cmpd="sng">
            <a:solidFill>
              <a:schemeClr val="bg1">
                <a:lumMod val="75000"/>
              </a:schemeClr>
            </a:solidFill>
            <a:rou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69" name="Freeform 227"/>
          <p:cNvSpPr>
            <a:spLocks noChangeArrowheads="1"/>
          </p:cNvSpPr>
          <p:nvPr/>
        </p:nvSpPr>
        <p:spPr bwMode="auto">
          <a:xfrm>
            <a:off x="8004606" y="3623735"/>
            <a:ext cx="325967" cy="249767"/>
          </a:xfrm>
          <a:custGeom>
            <a:avLst/>
            <a:gdLst>
              <a:gd name="T0" fmla="*/ 0 w 154"/>
              <a:gd name="T1" fmla="*/ 0 h 118"/>
              <a:gd name="T2" fmla="*/ 154 w 154"/>
              <a:gd name="T3" fmla="*/ 59 h 118"/>
              <a:gd name="T4" fmla="*/ 0 w 154"/>
              <a:gd name="T5" fmla="*/ 118 h 118"/>
              <a:gd name="T6" fmla="*/ 0 w 154"/>
              <a:gd name="T7" fmla="*/ 0 h 118"/>
              <a:gd name="T8" fmla="*/ 0 60000 65536"/>
              <a:gd name="T9" fmla="*/ 0 60000 65536"/>
              <a:gd name="T10" fmla="*/ 0 60000 65536"/>
              <a:gd name="T11" fmla="*/ 0 60000 65536"/>
              <a:gd name="T12" fmla="*/ 0 w 154"/>
              <a:gd name="T13" fmla="*/ 0 h 118"/>
              <a:gd name="T14" fmla="*/ 154 w 154"/>
              <a:gd name="T15" fmla="*/ 118 h 118"/>
            </a:gdLst>
            <a:ahLst/>
            <a:cxnLst>
              <a:cxn ang="T8">
                <a:pos x="T0" y="T1"/>
              </a:cxn>
              <a:cxn ang="T9">
                <a:pos x="T2" y="T3"/>
              </a:cxn>
              <a:cxn ang="T10">
                <a:pos x="T4" y="T5"/>
              </a:cxn>
              <a:cxn ang="T11">
                <a:pos x="T6" y="T7"/>
              </a:cxn>
            </a:cxnLst>
            <a:rect l="T12" t="T13" r="T14" b="T15"/>
            <a:pathLst>
              <a:path w="154" h="118">
                <a:moveTo>
                  <a:pt x="0" y="0"/>
                </a:moveTo>
                <a:lnTo>
                  <a:pt x="154" y="59"/>
                </a:lnTo>
                <a:lnTo>
                  <a:pt x="0" y="118"/>
                </a:lnTo>
                <a:lnTo>
                  <a:pt x="0" y="0"/>
                </a:lnTo>
                <a:close/>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400">
              <a:solidFill>
                <a:srgbClr val="000000"/>
              </a:solidFill>
              <a:sym typeface="宋体" panose="02010600030101010101" pitchFamily="2" charset="-122"/>
            </a:endParaRPr>
          </a:p>
        </p:txBody>
      </p:sp>
      <p:sp>
        <p:nvSpPr>
          <p:cNvPr id="70" name="TextBox 254"/>
          <p:cNvSpPr>
            <a:spLocks noChangeArrowheads="1"/>
          </p:cNvSpPr>
          <p:nvPr/>
        </p:nvSpPr>
        <p:spPr bwMode="auto">
          <a:xfrm>
            <a:off x="3791744" y="1846408"/>
            <a:ext cx="114005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p>
        </p:txBody>
      </p:sp>
      <p:sp>
        <p:nvSpPr>
          <p:cNvPr id="72" name="TextBox 261"/>
          <p:cNvSpPr>
            <a:spLocks noChangeArrowheads="1"/>
          </p:cNvSpPr>
          <p:nvPr/>
        </p:nvSpPr>
        <p:spPr bwMode="auto">
          <a:xfrm>
            <a:off x="3791744" y="2458124"/>
            <a:ext cx="114005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p>
        </p:txBody>
      </p:sp>
      <p:sp>
        <p:nvSpPr>
          <p:cNvPr id="74" name="TextBox 267"/>
          <p:cNvSpPr>
            <a:spLocks noChangeArrowheads="1"/>
          </p:cNvSpPr>
          <p:nvPr/>
        </p:nvSpPr>
        <p:spPr bwMode="auto">
          <a:xfrm>
            <a:off x="3791744" y="3084657"/>
            <a:ext cx="114005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p>
        </p:txBody>
      </p:sp>
      <p:sp>
        <p:nvSpPr>
          <p:cNvPr id="76" name="TextBox 273"/>
          <p:cNvSpPr>
            <a:spLocks noChangeArrowheads="1"/>
          </p:cNvSpPr>
          <p:nvPr/>
        </p:nvSpPr>
        <p:spPr bwMode="auto">
          <a:xfrm>
            <a:off x="3791744" y="3567257"/>
            <a:ext cx="114005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p>
        </p:txBody>
      </p:sp>
      <p:sp>
        <p:nvSpPr>
          <p:cNvPr id="78" name="TextBox 279"/>
          <p:cNvSpPr>
            <a:spLocks noChangeArrowheads="1"/>
          </p:cNvSpPr>
          <p:nvPr/>
        </p:nvSpPr>
        <p:spPr bwMode="auto">
          <a:xfrm>
            <a:off x="3791744" y="4111241"/>
            <a:ext cx="114005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p>
        </p:txBody>
      </p:sp>
      <p:sp>
        <p:nvSpPr>
          <p:cNvPr id="80" name="TextBox 285"/>
          <p:cNvSpPr>
            <a:spLocks noChangeArrowheads="1"/>
          </p:cNvSpPr>
          <p:nvPr/>
        </p:nvSpPr>
        <p:spPr bwMode="auto">
          <a:xfrm>
            <a:off x="3791744" y="4665808"/>
            <a:ext cx="114005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p>
        </p:txBody>
      </p:sp>
      <p:sp>
        <p:nvSpPr>
          <p:cNvPr id="82" name="TextBox 291"/>
          <p:cNvSpPr>
            <a:spLocks noChangeArrowheads="1"/>
          </p:cNvSpPr>
          <p:nvPr/>
        </p:nvSpPr>
        <p:spPr bwMode="auto">
          <a:xfrm>
            <a:off x="3791744" y="5133591"/>
            <a:ext cx="114005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1865">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a:p>
        </p:txBody>
      </p:sp>
      <p:sp>
        <p:nvSpPr>
          <p:cNvPr id="83" name="TextBox 292"/>
          <p:cNvSpPr>
            <a:spLocks noChangeArrowheads="1"/>
          </p:cNvSpPr>
          <p:nvPr/>
        </p:nvSpPr>
        <p:spPr bwMode="auto">
          <a:xfrm>
            <a:off x="8688289" y="1960035"/>
            <a:ext cx="210185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3735"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solidFill>
                <a:srgbClr val="404040"/>
              </a:solidFill>
            </a:endParaRPr>
          </a:p>
        </p:txBody>
      </p:sp>
      <p:sp>
        <p:nvSpPr>
          <p:cNvPr id="84" name="矩形 83"/>
          <p:cNvSpPr>
            <a:spLocks noChangeArrowheads="1"/>
          </p:cNvSpPr>
          <p:nvPr/>
        </p:nvSpPr>
        <p:spPr bwMode="auto">
          <a:xfrm>
            <a:off x="8260722" y="2679702"/>
            <a:ext cx="3151717" cy="22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lnSpc>
                <a:spcPct val="150000"/>
              </a:lnSpc>
            </a:pPr>
            <a:r>
              <a:rPr lang="zh-CN" altLang="en-US" sz="133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阐述内容在这里输入年度工作概况阐述内容在这里输入年度工作概况阐述内容在这里输入年度工作概况阐述内容在这里输入年度工作概况阐述内容在这里输入年度工作概况阐述内容</a:t>
            </a:r>
            <a:endParaRPr lang="zh-CN" altLang="en-US" sz="133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矩形 84"/>
          <p:cNvSpPr>
            <a:spLocks noChangeArrowheads="1"/>
          </p:cNvSpPr>
          <p:nvPr/>
        </p:nvSpPr>
        <p:spPr bwMode="auto">
          <a:xfrm>
            <a:off x="1131788" y="1811868"/>
            <a:ext cx="209126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a:t>
            </a:r>
            <a:endPar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矩形 85"/>
          <p:cNvSpPr>
            <a:spLocks noChangeArrowheads="1"/>
          </p:cNvSpPr>
          <p:nvPr/>
        </p:nvSpPr>
        <p:spPr bwMode="auto">
          <a:xfrm>
            <a:off x="1131788" y="2396068"/>
            <a:ext cx="209126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a:t>
            </a:r>
            <a:endPar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矩形 86"/>
          <p:cNvSpPr>
            <a:spLocks noChangeArrowheads="1"/>
          </p:cNvSpPr>
          <p:nvPr/>
        </p:nvSpPr>
        <p:spPr bwMode="auto">
          <a:xfrm>
            <a:off x="1131788" y="3056468"/>
            <a:ext cx="209126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a:t>
            </a:r>
            <a:endPar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矩形 87"/>
          <p:cNvSpPr>
            <a:spLocks noChangeArrowheads="1"/>
          </p:cNvSpPr>
          <p:nvPr/>
        </p:nvSpPr>
        <p:spPr bwMode="auto">
          <a:xfrm>
            <a:off x="1131788" y="3513668"/>
            <a:ext cx="209126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a:t>
            </a:r>
            <a:endPar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矩形 88"/>
          <p:cNvSpPr>
            <a:spLocks noChangeArrowheads="1"/>
          </p:cNvSpPr>
          <p:nvPr/>
        </p:nvSpPr>
        <p:spPr bwMode="auto">
          <a:xfrm>
            <a:off x="1131788" y="4059768"/>
            <a:ext cx="209126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a:t>
            </a:r>
            <a:endPar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矩形 89"/>
          <p:cNvSpPr>
            <a:spLocks noChangeArrowheads="1"/>
          </p:cNvSpPr>
          <p:nvPr/>
        </p:nvSpPr>
        <p:spPr bwMode="auto">
          <a:xfrm>
            <a:off x="1131788" y="4605868"/>
            <a:ext cx="209126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a:t>
            </a:r>
            <a:endPar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矩形 90"/>
          <p:cNvSpPr>
            <a:spLocks noChangeArrowheads="1"/>
          </p:cNvSpPr>
          <p:nvPr/>
        </p:nvSpPr>
        <p:spPr bwMode="auto">
          <a:xfrm>
            <a:off x="1131788" y="5101168"/>
            <a:ext cx="209126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在这里输入年度工作概况阐述内容在这里输入年度工作概况</a:t>
            </a:r>
            <a:endParaRPr lang="zh-CN" altLang="en-US" sz="10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直接连接符 91"/>
          <p:cNvSpPr>
            <a:spLocks noChangeShapeType="1"/>
          </p:cNvSpPr>
          <p:nvPr/>
        </p:nvSpPr>
        <p:spPr bwMode="auto">
          <a:xfrm>
            <a:off x="8294588" y="2652186"/>
            <a:ext cx="3124200" cy="2116"/>
          </a:xfrm>
          <a:prstGeom prst="line">
            <a:avLst/>
          </a:prstGeom>
          <a:noFill/>
          <a:ln w="1270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0-#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0-#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0-#ppt_w/2"/>
                                          </p:val>
                                        </p:tav>
                                        <p:tav tm="100000">
                                          <p:val>
                                            <p:strVal val="#ppt_x"/>
                                          </p:val>
                                        </p:tav>
                                      </p:tavLst>
                                    </p:anim>
                                    <p:anim calcmode="lin" valueType="num">
                                      <p:cBhvr additive="base">
                                        <p:cTn id="24" dur="500" fill="hold"/>
                                        <p:tgtEl>
                                          <p:spTgt spid="5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0-#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0-#ppt_w/2"/>
                                          </p:val>
                                        </p:tav>
                                        <p:tav tm="100000">
                                          <p:val>
                                            <p:strVal val="#ppt_x"/>
                                          </p:val>
                                        </p:tav>
                                      </p:tavLst>
                                    </p:anim>
                                    <p:anim calcmode="lin" valueType="num">
                                      <p:cBhvr additive="base">
                                        <p:cTn id="32" dur="500" fill="hold"/>
                                        <p:tgtEl>
                                          <p:spTgt spid="5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0-#ppt_w/2"/>
                                          </p:val>
                                        </p:tav>
                                        <p:tav tm="100000">
                                          <p:val>
                                            <p:strVal val="#ppt_x"/>
                                          </p:val>
                                        </p:tav>
                                      </p:tavLst>
                                    </p:anim>
                                    <p:anim calcmode="lin" valueType="num">
                                      <p:cBhvr additive="base">
                                        <p:cTn id="36" dur="500" fill="hold"/>
                                        <p:tgtEl>
                                          <p:spTgt spid="7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0-#ppt_w/2"/>
                                          </p:val>
                                        </p:tav>
                                        <p:tav tm="100000">
                                          <p:val>
                                            <p:strVal val="#ppt_x"/>
                                          </p:val>
                                        </p:tav>
                                      </p:tavLst>
                                    </p:anim>
                                    <p:anim calcmode="lin" valueType="num">
                                      <p:cBhvr additive="base">
                                        <p:cTn id="40" dur="500" fill="hold"/>
                                        <p:tgtEl>
                                          <p:spTgt spid="7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500" fill="hold"/>
                                        <p:tgtEl>
                                          <p:spTgt spid="74"/>
                                        </p:tgtEl>
                                        <p:attrNameLst>
                                          <p:attrName>ppt_x</p:attrName>
                                        </p:attrNameLst>
                                      </p:cBhvr>
                                      <p:tavLst>
                                        <p:tav tm="0">
                                          <p:val>
                                            <p:strVal val="0-#ppt_w/2"/>
                                          </p:val>
                                        </p:tav>
                                        <p:tav tm="100000">
                                          <p:val>
                                            <p:strVal val="#ppt_x"/>
                                          </p:val>
                                        </p:tav>
                                      </p:tavLst>
                                    </p:anim>
                                    <p:anim calcmode="lin" valueType="num">
                                      <p:cBhvr additive="base">
                                        <p:cTn id="44" dur="500" fill="hold"/>
                                        <p:tgtEl>
                                          <p:spTgt spid="7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additive="base">
                                        <p:cTn id="47" dur="500" fill="hold"/>
                                        <p:tgtEl>
                                          <p:spTgt spid="76"/>
                                        </p:tgtEl>
                                        <p:attrNameLst>
                                          <p:attrName>ppt_x</p:attrName>
                                        </p:attrNameLst>
                                      </p:cBhvr>
                                      <p:tavLst>
                                        <p:tav tm="0">
                                          <p:val>
                                            <p:strVal val="0-#ppt_w/2"/>
                                          </p:val>
                                        </p:tav>
                                        <p:tav tm="100000">
                                          <p:val>
                                            <p:strVal val="#ppt_x"/>
                                          </p:val>
                                        </p:tav>
                                      </p:tavLst>
                                    </p:anim>
                                    <p:anim calcmode="lin" valueType="num">
                                      <p:cBhvr additive="base">
                                        <p:cTn id="48" dur="500" fill="hold"/>
                                        <p:tgtEl>
                                          <p:spTgt spid="7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cBhvr additive="base">
                                        <p:cTn id="51" dur="500" fill="hold"/>
                                        <p:tgtEl>
                                          <p:spTgt spid="78"/>
                                        </p:tgtEl>
                                        <p:attrNameLst>
                                          <p:attrName>ppt_x</p:attrName>
                                        </p:attrNameLst>
                                      </p:cBhvr>
                                      <p:tavLst>
                                        <p:tav tm="0">
                                          <p:val>
                                            <p:strVal val="0-#ppt_w/2"/>
                                          </p:val>
                                        </p:tav>
                                        <p:tav tm="100000">
                                          <p:val>
                                            <p:strVal val="#ppt_x"/>
                                          </p:val>
                                        </p:tav>
                                      </p:tavLst>
                                    </p:anim>
                                    <p:anim calcmode="lin" valueType="num">
                                      <p:cBhvr additive="base">
                                        <p:cTn id="52" dur="500" fill="hold"/>
                                        <p:tgtEl>
                                          <p:spTgt spid="7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additive="base">
                                        <p:cTn id="55" dur="500" fill="hold"/>
                                        <p:tgtEl>
                                          <p:spTgt spid="80"/>
                                        </p:tgtEl>
                                        <p:attrNameLst>
                                          <p:attrName>ppt_x</p:attrName>
                                        </p:attrNameLst>
                                      </p:cBhvr>
                                      <p:tavLst>
                                        <p:tav tm="0">
                                          <p:val>
                                            <p:strVal val="0-#ppt_w/2"/>
                                          </p:val>
                                        </p:tav>
                                        <p:tav tm="100000">
                                          <p:val>
                                            <p:strVal val="#ppt_x"/>
                                          </p:val>
                                        </p:tav>
                                      </p:tavLst>
                                    </p:anim>
                                    <p:anim calcmode="lin" valueType="num">
                                      <p:cBhvr additive="base">
                                        <p:cTn id="56" dur="500" fill="hold"/>
                                        <p:tgtEl>
                                          <p:spTgt spid="8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anim calcmode="lin" valueType="num">
                                      <p:cBhvr additive="base">
                                        <p:cTn id="59" dur="500" fill="hold"/>
                                        <p:tgtEl>
                                          <p:spTgt spid="82"/>
                                        </p:tgtEl>
                                        <p:attrNameLst>
                                          <p:attrName>ppt_x</p:attrName>
                                        </p:attrNameLst>
                                      </p:cBhvr>
                                      <p:tavLst>
                                        <p:tav tm="0">
                                          <p:val>
                                            <p:strVal val="0-#ppt_w/2"/>
                                          </p:val>
                                        </p:tav>
                                        <p:tav tm="100000">
                                          <p:val>
                                            <p:strVal val="#ppt_x"/>
                                          </p:val>
                                        </p:tav>
                                      </p:tavLst>
                                    </p:anim>
                                    <p:anim calcmode="lin" valueType="num">
                                      <p:cBhvr additive="base">
                                        <p:cTn id="60" dur="500" fill="hold"/>
                                        <p:tgtEl>
                                          <p:spTgt spid="82"/>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wipe(right)">
                                      <p:cBhvr>
                                        <p:cTn id="64" dur="500"/>
                                        <p:tgtEl>
                                          <p:spTgt spid="85"/>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wipe(right)">
                                      <p:cBhvr>
                                        <p:cTn id="67" dur="500"/>
                                        <p:tgtEl>
                                          <p:spTgt spid="86"/>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wipe(right)">
                                      <p:cBhvr>
                                        <p:cTn id="70" dur="500"/>
                                        <p:tgtEl>
                                          <p:spTgt spid="87"/>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right)">
                                      <p:cBhvr>
                                        <p:cTn id="73" dur="500"/>
                                        <p:tgtEl>
                                          <p:spTgt spid="88"/>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wipe(right)">
                                      <p:cBhvr>
                                        <p:cTn id="76" dur="500"/>
                                        <p:tgtEl>
                                          <p:spTgt spid="89"/>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wipe(right)">
                                      <p:cBhvr>
                                        <p:cTn id="79" dur="500"/>
                                        <p:tgtEl>
                                          <p:spTgt spid="90"/>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91"/>
                                        </p:tgtEl>
                                        <p:attrNameLst>
                                          <p:attrName>style.visibility</p:attrName>
                                        </p:attrNameLst>
                                      </p:cBhvr>
                                      <p:to>
                                        <p:strVal val="visible"/>
                                      </p:to>
                                    </p:set>
                                    <p:animEffect transition="in" filter="wipe(right)">
                                      <p:cBhvr>
                                        <p:cTn id="82" dur="500"/>
                                        <p:tgtEl>
                                          <p:spTgt spid="91"/>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wipe(left)">
                                      <p:cBhvr>
                                        <p:cTn id="85" dur="500"/>
                                        <p:tgtEl>
                                          <p:spTgt spid="59"/>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wipe(left)">
                                      <p:cBhvr>
                                        <p:cTn id="88" dur="500"/>
                                        <p:tgtEl>
                                          <p:spTgt spid="62"/>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wipe(left)">
                                      <p:cBhvr>
                                        <p:cTn id="91" dur="500"/>
                                        <p:tgtEl>
                                          <p:spTgt spid="6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wipe(left)">
                                      <p:cBhvr>
                                        <p:cTn id="94" dur="500"/>
                                        <p:tgtEl>
                                          <p:spTgt spid="6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wipe(left)">
                                      <p:cBhvr>
                                        <p:cTn id="97" dur="500"/>
                                        <p:tgtEl>
                                          <p:spTgt spid="6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wipe(left)">
                                      <p:cBhvr>
                                        <p:cTn id="100" dur="500"/>
                                        <p:tgtEl>
                                          <p:spTgt spid="6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wipe(left)">
                                      <p:cBhvr>
                                        <p:cTn id="103" dur="500"/>
                                        <p:tgtEl>
                                          <p:spTgt spid="6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69"/>
                                        </p:tgtEl>
                                        <p:attrNameLst>
                                          <p:attrName>style.visibility</p:attrName>
                                        </p:attrNameLst>
                                      </p:cBhvr>
                                      <p:to>
                                        <p:strVal val="visible"/>
                                      </p:to>
                                    </p:set>
                                    <p:animEffect transition="in" filter="wipe(left)">
                                      <p:cBhvr>
                                        <p:cTn id="106" dur="500"/>
                                        <p:tgtEl>
                                          <p:spTgt spid="69"/>
                                        </p:tgtEl>
                                      </p:cBhvr>
                                    </p:animEffect>
                                  </p:childTnLst>
                                </p:cTn>
                              </p:par>
                            </p:childTnLst>
                          </p:cTn>
                        </p:par>
                        <p:par>
                          <p:cTn id="107" fill="hold">
                            <p:stCondLst>
                              <p:cond delay="1000"/>
                            </p:stCondLst>
                            <p:childTnLst>
                              <p:par>
                                <p:cTn id="108" presetID="42" presetClass="entr" presetSubtype="0" fill="hold" grpId="0" nodeType="after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1000"/>
                                        <p:tgtEl>
                                          <p:spTgt spid="83"/>
                                        </p:tgtEl>
                                      </p:cBhvr>
                                    </p:animEffect>
                                    <p:anim calcmode="lin" valueType="num">
                                      <p:cBhvr>
                                        <p:cTn id="111" dur="1000" fill="hold"/>
                                        <p:tgtEl>
                                          <p:spTgt spid="83"/>
                                        </p:tgtEl>
                                        <p:attrNameLst>
                                          <p:attrName>ppt_x</p:attrName>
                                        </p:attrNameLst>
                                      </p:cBhvr>
                                      <p:tavLst>
                                        <p:tav tm="0">
                                          <p:val>
                                            <p:strVal val="#ppt_x"/>
                                          </p:val>
                                        </p:tav>
                                        <p:tav tm="100000">
                                          <p:val>
                                            <p:strVal val="#ppt_x"/>
                                          </p:val>
                                        </p:tav>
                                      </p:tavLst>
                                    </p:anim>
                                    <p:anim calcmode="lin" valueType="num">
                                      <p:cBhvr>
                                        <p:cTn id="112" dur="1000" fill="hold"/>
                                        <p:tgtEl>
                                          <p:spTgt spid="83"/>
                                        </p:tgtEl>
                                        <p:attrNameLst>
                                          <p:attrName>ppt_y</p:attrName>
                                        </p:attrNameLst>
                                      </p:cBhvr>
                                      <p:tavLst>
                                        <p:tav tm="0">
                                          <p:val>
                                            <p:strVal val="#ppt_y+.1"/>
                                          </p:val>
                                        </p:tav>
                                        <p:tav tm="100000">
                                          <p:val>
                                            <p:strVal val="#ppt_y"/>
                                          </p:val>
                                        </p:tav>
                                      </p:tavLst>
                                    </p:anim>
                                  </p:childTnLst>
                                </p:cTn>
                              </p:par>
                            </p:childTnLst>
                          </p:cTn>
                        </p:par>
                        <p:par>
                          <p:cTn id="113" fill="hold">
                            <p:stCondLst>
                              <p:cond delay="2000"/>
                            </p:stCondLst>
                            <p:childTnLst>
                              <p:par>
                                <p:cTn id="114" presetID="16" presetClass="entr" presetSubtype="21" fill="hold" grpId="0" nodeType="after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barn(inVertical)">
                                      <p:cBhvr>
                                        <p:cTn id="116" dur="500"/>
                                        <p:tgtEl>
                                          <p:spTgt spid="92"/>
                                        </p:tgtEl>
                                      </p:cBhvr>
                                    </p:animEffect>
                                  </p:childTnLst>
                                </p:cTn>
                              </p:par>
                            </p:childTnLst>
                          </p:cTn>
                        </p:par>
                        <p:par>
                          <p:cTn id="117" fill="hold">
                            <p:stCondLst>
                              <p:cond delay="2500"/>
                            </p:stCondLst>
                            <p:childTnLst>
                              <p:par>
                                <p:cTn id="118" presetID="22" presetClass="entr" presetSubtype="1" fill="hold" grpId="0" nodeType="after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wipe(up)">
                                      <p:cBhvr>
                                        <p:cTn id="12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7" grpId="0" animBg="1"/>
      <p:bldP spid="56" grpId="0" animBg="1"/>
      <p:bldP spid="59" grpId="0" animBg="1"/>
      <p:bldP spid="62" grpId="0" animBg="1"/>
      <p:bldP spid="63" grpId="0" animBg="1"/>
      <p:bldP spid="64" grpId="0" animBg="1"/>
      <p:bldP spid="65" grpId="0" animBg="1"/>
      <p:bldP spid="66" grpId="0" animBg="1"/>
      <p:bldP spid="67" grpId="0" animBg="1"/>
      <p:bldP spid="69" grpId="0" animBg="1"/>
      <p:bldP spid="70" grpId="0"/>
      <p:bldP spid="72" grpId="0"/>
      <p:bldP spid="74" grpId="0"/>
      <p:bldP spid="76" grpId="0"/>
      <p:bldP spid="78" grpId="0"/>
      <p:bldP spid="80" grpId="0"/>
      <p:bldP spid="82" grpId="0"/>
      <p:bldP spid="83" grpId="0"/>
      <p:bldP spid="84" grpId="0"/>
      <p:bldP spid="85" grpId="0"/>
      <p:bldP spid="86" grpId="0"/>
      <p:bldP spid="87" grpId="0"/>
      <p:bldP spid="88" grpId="0"/>
      <p:bldP spid="89" grpId="0"/>
      <p:bldP spid="90" grpId="0"/>
      <p:bldP spid="91" grpId="0"/>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noChangeArrowheads="1"/>
          </p:cNvSpPr>
          <p:nvPr/>
        </p:nvSpPr>
        <p:spPr bwMode="auto">
          <a:xfrm>
            <a:off x="4701116" y="2170642"/>
            <a:ext cx="2887133" cy="1443567"/>
          </a:xfrm>
          <a:custGeom>
            <a:avLst/>
            <a:gdLst>
              <a:gd name="T0" fmla="*/ 1053 w 1053"/>
              <a:gd name="T1" fmla="*/ 527 h 527"/>
              <a:gd name="T2" fmla="*/ 0 w 1053"/>
              <a:gd name="T3" fmla="*/ 527 h 527"/>
              <a:gd name="T4" fmla="*/ 526 w 1053"/>
              <a:gd name="T5" fmla="*/ 0 h 527"/>
              <a:gd name="T6" fmla="*/ 1053 w 1053"/>
              <a:gd name="T7" fmla="*/ 527 h 527"/>
              <a:gd name="T8" fmla="*/ 0 60000 65536"/>
              <a:gd name="T9" fmla="*/ 0 60000 65536"/>
              <a:gd name="T10" fmla="*/ 0 60000 65536"/>
              <a:gd name="T11" fmla="*/ 0 60000 65536"/>
              <a:gd name="T12" fmla="*/ 0 w 1053"/>
              <a:gd name="T13" fmla="*/ 0 h 527"/>
              <a:gd name="T14" fmla="*/ 1053 w 1053"/>
              <a:gd name="T15" fmla="*/ 527 h 527"/>
            </a:gdLst>
            <a:ahLst/>
            <a:cxnLst>
              <a:cxn ang="T8">
                <a:pos x="T0" y="T1"/>
              </a:cxn>
              <a:cxn ang="T9">
                <a:pos x="T2" y="T3"/>
              </a:cxn>
              <a:cxn ang="T10">
                <a:pos x="T4" y="T5"/>
              </a:cxn>
              <a:cxn ang="T11">
                <a:pos x="T6" y="T7"/>
              </a:cxn>
            </a:cxnLst>
            <a:rect l="T12" t="T13" r="T14" b="T15"/>
            <a:pathLst>
              <a:path w="1053" h="527">
                <a:moveTo>
                  <a:pt x="1053" y="527"/>
                </a:moveTo>
                <a:cubicBezTo>
                  <a:pt x="727" y="527"/>
                  <a:pt x="363" y="527"/>
                  <a:pt x="0" y="527"/>
                </a:cubicBezTo>
                <a:cubicBezTo>
                  <a:pt x="0" y="236"/>
                  <a:pt x="236" y="0"/>
                  <a:pt x="526" y="0"/>
                </a:cubicBezTo>
                <a:cubicBezTo>
                  <a:pt x="818" y="0"/>
                  <a:pt x="1053" y="236"/>
                  <a:pt x="1053" y="527"/>
                </a:cubicBezTo>
              </a:path>
            </a:pathLst>
          </a:custGeom>
          <a:solidFill>
            <a:schemeClr val="accent3"/>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5" name="Freeform 8"/>
          <p:cNvSpPr>
            <a:spLocks noChangeArrowheads="1"/>
          </p:cNvSpPr>
          <p:nvPr/>
        </p:nvSpPr>
        <p:spPr bwMode="auto">
          <a:xfrm>
            <a:off x="7793567" y="1836208"/>
            <a:ext cx="3558116" cy="1778000"/>
          </a:xfrm>
          <a:custGeom>
            <a:avLst/>
            <a:gdLst>
              <a:gd name="T0" fmla="*/ 1298 w 1298"/>
              <a:gd name="T1" fmla="*/ 650 h 650"/>
              <a:gd name="T2" fmla="*/ 0 w 1298"/>
              <a:gd name="T3" fmla="*/ 650 h 650"/>
              <a:gd name="T4" fmla="*/ 649 w 1298"/>
              <a:gd name="T5" fmla="*/ 0 h 650"/>
              <a:gd name="T6" fmla="*/ 1298 w 1298"/>
              <a:gd name="T7" fmla="*/ 650 h 650"/>
              <a:gd name="T8" fmla="*/ 0 60000 65536"/>
              <a:gd name="T9" fmla="*/ 0 60000 65536"/>
              <a:gd name="T10" fmla="*/ 0 60000 65536"/>
              <a:gd name="T11" fmla="*/ 0 60000 65536"/>
              <a:gd name="T12" fmla="*/ 0 w 1298"/>
              <a:gd name="T13" fmla="*/ 0 h 650"/>
              <a:gd name="T14" fmla="*/ 1298 w 1298"/>
              <a:gd name="T15" fmla="*/ 650 h 650"/>
            </a:gdLst>
            <a:ahLst/>
            <a:cxnLst>
              <a:cxn ang="T8">
                <a:pos x="T0" y="T1"/>
              </a:cxn>
              <a:cxn ang="T9">
                <a:pos x="T2" y="T3"/>
              </a:cxn>
              <a:cxn ang="T10">
                <a:pos x="T4" y="T5"/>
              </a:cxn>
              <a:cxn ang="T11">
                <a:pos x="T6" y="T7"/>
              </a:cxn>
            </a:cxnLst>
            <a:rect l="T12" t="T13" r="T14" b="T15"/>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rgbClr val="E6792A"/>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6" name="Freeform 12"/>
          <p:cNvSpPr>
            <a:spLocks noChangeArrowheads="1"/>
          </p:cNvSpPr>
          <p:nvPr/>
        </p:nvSpPr>
        <p:spPr bwMode="auto">
          <a:xfrm>
            <a:off x="2434167" y="2583392"/>
            <a:ext cx="2063749" cy="1030816"/>
          </a:xfrm>
          <a:custGeom>
            <a:avLst/>
            <a:gdLst>
              <a:gd name="T0" fmla="*/ 753 w 753"/>
              <a:gd name="T1" fmla="*/ 377 h 377"/>
              <a:gd name="T2" fmla="*/ 0 w 753"/>
              <a:gd name="T3" fmla="*/ 377 h 377"/>
              <a:gd name="T4" fmla="*/ 376 w 753"/>
              <a:gd name="T5" fmla="*/ 0 h 377"/>
              <a:gd name="T6" fmla="*/ 753 w 753"/>
              <a:gd name="T7" fmla="*/ 377 h 377"/>
              <a:gd name="T8" fmla="*/ 0 60000 65536"/>
              <a:gd name="T9" fmla="*/ 0 60000 65536"/>
              <a:gd name="T10" fmla="*/ 0 60000 65536"/>
              <a:gd name="T11" fmla="*/ 0 60000 65536"/>
              <a:gd name="T12" fmla="*/ 0 w 753"/>
              <a:gd name="T13" fmla="*/ 0 h 377"/>
              <a:gd name="T14" fmla="*/ 753 w 753"/>
              <a:gd name="T15" fmla="*/ 377 h 377"/>
            </a:gdLst>
            <a:ahLst/>
            <a:cxnLst>
              <a:cxn ang="T8">
                <a:pos x="T0" y="T1"/>
              </a:cxn>
              <a:cxn ang="T9">
                <a:pos x="T2" y="T3"/>
              </a:cxn>
              <a:cxn ang="T10">
                <a:pos x="T4" y="T5"/>
              </a:cxn>
              <a:cxn ang="T11">
                <a:pos x="T6" y="T7"/>
              </a:cxn>
            </a:cxnLst>
            <a:rect l="T12" t="T13" r="T14" b="T15"/>
            <a:pathLst>
              <a:path w="753" h="377">
                <a:moveTo>
                  <a:pt x="753" y="377"/>
                </a:moveTo>
                <a:cubicBezTo>
                  <a:pt x="519" y="377"/>
                  <a:pt x="259" y="377"/>
                  <a:pt x="0" y="377"/>
                </a:cubicBezTo>
                <a:cubicBezTo>
                  <a:pt x="0" y="169"/>
                  <a:pt x="168" y="0"/>
                  <a:pt x="376" y="0"/>
                </a:cubicBezTo>
                <a:cubicBezTo>
                  <a:pt x="584" y="0"/>
                  <a:pt x="753" y="169"/>
                  <a:pt x="753" y="377"/>
                </a:cubicBezTo>
              </a:path>
            </a:pathLst>
          </a:custGeom>
          <a:solidFill>
            <a:srgbClr val="00A53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7" name="Freeform 14"/>
          <p:cNvSpPr>
            <a:spLocks noChangeArrowheads="1"/>
          </p:cNvSpPr>
          <p:nvPr/>
        </p:nvSpPr>
        <p:spPr bwMode="auto">
          <a:xfrm>
            <a:off x="992716" y="2996141"/>
            <a:ext cx="1238251" cy="618067"/>
          </a:xfrm>
          <a:custGeom>
            <a:avLst/>
            <a:gdLst>
              <a:gd name="T0" fmla="*/ 452 w 452"/>
              <a:gd name="T1" fmla="*/ 226 h 226"/>
              <a:gd name="T2" fmla="*/ 0 w 452"/>
              <a:gd name="T3" fmla="*/ 226 h 226"/>
              <a:gd name="T4" fmla="*/ 226 w 452"/>
              <a:gd name="T5" fmla="*/ 0 h 226"/>
              <a:gd name="T6" fmla="*/ 452 w 452"/>
              <a:gd name="T7" fmla="*/ 226 h 226"/>
              <a:gd name="T8" fmla="*/ 0 60000 65536"/>
              <a:gd name="T9" fmla="*/ 0 60000 65536"/>
              <a:gd name="T10" fmla="*/ 0 60000 65536"/>
              <a:gd name="T11" fmla="*/ 0 60000 65536"/>
              <a:gd name="T12" fmla="*/ 0 w 452"/>
              <a:gd name="T13" fmla="*/ 0 h 226"/>
              <a:gd name="T14" fmla="*/ 452 w 452"/>
              <a:gd name="T15" fmla="*/ 226 h 226"/>
            </a:gdLst>
            <a:ahLst/>
            <a:cxnLst>
              <a:cxn ang="T8">
                <a:pos x="T0" y="T1"/>
              </a:cxn>
              <a:cxn ang="T9">
                <a:pos x="T2" y="T3"/>
              </a:cxn>
              <a:cxn ang="T10">
                <a:pos x="T4" y="T5"/>
              </a:cxn>
              <a:cxn ang="T11">
                <a:pos x="T6" y="T7"/>
              </a:cxn>
            </a:cxnLst>
            <a:rect l="T12" t="T13" r="T14" b="T15"/>
            <a:pathLst>
              <a:path w="452" h="226">
                <a:moveTo>
                  <a:pt x="452" y="226"/>
                </a:moveTo>
                <a:cubicBezTo>
                  <a:pt x="312" y="226"/>
                  <a:pt x="156" y="226"/>
                  <a:pt x="0" y="226"/>
                </a:cubicBezTo>
                <a:cubicBezTo>
                  <a:pt x="0" y="101"/>
                  <a:pt x="101" y="0"/>
                  <a:pt x="226" y="0"/>
                </a:cubicBezTo>
                <a:cubicBezTo>
                  <a:pt x="351" y="0"/>
                  <a:pt x="452" y="101"/>
                  <a:pt x="452" y="226"/>
                </a:cubicBezTo>
              </a:path>
            </a:pathLst>
          </a:custGeom>
          <a:solidFill>
            <a:schemeClr val="accent1"/>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35">
              <a:solidFill>
                <a:srgbClr val="000000"/>
              </a:solidFill>
              <a:sym typeface="宋体" panose="02010600030101010101" pitchFamily="2" charset="-122"/>
            </a:endParaRPr>
          </a:p>
        </p:txBody>
      </p:sp>
      <p:sp>
        <p:nvSpPr>
          <p:cNvPr id="8" name="TextBox 682"/>
          <p:cNvSpPr>
            <a:spLocks noChangeArrowheads="1"/>
          </p:cNvSpPr>
          <p:nvPr/>
        </p:nvSpPr>
        <p:spPr bwMode="auto">
          <a:xfrm>
            <a:off x="8967331" y="2204509"/>
            <a:ext cx="1210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en-US" sz="7200">
                <a:solidFill>
                  <a:schemeClr val="bg1"/>
                </a:solidFill>
                <a:latin typeface="方正中等线简体" pitchFamily="2" charset="-122"/>
                <a:ea typeface="方正中等线简体" pitchFamily="2" charset="-122"/>
              </a:rPr>
              <a:t>68</a:t>
            </a:r>
            <a:endParaRPr lang="zh-CN" altLang="en-US" sz="7200">
              <a:solidFill>
                <a:schemeClr val="bg1"/>
              </a:solidFill>
              <a:latin typeface="方正中等线简体" pitchFamily="2" charset="-122"/>
              <a:ea typeface="方正中等线简体" pitchFamily="2" charset="-122"/>
            </a:endParaRPr>
          </a:p>
        </p:txBody>
      </p:sp>
      <p:sp>
        <p:nvSpPr>
          <p:cNvPr id="9" name="TextBox 682"/>
          <p:cNvSpPr>
            <a:spLocks noChangeArrowheads="1"/>
          </p:cNvSpPr>
          <p:nvPr/>
        </p:nvSpPr>
        <p:spPr bwMode="auto">
          <a:xfrm>
            <a:off x="5692720" y="2445809"/>
            <a:ext cx="1018227"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en-US" sz="5865">
                <a:solidFill>
                  <a:schemeClr val="bg1"/>
                </a:solidFill>
                <a:latin typeface="方正中等线简体" pitchFamily="2" charset="-122"/>
                <a:ea typeface="方正中等线简体" pitchFamily="2" charset="-122"/>
              </a:rPr>
              <a:t>37</a:t>
            </a:r>
            <a:endParaRPr lang="zh-CN" altLang="en-US" sz="5865">
              <a:solidFill>
                <a:schemeClr val="bg1"/>
              </a:solidFill>
              <a:latin typeface="方正中等线简体" pitchFamily="2" charset="-122"/>
              <a:ea typeface="方正中等线简体" pitchFamily="2" charset="-122"/>
            </a:endParaRPr>
          </a:p>
        </p:txBody>
      </p:sp>
      <p:sp>
        <p:nvSpPr>
          <p:cNvPr id="10" name="TextBox 682"/>
          <p:cNvSpPr>
            <a:spLocks noChangeArrowheads="1"/>
          </p:cNvSpPr>
          <p:nvPr/>
        </p:nvSpPr>
        <p:spPr bwMode="auto">
          <a:xfrm>
            <a:off x="2992052" y="2723093"/>
            <a:ext cx="8675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en-US" sz="4800" dirty="0">
                <a:solidFill>
                  <a:schemeClr val="bg1"/>
                </a:solidFill>
                <a:latin typeface="方正中等线简体" pitchFamily="2" charset="-122"/>
                <a:ea typeface="方正中等线简体" pitchFamily="2" charset="-122"/>
              </a:rPr>
              <a:t>19</a:t>
            </a:r>
            <a:endParaRPr lang="zh-CN" altLang="en-US" sz="4800" dirty="0">
              <a:solidFill>
                <a:schemeClr val="bg1"/>
              </a:solidFill>
              <a:latin typeface="方正中等线简体" pitchFamily="2" charset="-122"/>
              <a:ea typeface="方正中等线简体" pitchFamily="2" charset="-122"/>
            </a:endParaRPr>
          </a:p>
        </p:txBody>
      </p:sp>
      <p:sp>
        <p:nvSpPr>
          <p:cNvPr id="11" name="TextBox 682"/>
          <p:cNvSpPr>
            <a:spLocks noChangeArrowheads="1"/>
          </p:cNvSpPr>
          <p:nvPr/>
        </p:nvSpPr>
        <p:spPr bwMode="auto">
          <a:xfrm>
            <a:off x="1320843" y="2966508"/>
            <a:ext cx="450764"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en-US" sz="3735">
                <a:solidFill>
                  <a:schemeClr val="bg1"/>
                </a:solidFill>
                <a:latin typeface="方正中等线简体" pitchFamily="2" charset="-122"/>
                <a:ea typeface="方正中等线简体" pitchFamily="2" charset="-122"/>
              </a:rPr>
              <a:t>6</a:t>
            </a:r>
            <a:endParaRPr lang="zh-CN" altLang="en-US" sz="3735">
              <a:solidFill>
                <a:schemeClr val="bg1"/>
              </a:solidFill>
              <a:latin typeface="方正中等线简体" pitchFamily="2" charset="-122"/>
              <a:ea typeface="方正中等线简体" pitchFamily="2" charset="-122"/>
            </a:endParaRPr>
          </a:p>
        </p:txBody>
      </p:sp>
      <p:sp>
        <p:nvSpPr>
          <p:cNvPr id="12" name="TextBox 59"/>
          <p:cNvSpPr>
            <a:spLocks noChangeArrowheads="1"/>
          </p:cNvSpPr>
          <p:nvPr/>
        </p:nvSpPr>
        <p:spPr bwMode="auto">
          <a:xfrm>
            <a:off x="972340" y="3747559"/>
            <a:ext cx="12811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35"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solidFill>
                <a:schemeClr val="accent1"/>
              </a:solidFill>
            </a:endParaRPr>
          </a:p>
        </p:txBody>
      </p:sp>
      <p:sp>
        <p:nvSpPr>
          <p:cNvPr id="13" name="TextBox 60"/>
          <p:cNvSpPr>
            <a:spLocks noChangeArrowheads="1"/>
          </p:cNvSpPr>
          <p:nvPr/>
        </p:nvSpPr>
        <p:spPr bwMode="auto">
          <a:xfrm>
            <a:off x="2691888" y="3747559"/>
            <a:ext cx="1550424"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665"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solidFill>
                <a:schemeClr val="accent2"/>
              </a:solidFill>
            </a:endParaRPr>
          </a:p>
        </p:txBody>
      </p:sp>
      <p:sp>
        <p:nvSpPr>
          <p:cNvPr id="14" name="TextBox 61"/>
          <p:cNvSpPr>
            <a:spLocks noChangeArrowheads="1"/>
          </p:cNvSpPr>
          <p:nvPr/>
        </p:nvSpPr>
        <p:spPr bwMode="auto">
          <a:xfrm>
            <a:off x="5093756" y="3717925"/>
            <a:ext cx="210185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3735"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solidFill>
                <a:schemeClr val="accent3"/>
              </a:solidFill>
            </a:endParaRPr>
          </a:p>
        </p:txBody>
      </p:sp>
      <p:sp>
        <p:nvSpPr>
          <p:cNvPr id="15" name="直接连接符 14"/>
          <p:cNvSpPr>
            <a:spLocks noChangeShapeType="1"/>
          </p:cNvSpPr>
          <p:nvPr/>
        </p:nvSpPr>
        <p:spPr bwMode="auto">
          <a:xfrm>
            <a:off x="967316" y="4185708"/>
            <a:ext cx="1246717" cy="0"/>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6" name="矩形 15"/>
          <p:cNvSpPr>
            <a:spLocks noChangeArrowheads="1"/>
          </p:cNvSpPr>
          <p:nvPr/>
        </p:nvSpPr>
        <p:spPr bwMode="auto">
          <a:xfrm>
            <a:off x="869949" y="4217459"/>
            <a:ext cx="1441451" cy="7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33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在这里输入文本内容在这里输入文本内容</a:t>
            </a:r>
            <a:endParaRPr lang="zh-CN" altLang="en-US" sz="133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直接连接符 16"/>
          <p:cNvSpPr>
            <a:spLocks noChangeShapeType="1"/>
          </p:cNvSpPr>
          <p:nvPr/>
        </p:nvSpPr>
        <p:spPr bwMode="auto">
          <a:xfrm>
            <a:off x="2614083" y="4230159"/>
            <a:ext cx="1651000" cy="0"/>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18" name="矩形 17"/>
          <p:cNvSpPr>
            <a:spLocks noChangeArrowheads="1"/>
          </p:cNvSpPr>
          <p:nvPr/>
        </p:nvSpPr>
        <p:spPr bwMode="auto">
          <a:xfrm>
            <a:off x="2599267" y="4236508"/>
            <a:ext cx="1735667" cy="76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4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在这里输入文本内容在这里输入文本内容</a:t>
            </a:r>
            <a:endParaRPr lang="zh-CN" altLang="en-US" sz="14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直接连接符 18"/>
          <p:cNvSpPr>
            <a:spLocks noChangeShapeType="1"/>
          </p:cNvSpPr>
          <p:nvPr/>
        </p:nvSpPr>
        <p:spPr bwMode="auto">
          <a:xfrm>
            <a:off x="4887383" y="4441826"/>
            <a:ext cx="2514600" cy="2116"/>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20" name="矩形 19"/>
          <p:cNvSpPr>
            <a:spLocks noChangeArrowheads="1"/>
          </p:cNvSpPr>
          <p:nvPr/>
        </p:nvSpPr>
        <p:spPr bwMode="auto">
          <a:xfrm>
            <a:off x="4785783" y="4518025"/>
            <a:ext cx="2717800"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18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在这里输入文本内容在这里输入文本内容</a:t>
            </a:r>
            <a:endParaRPr lang="zh-CN" altLang="en-US" sz="186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TextBox 71"/>
          <p:cNvSpPr>
            <a:spLocks noChangeArrowheads="1"/>
          </p:cNvSpPr>
          <p:nvPr/>
        </p:nvSpPr>
        <p:spPr bwMode="auto">
          <a:xfrm>
            <a:off x="8387044" y="3717925"/>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4265"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400" dirty="0">
              <a:solidFill>
                <a:schemeClr val="accent4"/>
              </a:solidFill>
            </a:endParaRPr>
          </a:p>
        </p:txBody>
      </p:sp>
      <p:sp>
        <p:nvSpPr>
          <p:cNvPr id="22" name="直接连接符 21"/>
          <p:cNvSpPr>
            <a:spLocks noChangeShapeType="1"/>
          </p:cNvSpPr>
          <p:nvPr/>
        </p:nvSpPr>
        <p:spPr bwMode="auto">
          <a:xfrm>
            <a:off x="8193617" y="4492625"/>
            <a:ext cx="2755900" cy="0"/>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23" name="矩形 22"/>
          <p:cNvSpPr>
            <a:spLocks noChangeArrowheads="1"/>
          </p:cNvSpPr>
          <p:nvPr/>
        </p:nvSpPr>
        <p:spPr bwMode="auto">
          <a:xfrm>
            <a:off x="8214783" y="4575175"/>
            <a:ext cx="2715684"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zh-CN" altLang="en-US" sz="213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在这里输入文本内容在这里输入文本内容</a:t>
            </a:r>
            <a:endParaRPr lang="zh-CN" altLang="en-US" sz="213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直接连接符 23"/>
          <p:cNvSpPr>
            <a:spLocks noChangeShapeType="1"/>
          </p:cNvSpPr>
          <p:nvPr/>
        </p:nvSpPr>
        <p:spPr bwMode="auto">
          <a:xfrm>
            <a:off x="967316" y="4956175"/>
            <a:ext cx="1246717" cy="2117"/>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25" name="直接连接符 24"/>
          <p:cNvSpPr>
            <a:spLocks noChangeShapeType="1"/>
          </p:cNvSpPr>
          <p:nvPr/>
        </p:nvSpPr>
        <p:spPr bwMode="auto">
          <a:xfrm>
            <a:off x="2614083" y="5042959"/>
            <a:ext cx="1651000" cy="0"/>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26" name="直接连接符 25"/>
          <p:cNvSpPr>
            <a:spLocks noChangeShapeType="1"/>
          </p:cNvSpPr>
          <p:nvPr/>
        </p:nvSpPr>
        <p:spPr bwMode="auto">
          <a:xfrm>
            <a:off x="4887383" y="5239808"/>
            <a:ext cx="2514600" cy="0"/>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27" name="直接连接符 26"/>
          <p:cNvSpPr>
            <a:spLocks noChangeShapeType="1"/>
          </p:cNvSpPr>
          <p:nvPr/>
        </p:nvSpPr>
        <p:spPr bwMode="auto">
          <a:xfrm>
            <a:off x="8193617" y="5432425"/>
            <a:ext cx="2755900" cy="0"/>
          </a:xfrm>
          <a:prstGeom prst="line">
            <a:avLst/>
          </a:prstGeom>
          <a:noFill/>
          <a:ln w="5080" cap="flat" cmpd="sng">
            <a:solidFill>
              <a:srgbClr val="7F7F7F"/>
            </a:solidFill>
            <a:bevel/>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1000"/>
                            </p:stCondLst>
                            <p:childTnLst>
                              <p:par>
                                <p:cTn id="43" presetID="2" presetClass="entr" presetSubtype="4"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p:bldP spid="15" grpId="0" animBg="1"/>
      <p:bldP spid="16" grpId="0"/>
      <p:bldP spid="17" grpId="0" animBg="1"/>
      <p:bldP spid="18" grpId="0"/>
      <p:bldP spid="19" grpId="0" animBg="1"/>
      <p:bldP spid="20" grpId="0"/>
      <p:bldP spid="21" grpId="0"/>
      <p:bldP spid="22" grpId="0" animBg="1"/>
      <p:bldP spid="23" grpId="0"/>
      <p:bldP spid="24" grpId="0" animBg="1"/>
      <p:bldP spid="25"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 y="-17868"/>
            <a:ext cx="12027087" cy="6096806"/>
          </a:xfrm>
          <a:prstGeom prst="rect">
            <a:avLst/>
          </a:prstGeom>
        </p:spPr>
      </p:pic>
      <p:sp>
        <p:nvSpPr>
          <p:cNvPr id="1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pic>
        <p:nvPicPr>
          <p:cNvPr id="13" name="图片 12"/>
          <p:cNvPicPr>
            <a:picLocks noChangeAspect="1"/>
          </p:cNvPicPr>
          <p:nvPr/>
        </p:nvPicPr>
        <p:blipFill>
          <a:blip r:embed="rId3"/>
          <a:stretch>
            <a:fillRect/>
          </a:stretch>
        </p:blipFill>
        <p:spPr>
          <a:xfrm>
            <a:off x="119336" y="5207128"/>
            <a:ext cx="3993573" cy="1650872"/>
          </a:xfrm>
          <a:prstGeom prst="rect">
            <a:avLst/>
          </a:prstGeom>
        </p:spPr>
      </p:pic>
      <p:pic>
        <p:nvPicPr>
          <p:cNvPr id="17" name="图片 16" descr="图片包含 书写用具, 定居者, 铅笔&#10;&#10;已生成极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141" y="1316691"/>
            <a:ext cx="1821228" cy="2764633"/>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1772" t="3069" r="21060" b="58268"/>
          <a:stretch>
            <a:fillRect/>
          </a:stretch>
        </p:blipFill>
        <p:spPr>
          <a:xfrm>
            <a:off x="7461804" y="826623"/>
            <a:ext cx="3312368" cy="2357231"/>
          </a:xfrm>
          <a:prstGeom prst="rect">
            <a:avLst/>
          </a:prstGeom>
        </p:spPr>
      </p:pic>
      <p:pic>
        <p:nvPicPr>
          <p:cNvPr id="28" name="图片 27"/>
          <p:cNvPicPr>
            <a:picLocks noChangeAspect="1"/>
          </p:cNvPicPr>
          <p:nvPr/>
        </p:nvPicPr>
        <p:blipFill rotWithShape="1">
          <a:blip r:embed="rId6">
            <a:extLst>
              <a:ext uri="{28A0092B-C50C-407E-A947-70E740481C1C}">
                <a14:useLocalDpi xmlns:a14="http://schemas.microsoft.com/office/drawing/2010/main" val="0"/>
              </a:ext>
            </a:extLst>
          </a:blip>
          <a:srcRect t="14300" r="46840" b="68486"/>
          <a:stretch>
            <a:fillRect/>
          </a:stretch>
        </p:blipFill>
        <p:spPr>
          <a:xfrm rot="21428448">
            <a:off x="-135356" y="-35476"/>
            <a:ext cx="2594274" cy="1264148"/>
          </a:xfrm>
          <a:prstGeom prst="rect">
            <a:avLst/>
          </a:prstGeom>
        </p:spPr>
      </p:pic>
      <p:grpSp>
        <p:nvGrpSpPr>
          <p:cNvPr id="15" name="组合 14"/>
          <p:cNvGrpSpPr/>
          <p:nvPr/>
        </p:nvGrpSpPr>
        <p:grpSpPr>
          <a:xfrm>
            <a:off x="2891349" y="3067111"/>
            <a:ext cx="6340198" cy="1753257"/>
            <a:chOff x="-439422" y="2447380"/>
            <a:chExt cx="6340198" cy="1753257"/>
          </a:xfrm>
        </p:grpSpPr>
        <p:sp>
          <p:nvSpPr>
            <p:cNvPr id="18" name="文本框 2"/>
            <p:cNvSpPr txBox="1"/>
            <p:nvPr/>
          </p:nvSpPr>
          <p:spPr>
            <a:xfrm>
              <a:off x="1908235" y="2447380"/>
              <a:ext cx="1644884" cy="646331"/>
            </a:xfrm>
            <a:prstGeom prst="rect">
              <a:avLst/>
            </a:prstGeom>
            <a:solidFill>
              <a:srgbClr val="048A8B"/>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FOUR</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27" name="文本框 12"/>
            <p:cNvSpPr txBox="1"/>
            <p:nvPr/>
          </p:nvSpPr>
          <p:spPr>
            <a:xfrm>
              <a:off x="-439422" y="3160869"/>
              <a:ext cx="6340198" cy="1015663"/>
            </a:xfrm>
            <a:prstGeom prst="rect">
              <a:avLst/>
            </a:prstGeom>
            <a:noFill/>
          </p:spPr>
          <p:txBody>
            <a:bodyPr wrap="none" rtlCol="0">
              <a:spAutoFit/>
            </a:bodyPr>
            <a:lstStyle/>
            <a:p>
              <a:pPr algn="ctr"/>
              <a:r>
                <a:rPr lang="zh-CN" altLang="en-US" sz="6000"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点击加入</a:t>
              </a:r>
              <a:r>
                <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你的标题</a:t>
              </a:r>
              <a:endPar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30" name="矩形 29"/>
            <p:cNvSpPr/>
            <p:nvPr/>
          </p:nvSpPr>
          <p:spPr>
            <a:xfrm>
              <a:off x="1110677" y="4182637"/>
              <a:ext cx="3240000" cy="180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华文新魏" panose="02010800040101010101" pitchFamily="2" charset="-122"/>
                <a:ea typeface="华文新魏" panose="02010800040101010101" pitchFamily="2" charset="-122"/>
              </a:endParaRPr>
            </a:p>
          </p:txBody>
        </p:sp>
      </p:grpSp>
      <p:pic>
        <p:nvPicPr>
          <p:cNvPr id="23" name="图片 22"/>
          <p:cNvPicPr>
            <a:picLocks noChangeAspect="1"/>
          </p:cNvPicPr>
          <p:nvPr/>
        </p:nvPicPr>
        <p:blipFill>
          <a:blip r:embed="rId7"/>
          <a:stretch>
            <a:fillRect/>
          </a:stretch>
        </p:blipFill>
        <p:spPr>
          <a:xfrm>
            <a:off x="5421225" y="2150234"/>
            <a:ext cx="1188823" cy="10120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1601869" y="1774618"/>
            <a:ext cx="8988261" cy="3509405"/>
            <a:chOff x="2288403" y="2314912"/>
            <a:chExt cx="7889054" cy="3080229"/>
          </a:xfrm>
        </p:grpSpPr>
        <p:grpSp>
          <p:nvGrpSpPr>
            <p:cNvPr id="37" name="组合 36"/>
            <p:cNvGrpSpPr/>
            <p:nvPr/>
          </p:nvGrpSpPr>
          <p:grpSpPr>
            <a:xfrm>
              <a:off x="2642761" y="2314912"/>
              <a:ext cx="1958736" cy="1958736"/>
              <a:chOff x="3971843" y="2236207"/>
              <a:chExt cx="1958736" cy="1958736"/>
            </a:xfrm>
          </p:grpSpPr>
          <p:sp>
            <p:nvSpPr>
              <p:cNvPr id="38" name="椭圆 37"/>
              <p:cNvSpPr/>
              <p:nvPr/>
            </p:nvSpPr>
            <p:spPr>
              <a:xfrm>
                <a:off x="3971843" y="2236207"/>
                <a:ext cx="1958736" cy="1958736"/>
              </a:xfrm>
              <a:prstGeom prst="ellipse">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Freeform 82"/>
              <p:cNvSpPr>
                <a:spLocks noEditPoints="1"/>
              </p:cNvSpPr>
              <p:nvPr/>
            </p:nvSpPr>
            <p:spPr bwMode="auto">
              <a:xfrm>
                <a:off x="4649004" y="2858421"/>
                <a:ext cx="604415" cy="714308"/>
              </a:xfrm>
              <a:custGeom>
                <a:avLst/>
                <a:gdLst/>
                <a:ahLst/>
                <a:cxnLst>
                  <a:cxn ang="0">
                    <a:pos x="61" y="26"/>
                  </a:cxn>
                  <a:cxn ang="0">
                    <a:pos x="61" y="68"/>
                  </a:cxn>
                  <a:cxn ang="0">
                    <a:pos x="58" y="72"/>
                  </a:cxn>
                  <a:cxn ang="0">
                    <a:pos x="4" y="72"/>
                  </a:cxn>
                  <a:cxn ang="0">
                    <a:pos x="0" y="68"/>
                  </a:cxn>
                  <a:cxn ang="0">
                    <a:pos x="0" y="4"/>
                  </a:cxn>
                  <a:cxn ang="0">
                    <a:pos x="4" y="0"/>
                  </a:cxn>
                  <a:cxn ang="0">
                    <a:pos x="36" y="0"/>
                  </a:cxn>
                  <a:cxn ang="0">
                    <a:pos x="36" y="22"/>
                  </a:cxn>
                  <a:cxn ang="0">
                    <a:pos x="40" y="26"/>
                  </a:cxn>
                  <a:cxn ang="0">
                    <a:pos x="61" y="26"/>
                  </a:cxn>
                  <a:cxn ang="0">
                    <a:pos x="46" y="32"/>
                  </a:cxn>
                  <a:cxn ang="0">
                    <a:pos x="45" y="31"/>
                  </a:cxn>
                  <a:cxn ang="0">
                    <a:pos x="16" y="31"/>
                  </a:cxn>
                  <a:cxn ang="0">
                    <a:pos x="15" y="32"/>
                  </a:cxn>
                  <a:cxn ang="0">
                    <a:pos x="15" y="35"/>
                  </a:cxn>
                  <a:cxn ang="0">
                    <a:pos x="16" y="36"/>
                  </a:cxn>
                  <a:cxn ang="0">
                    <a:pos x="45" y="36"/>
                  </a:cxn>
                  <a:cxn ang="0">
                    <a:pos x="46" y="35"/>
                  </a:cxn>
                  <a:cxn ang="0">
                    <a:pos x="46" y="32"/>
                  </a:cxn>
                  <a:cxn ang="0">
                    <a:pos x="46" y="43"/>
                  </a:cxn>
                  <a:cxn ang="0">
                    <a:pos x="45" y="41"/>
                  </a:cxn>
                  <a:cxn ang="0">
                    <a:pos x="16" y="41"/>
                  </a:cxn>
                  <a:cxn ang="0">
                    <a:pos x="15" y="43"/>
                  </a:cxn>
                  <a:cxn ang="0">
                    <a:pos x="15" y="45"/>
                  </a:cxn>
                  <a:cxn ang="0">
                    <a:pos x="16" y="47"/>
                  </a:cxn>
                  <a:cxn ang="0">
                    <a:pos x="45" y="47"/>
                  </a:cxn>
                  <a:cxn ang="0">
                    <a:pos x="46" y="45"/>
                  </a:cxn>
                  <a:cxn ang="0">
                    <a:pos x="46" y="43"/>
                  </a:cxn>
                  <a:cxn ang="0">
                    <a:pos x="46" y="53"/>
                  </a:cxn>
                  <a:cxn ang="0">
                    <a:pos x="45" y="52"/>
                  </a:cxn>
                  <a:cxn ang="0">
                    <a:pos x="16" y="52"/>
                  </a:cxn>
                  <a:cxn ang="0">
                    <a:pos x="15" y="53"/>
                  </a:cxn>
                  <a:cxn ang="0">
                    <a:pos x="15" y="56"/>
                  </a:cxn>
                  <a:cxn ang="0">
                    <a:pos x="16" y="57"/>
                  </a:cxn>
                  <a:cxn ang="0">
                    <a:pos x="45" y="57"/>
                  </a:cxn>
                  <a:cxn ang="0">
                    <a:pos x="46" y="56"/>
                  </a:cxn>
                  <a:cxn ang="0">
                    <a:pos x="46" y="53"/>
                  </a:cxn>
                  <a:cxn ang="0">
                    <a:pos x="60" y="21"/>
                  </a:cxn>
                  <a:cxn ang="0">
                    <a:pos x="41" y="21"/>
                  </a:cxn>
                  <a:cxn ang="0">
                    <a:pos x="41" y="2"/>
                  </a:cxn>
                  <a:cxn ang="0">
                    <a:pos x="42" y="3"/>
                  </a:cxn>
                  <a:cxn ang="0">
                    <a:pos x="59" y="19"/>
                  </a:cxn>
                  <a:cxn ang="0">
                    <a:pos x="60" y="21"/>
                  </a:cxn>
                </a:cxnLst>
                <a:rect l="0" t="0" r="r" b="b"/>
                <a:pathLst>
                  <a:path w="61" h="72">
                    <a:moveTo>
                      <a:pt x="61" y="26"/>
                    </a:moveTo>
                    <a:cubicBezTo>
                      <a:pt x="61" y="68"/>
                      <a:pt x="61" y="68"/>
                      <a:pt x="61" y="68"/>
                    </a:cubicBezTo>
                    <a:cubicBezTo>
                      <a:pt x="61" y="71"/>
                      <a:pt x="60" y="72"/>
                      <a:pt x="58" y="72"/>
                    </a:cubicBezTo>
                    <a:cubicBezTo>
                      <a:pt x="4" y="72"/>
                      <a:pt x="4" y="72"/>
                      <a:pt x="4" y="72"/>
                    </a:cubicBezTo>
                    <a:cubicBezTo>
                      <a:pt x="1" y="72"/>
                      <a:pt x="0" y="71"/>
                      <a:pt x="0" y="68"/>
                    </a:cubicBezTo>
                    <a:cubicBezTo>
                      <a:pt x="0" y="4"/>
                      <a:pt x="0" y="4"/>
                      <a:pt x="0" y="4"/>
                    </a:cubicBezTo>
                    <a:cubicBezTo>
                      <a:pt x="0" y="2"/>
                      <a:pt x="1" y="0"/>
                      <a:pt x="4" y="0"/>
                    </a:cubicBezTo>
                    <a:cubicBezTo>
                      <a:pt x="36" y="0"/>
                      <a:pt x="36" y="0"/>
                      <a:pt x="36" y="0"/>
                    </a:cubicBezTo>
                    <a:cubicBezTo>
                      <a:pt x="36" y="22"/>
                      <a:pt x="36" y="22"/>
                      <a:pt x="36" y="22"/>
                    </a:cubicBezTo>
                    <a:cubicBezTo>
                      <a:pt x="36" y="24"/>
                      <a:pt x="37" y="26"/>
                      <a:pt x="40" y="26"/>
                    </a:cubicBezTo>
                    <a:lnTo>
                      <a:pt x="61" y="26"/>
                    </a:lnTo>
                    <a:close/>
                    <a:moveTo>
                      <a:pt x="46" y="32"/>
                    </a:moveTo>
                    <a:cubicBezTo>
                      <a:pt x="46" y="32"/>
                      <a:pt x="45" y="31"/>
                      <a:pt x="45" y="31"/>
                    </a:cubicBezTo>
                    <a:cubicBezTo>
                      <a:pt x="16" y="31"/>
                      <a:pt x="16" y="31"/>
                      <a:pt x="16" y="31"/>
                    </a:cubicBezTo>
                    <a:cubicBezTo>
                      <a:pt x="16" y="31"/>
                      <a:pt x="15" y="32"/>
                      <a:pt x="15" y="32"/>
                    </a:cubicBezTo>
                    <a:cubicBezTo>
                      <a:pt x="15" y="35"/>
                      <a:pt x="15" y="35"/>
                      <a:pt x="15" y="35"/>
                    </a:cubicBezTo>
                    <a:cubicBezTo>
                      <a:pt x="15" y="36"/>
                      <a:pt x="16" y="36"/>
                      <a:pt x="16" y="36"/>
                    </a:cubicBezTo>
                    <a:cubicBezTo>
                      <a:pt x="45" y="36"/>
                      <a:pt x="45" y="36"/>
                      <a:pt x="45" y="36"/>
                    </a:cubicBezTo>
                    <a:cubicBezTo>
                      <a:pt x="45" y="36"/>
                      <a:pt x="46" y="36"/>
                      <a:pt x="46" y="35"/>
                    </a:cubicBezTo>
                    <a:lnTo>
                      <a:pt x="46" y="32"/>
                    </a:lnTo>
                    <a:close/>
                    <a:moveTo>
                      <a:pt x="46" y="43"/>
                    </a:moveTo>
                    <a:cubicBezTo>
                      <a:pt x="46" y="42"/>
                      <a:pt x="45" y="41"/>
                      <a:pt x="45" y="41"/>
                    </a:cubicBezTo>
                    <a:cubicBezTo>
                      <a:pt x="16" y="41"/>
                      <a:pt x="16" y="41"/>
                      <a:pt x="16" y="41"/>
                    </a:cubicBezTo>
                    <a:cubicBezTo>
                      <a:pt x="16" y="41"/>
                      <a:pt x="15" y="42"/>
                      <a:pt x="15" y="43"/>
                    </a:cubicBezTo>
                    <a:cubicBezTo>
                      <a:pt x="15" y="45"/>
                      <a:pt x="15" y="45"/>
                      <a:pt x="15" y="45"/>
                    </a:cubicBezTo>
                    <a:cubicBezTo>
                      <a:pt x="15" y="46"/>
                      <a:pt x="16" y="47"/>
                      <a:pt x="16" y="47"/>
                    </a:cubicBezTo>
                    <a:cubicBezTo>
                      <a:pt x="45" y="47"/>
                      <a:pt x="45" y="47"/>
                      <a:pt x="45" y="47"/>
                    </a:cubicBezTo>
                    <a:cubicBezTo>
                      <a:pt x="45" y="47"/>
                      <a:pt x="46" y="46"/>
                      <a:pt x="46" y="45"/>
                    </a:cubicBezTo>
                    <a:lnTo>
                      <a:pt x="46" y="43"/>
                    </a:lnTo>
                    <a:close/>
                    <a:moveTo>
                      <a:pt x="46" y="53"/>
                    </a:moveTo>
                    <a:cubicBezTo>
                      <a:pt x="46" y="52"/>
                      <a:pt x="45" y="52"/>
                      <a:pt x="45" y="52"/>
                    </a:cubicBezTo>
                    <a:cubicBezTo>
                      <a:pt x="16" y="52"/>
                      <a:pt x="16" y="52"/>
                      <a:pt x="16" y="52"/>
                    </a:cubicBezTo>
                    <a:cubicBezTo>
                      <a:pt x="16" y="52"/>
                      <a:pt x="15" y="52"/>
                      <a:pt x="15" y="53"/>
                    </a:cubicBezTo>
                    <a:cubicBezTo>
                      <a:pt x="15" y="56"/>
                      <a:pt x="15" y="56"/>
                      <a:pt x="15" y="56"/>
                    </a:cubicBezTo>
                    <a:cubicBezTo>
                      <a:pt x="15" y="56"/>
                      <a:pt x="16" y="57"/>
                      <a:pt x="16" y="57"/>
                    </a:cubicBezTo>
                    <a:cubicBezTo>
                      <a:pt x="45" y="57"/>
                      <a:pt x="45" y="57"/>
                      <a:pt x="45" y="57"/>
                    </a:cubicBezTo>
                    <a:cubicBezTo>
                      <a:pt x="45" y="57"/>
                      <a:pt x="46" y="56"/>
                      <a:pt x="46" y="56"/>
                    </a:cubicBezTo>
                    <a:lnTo>
                      <a:pt x="46" y="53"/>
                    </a:lnTo>
                    <a:close/>
                    <a:moveTo>
                      <a:pt x="60" y="21"/>
                    </a:moveTo>
                    <a:cubicBezTo>
                      <a:pt x="41" y="21"/>
                      <a:pt x="41" y="21"/>
                      <a:pt x="41" y="21"/>
                    </a:cubicBezTo>
                    <a:cubicBezTo>
                      <a:pt x="41" y="2"/>
                      <a:pt x="41" y="2"/>
                      <a:pt x="41" y="2"/>
                    </a:cubicBezTo>
                    <a:cubicBezTo>
                      <a:pt x="41" y="2"/>
                      <a:pt x="42" y="3"/>
                      <a:pt x="42" y="3"/>
                    </a:cubicBezTo>
                    <a:cubicBezTo>
                      <a:pt x="59" y="19"/>
                      <a:pt x="59" y="19"/>
                      <a:pt x="59" y="19"/>
                    </a:cubicBezTo>
                    <a:cubicBezTo>
                      <a:pt x="59" y="20"/>
                      <a:pt x="59" y="20"/>
                      <a:pt x="60" y="21"/>
                    </a:cubicBezTo>
                    <a:close/>
                  </a:path>
                </a:pathLst>
              </a:custGeom>
              <a:solidFill>
                <a:schemeClr val="bg1"/>
              </a:solidFill>
              <a:ln w="9525">
                <a:noFill/>
                <a:round/>
              </a:ln>
            </p:spPr>
            <p:txBody>
              <a:bodyPr vert="horz" wrap="square" lIns="91419" tIns="45709" rIns="91419" bIns="45709" numCol="1" anchor="t" anchorCtr="0" compatLnSpc="1"/>
              <a:lstStyle/>
              <a:p>
                <a:pPr defTabSz="914400">
                  <a:defRPr/>
                </a:pPr>
                <a:endParaRPr lang="en-US" sz="1600" kern="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219282" y="2314912"/>
              <a:ext cx="1958736" cy="1958736"/>
              <a:chOff x="6382109" y="2236207"/>
              <a:chExt cx="1958736" cy="1958736"/>
            </a:xfrm>
          </p:grpSpPr>
          <p:sp>
            <p:nvSpPr>
              <p:cNvPr id="41" name="椭圆 40"/>
              <p:cNvSpPr/>
              <p:nvPr/>
            </p:nvSpPr>
            <p:spPr>
              <a:xfrm>
                <a:off x="6382109" y="2236207"/>
                <a:ext cx="1958736" cy="195873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Freeform 178"/>
              <p:cNvSpPr>
                <a:spLocks noEditPoints="1"/>
              </p:cNvSpPr>
              <p:nvPr/>
            </p:nvSpPr>
            <p:spPr bwMode="auto">
              <a:xfrm>
                <a:off x="6943300" y="2900619"/>
                <a:ext cx="836355" cy="629913"/>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91419" tIns="45709" rIns="91419" bIns="45709" numCol="1" anchor="t" anchorCtr="0" compatLnSpc="1"/>
              <a:lstStyle/>
              <a:p>
                <a:pPr defTabSz="914400">
                  <a:defRPr/>
                </a:pPr>
                <a:endParaRPr lang="en-US" sz="1600" kern="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7795803" y="2314912"/>
              <a:ext cx="1958736" cy="1958736"/>
              <a:chOff x="8792376" y="2236207"/>
              <a:chExt cx="1958736" cy="1958736"/>
            </a:xfrm>
          </p:grpSpPr>
          <p:sp>
            <p:nvSpPr>
              <p:cNvPr id="44" name="椭圆 43"/>
              <p:cNvSpPr/>
              <p:nvPr/>
            </p:nvSpPr>
            <p:spPr>
              <a:xfrm>
                <a:off x="8792376" y="2236207"/>
                <a:ext cx="1958736" cy="1958736"/>
              </a:xfrm>
              <a:prstGeom prst="ellipse">
                <a:avLst/>
              </a:prstGeom>
              <a:solidFill>
                <a:srgbClr val="E67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AutoShape 81"/>
              <p:cNvSpPr/>
              <p:nvPr/>
            </p:nvSpPr>
            <p:spPr bwMode="auto">
              <a:xfrm>
                <a:off x="9412353" y="2856184"/>
                <a:ext cx="718783" cy="718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19046" tIns="19046" rIns="19046" bIns="19046" anchor="ctr"/>
              <a:lstStyle/>
              <a:p>
                <a:pPr algn="ctr" defTabSz="228600" fontAlgn="base" hangingPunct="0">
                  <a:spcBef>
                    <a:spcPct val="0"/>
                  </a:spcBef>
                  <a:spcAft>
                    <a:spcPct val="0"/>
                  </a:spcAft>
                  <a:defRPr/>
                </a:pPr>
                <a:endParaRPr lang="en-US" sz="1400" kern="0">
                  <a:solidFill>
                    <a:schemeClr val="bg1">
                      <a:lumMod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grpSp>
          <p:nvGrpSpPr>
            <p:cNvPr id="46" name="组合 45"/>
            <p:cNvGrpSpPr/>
            <p:nvPr/>
          </p:nvGrpSpPr>
          <p:grpSpPr>
            <a:xfrm>
              <a:off x="2288403" y="4500712"/>
              <a:ext cx="2653767" cy="825364"/>
              <a:chOff x="1137578" y="4446649"/>
              <a:chExt cx="2653767" cy="825364"/>
            </a:xfrm>
          </p:grpSpPr>
          <p:sp>
            <p:nvSpPr>
              <p:cNvPr id="47" name="矩形 46"/>
              <p:cNvSpPr/>
              <p:nvPr/>
            </p:nvSpPr>
            <p:spPr>
              <a:xfrm>
                <a:off x="1137578" y="4813876"/>
                <a:ext cx="2653767" cy="458137"/>
              </a:xfrm>
              <a:prstGeom prst="rect">
                <a:avLst/>
              </a:prstGeom>
            </p:spPr>
            <p:txBody>
              <a:bodyPr wrap="square">
                <a:spAutoFit/>
              </a:bodyPr>
              <a:lstStyle/>
              <a:p>
                <a:pPr algn="ctr"/>
                <a:r>
                  <a:rPr lang="zh-CN" altLang="en-US" sz="140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en-US" altLang="zh-CN" sz="1400" dirty="0">
                  <a:solidFill>
                    <a:schemeClr val="bg1">
                      <a:lumMod val="65000"/>
                    </a:schemeClr>
                  </a:solidFill>
                </a:endParaRPr>
              </a:p>
              <a:p>
                <a:pPr algn="ct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1307632" y="4446649"/>
                <a:ext cx="2313659" cy="324090"/>
              </a:xfrm>
              <a:prstGeom prst="rect">
                <a:avLst/>
              </a:prstGeom>
            </p:spPr>
            <p:txBody>
              <a:bodyPr wrap="square">
                <a:spAutoFit/>
              </a:bodyPr>
              <a:lstStyle/>
              <a:p>
                <a:pPr algn="dist"/>
                <a:r>
                  <a:rPr lang="zh-CN" altLang="en-US"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加入你的标题描述</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9" name="组合 48"/>
            <p:cNvGrpSpPr/>
            <p:nvPr/>
          </p:nvGrpSpPr>
          <p:grpSpPr>
            <a:xfrm>
              <a:off x="4906046" y="4500712"/>
              <a:ext cx="2653767" cy="894429"/>
              <a:chOff x="1137578" y="4446649"/>
              <a:chExt cx="2653767" cy="894429"/>
            </a:xfrm>
          </p:grpSpPr>
          <p:sp>
            <p:nvSpPr>
              <p:cNvPr id="50" name="矩形 49"/>
              <p:cNvSpPr/>
              <p:nvPr/>
            </p:nvSpPr>
            <p:spPr>
              <a:xfrm>
                <a:off x="1137578" y="4813876"/>
                <a:ext cx="2653767" cy="527202"/>
              </a:xfrm>
              <a:prstGeom prst="rect">
                <a:avLst/>
              </a:prstGeom>
            </p:spPr>
            <p:txBody>
              <a:bodyPr wrap="square">
                <a:spAutoFit/>
              </a:bodyPr>
              <a:lstStyle/>
              <a:p>
                <a:pPr algn="ctr"/>
                <a:r>
                  <a:rPr lang="zh-CN" altLang="en-US" sz="140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en-US" altLang="zh-CN" sz="1400" dirty="0">
                  <a:solidFill>
                    <a:schemeClr val="bg1">
                      <a:lumMod val="65000"/>
                    </a:schemeClr>
                  </a:solidFill>
                </a:endParaRPr>
              </a:p>
              <a:p>
                <a:pPr algn="ct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1307632" y="4446649"/>
                <a:ext cx="2313659" cy="324090"/>
              </a:xfrm>
              <a:prstGeom prst="rect">
                <a:avLst/>
              </a:prstGeom>
            </p:spPr>
            <p:txBody>
              <a:bodyPr wrap="square">
                <a:spAutoFit/>
              </a:bodyPr>
              <a:lstStyle/>
              <a:p>
                <a:pPr algn="dist"/>
                <a:r>
                  <a:rPr lang="zh-CN" altLang="en-US"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加入你的标题描述</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2" name="组合 51"/>
            <p:cNvGrpSpPr/>
            <p:nvPr/>
          </p:nvGrpSpPr>
          <p:grpSpPr>
            <a:xfrm>
              <a:off x="7523690" y="4500712"/>
              <a:ext cx="2653767" cy="894429"/>
              <a:chOff x="1137578" y="4446649"/>
              <a:chExt cx="2653767" cy="894429"/>
            </a:xfrm>
          </p:grpSpPr>
          <p:sp>
            <p:nvSpPr>
              <p:cNvPr id="53" name="矩形 52"/>
              <p:cNvSpPr/>
              <p:nvPr/>
            </p:nvSpPr>
            <p:spPr>
              <a:xfrm>
                <a:off x="1137578" y="4813876"/>
                <a:ext cx="2653767" cy="527202"/>
              </a:xfrm>
              <a:prstGeom prst="rect">
                <a:avLst/>
              </a:prstGeom>
            </p:spPr>
            <p:txBody>
              <a:bodyPr wrap="square">
                <a:spAutoFit/>
              </a:bodyPr>
              <a:lstStyle/>
              <a:p>
                <a:pPr algn="ctr"/>
                <a:r>
                  <a:rPr lang="zh-CN" altLang="en-US" sz="1400" dirty="0">
                    <a:solidFill>
                      <a:schemeClr val="bg1">
                        <a:lumMod val="65000"/>
                      </a:schemeClr>
                    </a:solidFill>
                    <a:latin typeface="微软雅黑" panose="020B0503020204020204" pitchFamily="34" charset="-122"/>
                    <a:ea typeface="微软雅黑" panose="020B0503020204020204" pitchFamily="34" charset="-122"/>
                    <a:sym typeface="+mn-ea"/>
                  </a:rPr>
                  <a:t>单击此处添加文本</a:t>
                </a:r>
                <a:endParaRPr lang="en-US" altLang="zh-CN" sz="1400" dirty="0">
                  <a:solidFill>
                    <a:schemeClr val="bg1">
                      <a:lumMod val="65000"/>
                    </a:schemeClr>
                  </a:solidFill>
                </a:endParaRPr>
              </a:p>
              <a:p>
                <a:pPr algn="ct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1307632" y="4446649"/>
                <a:ext cx="2313659" cy="324090"/>
              </a:xfrm>
              <a:prstGeom prst="rect">
                <a:avLst/>
              </a:prstGeom>
            </p:spPr>
            <p:txBody>
              <a:bodyPr wrap="square">
                <a:spAutoFit/>
              </a:bodyPr>
              <a:lstStyle/>
              <a:p>
                <a:pPr algn="dist"/>
                <a:r>
                  <a:rPr lang="zh-CN" altLang="en-US"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加入你的标题描述</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6914"/>
          <p:cNvSpPr/>
          <p:nvPr/>
        </p:nvSpPr>
        <p:spPr>
          <a:xfrm>
            <a:off x="6761795" y="1603140"/>
            <a:ext cx="1939830" cy="1762957"/>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chemeClr val="accent1">
              <a:lumMod val="75000"/>
            </a:schemeClr>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25" name="Shape 6915"/>
          <p:cNvSpPr/>
          <p:nvPr/>
        </p:nvSpPr>
        <p:spPr>
          <a:xfrm>
            <a:off x="8657181" y="1603137"/>
            <a:ext cx="1759022" cy="1956350"/>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rgbClr val="048A8B"/>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26" name="Shape 6916"/>
          <p:cNvSpPr/>
          <p:nvPr/>
        </p:nvSpPr>
        <p:spPr>
          <a:xfrm>
            <a:off x="6761795" y="3304297"/>
            <a:ext cx="1746407" cy="1940935"/>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rgbClr val="00A53E"/>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27" name="Shape 6917"/>
          <p:cNvSpPr/>
          <p:nvPr/>
        </p:nvSpPr>
        <p:spPr>
          <a:xfrm>
            <a:off x="8464892" y="3494300"/>
            <a:ext cx="1952444" cy="1750346"/>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rgbClr val="E6792A"/>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30" name="Freeform 41"/>
          <p:cNvSpPr>
            <a:spLocks noEditPoints="1"/>
          </p:cNvSpPr>
          <p:nvPr/>
        </p:nvSpPr>
        <p:spPr bwMode="auto">
          <a:xfrm>
            <a:off x="8113614" y="2941510"/>
            <a:ext cx="959885" cy="873171"/>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rgbClr val="048A8B"/>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59496" y="1915208"/>
            <a:ext cx="5028211" cy="3027583"/>
            <a:chOff x="2102222" y="2409423"/>
            <a:chExt cx="3931016" cy="2366942"/>
          </a:xfrm>
        </p:grpSpPr>
        <p:grpSp>
          <p:nvGrpSpPr>
            <p:cNvPr id="31" name="Group 22"/>
            <p:cNvGrpSpPr/>
            <p:nvPr/>
          </p:nvGrpSpPr>
          <p:grpSpPr bwMode="auto">
            <a:xfrm>
              <a:off x="2102222" y="2479328"/>
              <a:ext cx="979227" cy="434756"/>
              <a:chOff x="0" y="0"/>
              <a:chExt cx="1131895" cy="504056"/>
            </a:xfrm>
            <a:solidFill>
              <a:schemeClr val="accent3"/>
            </a:solidFill>
          </p:grpSpPr>
          <p:sp>
            <p:nvSpPr>
              <p:cNvPr id="32" name="矩形 46"/>
              <p:cNvSpPr>
                <a:spLocks noChangeArrowheads="1"/>
              </p:cNvSpPr>
              <p:nvPr/>
            </p:nvSpPr>
            <p:spPr bwMode="auto">
              <a:xfrm>
                <a:off x="0" y="0"/>
                <a:ext cx="1080120" cy="504056"/>
              </a:xfrm>
              <a:prstGeom prst="rect">
                <a:avLst/>
              </a:prstGeom>
              <a:solidFill>
                <a:srgbClr val="048A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标题一</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34" name="矩形 60"/>
            <p:cNvSpPr>
              <a:spLocks noChangeArrowheads="1"/>
            </p:cNvSpPr>
            <p:nvPr/>
          </p:nvSpPr>
          <p:spPr bwMode="auto">
            <a:xfrm>
              <a:off x="3150844" y="2409423"/>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5" name="Group 22"/>
            <p:cNvGrpSpPr/>
            <p:nvPr/>
          </p:nvGrpSpPr>
          <p:grpSpPr bwMode="auto">
            <a:xfrm>
              <a:off x="2102222" y="3081266"/>
              <a:ext cx="979227" cy="434756"/>
              <a:chOff x="0" y="0"/>
              <a:chExt cx="1131895" cy="504056"/>
            </a:xfrm>
            <a:solidFill>
              <a:schemeClr val="accent2"/>
            </a:solidFill>
          </p:grpSpPr>
          <p:sp>
            <p:nvSpPr>
              <p:cNvPr id="36" name="矩形 46"/>
              <p:cNvSpPr>
                <a:spLocks noChangeArrowheads="1"/>
              </p:cNvSpPr>
              <p:nvPr/>
            </p:nvSpPr>
            <p:spPr bwMode="auto">
              <a:xfrm>
                <a:off x="0" y="0"/>
                <a:ext cx="1080120" cy="50405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7"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标题二</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38" name="矩形 60"/>
            <p:cNvSpPr>
              <a:spLocks noChangeArrowheads="1"/>
            </p:cNvSpPr>
            <p:nvPr/>
          </p:nvSpPr>
          <p:spPr bwMode="auto">
            <a:xfrm>
              <a:off x="3150844" y="3011362"/>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9" name="Group 22"/>
            <p:cNvGrpSpPr/>
            <p:nvPr/>
          </p:nvGrpSpPr>
          <p:grpSpPr bwMode="auto">
            <a:xfrm>
              <a:off x="2102222" y="3684212"/>
              <a:ext cx="979227" cy="434756"/>
              <a:chOff x="0" y="0"/>
              <a:chExt cx="1131895" cy="504056"/>
            </a:xfrm>
            <a:solidFill>
              <a:schemeClr val="accent1"/>
            </a:solidFill>
          </p:grpSpPr>
          <p:sp>
            <p:nvSpPr>
              <p:cNvPr id="40" name="矩形 46"/>
              <p:cNvSpPr>
                <a:spLocks noChangeArrowheads="1"/>
              </p:cNvSpPr>
              <p:nvPr/>
            </p:nvSpPr>
            <p:spPr bwMode="auto">
              <a:xfrm>
                <a:off x="0" y="0"/>
                <a:ext cx="1080120" cy="504056"/>
              </a:xfrm>
              <a:prstGeom prst="rect">
                <a:avLst/>
              </a:prstGeom>
              <a:solidFill>
                <a:srgbClr val="00A53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1"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标题三</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42" name="矩形 60"/>
            <p:cNvSpPr>
              <a:spLocks noChangeArrowheads="1"/>
            </p:cNvSpPr>
            <p:nvPr/>
          </p:nvSpPr>
          <p:spPr bwMode="auto">
            <a:xfrm>
              <a:off x="3150844" y="3614307"/>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3" name="Group 22"/>
            <p:cNvGrpSpPr/>
            <p:nvPr/>
          </p:nvGrpSpPr>
          <p:grpSpPr bwMode="auto">
            <a:xfrm>
              <a:off x="2102222" y="4291773"/>
              <a:ext cx="979227" cy="434756"/>
              <a:chOff x="0" y="-1"/>
              <a:chExt cx="1131895" cy="504056"/>
            </a:xfrm>
            <a:solidFill>
              <a:schemeClr val="accent3"/>
            </a:solidFill>
          </p:grpSpPr>
          <p:sp>
            <p:nvSpPr>
              <p:cNvPr id="44" name="矩形 46"/>
              <p:cNvSpPr>
                <a:spLocks noChangeArrowheads="1"/>
              </p:cNvSpPr>
              <p:nvPr/>
            </p:nvSpPr>
            <p:spPr bwMode="auto">
              <a:xfrm>
                <a:off x="0" y="-1"/>
                <a:ext cx="1080120" cy="504056"/>
              </a:xfrm>
              <a:prstGeom prst="rect">
                <a:avLst/>
              </a:prstGeom>
              <a:solidFill>
                <a:srgbClr val="E6792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 name="文本框 47"/>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标题四</a:t>
                </a:r>
                <a:endPar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46" name="矩形 60"/>
            <p:cNvSpPr>
              <a:spLocks noChangeArrowheads="1"/>
            </p:cNvSpPr>
            <p:nvPr/>
          </p:nvSpPr>
          <p:spPr bwMode="auto">
            <a:xfrm>
              <a:off x="3150844" y="4221870"/>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ppt_w</p:attrName>
                                        </p:attrNameLst>
                                      </p:cBhvr>
                                      <p:tavLst>
                                        <p:tav tm="0" fmla="#ppt_w*sin(2.5*pi*$)">
                                          <p:val>
                                            <p:fltVal val="0"/>
                                          </p:val>
                                        </p:tav>
                                        <p:tav tm="100000">
                                          <p:val>
                                            <p:fltVal val="1"/>
                                          </p:val>
                                        </p:tav>
                                      </p:tavLst>
                                    </p:anim>
                                    <p:anim calcmode="lin" valueType="num">
                                      <p:cBhvr>
                                        <p:cTn id="9" dur="2000" fill="hold"/>
                                        <p:tgtEl>
                                          <p:spTgt spid="30"/>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1"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par>
                                <p:cTn id="19" presetID="22" presetClass="entr" presetSubtype="4" fill="hold" grpId="0" nodeType="withEffect">
                                  <p:stCondLst>
                                    <p:cond delay="15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2"/>
          <a:stretch>
            <a:fillRect/>
          </a:stretch>
        </p:blipFill>
        <p:spPr>
          <a:xfrm>
            <a:off x="695400" y="4005064"/>
            <a:ext cx="2952328" cy="2535396"/>
          </a:xfrm>
          <a:prstGeom prst="rect">
            <a:avLst/>
          </a:prstGeom>
        </p:spPr>
      </p:pic>
      <p:pic>
        <p:nvPicPr>
          <p:cNvPr id="9" name="图片 8"/>
          <p:cNvPicPr>
            <a:picLocks noChangeAspect="1"/>
          </p:cNvPicPr>
          <p:nvPr/>
        </p:nvPicPr>
        <p:blipFill>
          <a:blip r:embed="rId3"/>
          <a:stretch>
            <a:fillRect/>
          </a:stretch>
        </p:blipFill>
        <p:spPr>
          <a:xfrm>
            <a:off x="9696400" y="3933056"/>
            <a:ext cx="2414423" cy="2764176"/>
          </a:xfrm>
          <a:prstGeom prst="rect">
            <a:avLst/>
          </a:prstGeom>
        </p:spPr>
      </p:pic>
      <p:sp>
        <p:nvSpPr>
          <p:cNvPr id="10" name="TextBox 4"/>
          <p:cNvSpPr txBox="1"/>
          <p:nvPr/>
        </p:nvSpPr>
        <p:spPr>
          <a:xfrm>
            <a:off x="4157006" y="2552207"/>
            <a:ext cx="3877985" cy="1200329"/>
          </a:xfrm>
          <a:prstGeom prst="rect">
            <a:avLst/>
          </a:prstGeom>
          <a:noFill/>
        </p:spPr>
        <p:txBody>
          <a:bodyPr wrap="none" rtlCol="0">
            <a:spAutoFit/>
          </a:bodyPr>
          <a:lstStyle/>
          <a:p>
            <a:pPr algn="ctr"/>
            <a:r>
              <a:rPr lang="zh-CN" altLang="en-US" sz="7200" dirty="0">
                <a:solidFill>
                  <a:srgbClr val="00A53E"/>
                </a:solidFill>
                <a:latin typeface="华文新魏" panose="02010800040101010101" pitchFamily="2" charset="-122"/>
                <a:ea typeface="华文新魏" panose="02010800040101010101" pitchFamily="2" charset="-122"/>
              </a:rPr>
              <a:t>谢谢</a:t>
            </a:r>
            <a:r>
              <a:rPr lang="zh-CN" altLang="en-US" sz="7200" dirty="0">
                <a:solidFill>
                  <a:srgbClr val="E6792A"/>
                </a:solidFill>
                <a:latin typeface="华文新魏" panose="02010800040101010101" pitchFamily="2" charset="-122"/>
                <a:ea typeface="华文新魏" panose="02010800040101010101" pitchFamily="2" charset="-122"/>
              </a:rPr>
              <a:t>观看</a:t>
            </a:r>
            <a:endParaRPr lang="en-US" altLang="zh-CN" sz="7200" dirty="0">
              <a:solidFill>
                <a:srgbClr val="E6792A"/>
              </a:solidFill>
              <a:latin typeface="华文新魏" panose="02010800040101010101" pitchFamily="2" charset="-122"/>
              <a:ea typeface="华文新魏" panose="02010800040101010101" pitchFamily="2" charset="-122"/>
            </a:endParaRPr>
          </a:p>
        </p:txBody>
      </p:sp>
      <p:sp>
        <p:nvSpPr>
          <p:cNvPr id="12" name="矩形 11"/>
          <p:cNvSpPr/>
          <p:nvPr/>
        </p:nvSpPr>
        <p:spPr>
          <a:xfrm>
            <a:off x="4049468" y="3787700"/>
            <a:ext cx="4093068" cy="349644"/>
          </a:xfrm>
          <a:prstGeom prst="rect">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华文新魏" panose="02010800040101010101" pitchFamily="2" charset="-122"/>
                <a:ea typeface="华文新魏" panose="02010800040101010101" pitchFamily="2" charset="-122"/>
              </a:rPr>
              <a:t>适用学校</a:t>
            </a:r>
            <a:r>
              <a:rPr lang="en-US" altLang="zh-CN" dirty="0">
                <a:solidFill>
                  <a:schemeClr val="bg1"/>
                </a:solidFill>
                <a:latin typeface="华文新魏" panose="02010800040101010101" pitchFamily="2" charset="-122"/>
                <a:ea typeface="华文新魏" panose="02010800040101010101" pitchFamily="2" charset="-122"/>
              </a:rPr>
              <a:t>/ </a:t>
            </a:r>
            <a:r>
              <a:rPr lang="zh-CN" altLang="en-US" dirty="0">
                <a:solidFill>
                  <a:schemeClr val="bg1"/>
                </a:solidFill>
                <a:latin typeface="华文新魏" panose="02010800040101010101" pitchFamily="2" charset="-122"/>
                <a:ea typeface="华文新魏" panose="02010800040101010101" pitchFamily="2" charset="-122"/>
              </a:rPr>
              <a:t>教育机构</a:t>
            </a:r>
            <a:r>
              <a:rPr lang="en-US" altLang="zh-CN" dirty="0">
                <a:solidFill>
                  <a:schemeClr val="bg1"/>
                </a:solidFill>
                <a:latin typeface="华文新魏" panose="02010800040101010101" pitchFamily="2" charset="-122"/>
                <a:ea typeface="华文新魏" panose="02010800040101010101" pitchFamily="2" charset="-122"/>
              </a:rPr>
              <a:t>/ </a:t>
            </a:r>
            <a:r>
              <a:rPr lang="zh-CN" altLang="en-US" dirty="0">
                <a:solidFill>
                  <a:schemeClr val="bg1"/>
                </a:solidFill>
                <a:latin typeface="华文新魏" panose="02010800040101010101" pitchFamily="2" charset="-122"/>
                <a:ea typeface="华文新魏" panose="02010800040101010101" pitchFamily="2" charset="-122"/>
              </a:rPr>
              <a:t>补习学习班等</a:t>
            </a:r>
            <a:endParaRPr lang="zh-CN" altLang="en-US" dirty="0">
              <a:solidFill>
                <a:schemeClr val="bg1"/>
              </a:soli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t="14300" r="46840" b="68486"/>
          <a:stretch>
            <a:fillRect/>
          </a:stretch>
        </p:blipFill>
        <p:spPr>
          <a:xfrm rot="21428448">
            <a:off x="4457616" y="1106750"/>
            <a:ext cx="3502733" cy="170682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 fill="hold"/>
                                        <p:tgtEl>
                                          <p:spTgt spid="9"/>
                                        </p:tgtEl>
                                        <p:attrNameLst>
                                          <p:attrName>ppt_w</p:attrName>
                                        </p:attrNameLst>
                                      </p:cBhvr>
                                      <p:tavLst>
                                        <p:tav tm="0">
                                          <p:val>
                                            <p:fltVal val="0"/>
                                          </p:val>
                                        </p:tav>
                                        <p:tav tm="100000">
                                          <p:val>
                                            <p:strVal val="#ppt_w"/>
                                          </p:val>
                                        </p:tav>
                                      </p:tavLst>
                                    </p:anim>
                                    <p:anim calcmode="lin" valueType="num">
                                      <p:cBhvr>
                                        <p:cTn id="12" dur="2000" fill="hold"/>
                                        <p:tgtEl>
                                          <p:spTgt spid="9"/>
                                        </p:tgtEl>
                                        <p:attrNameLst>
                                          <p:attrName>ppt_h</p:attrName>
                                        </p:attrNameLst>
                                      </p:cBhvr>
                                      <p:tavLst>
                                        <p:tav tm="0">
                                          <p:val>
                                            <p:fltVal val="0"/>
                                          </p:val>
                                        </p:tav>
                                        <p:tav tm="100000">
                                          <p:val>
                                            <p:strVal val="#ppt_h"/>
                                          </p:val>
                                        </p:tav>
                                      </p:tavLst>
                                    </p:anim>
                                    <p:animEffect transition="in" filter="fade">
                                      <p:cBhvr>
                                        <p:cTn id="13" dur="2000"/>
                                        <p:tgtEl>
                                          <p:spTgt spid="9"/>
                                        </p:tgtEl>
                                      </p:cBhvr>
                                    </p:animEffect>
                                  </p:childTnLst>
                                </p:cTn>
                              </p:par>
                              <p:par>
                                <p:cTn id="14" presetID="14" presetClass="entr" presetSubtype="10" fill="hold" grpId="0" nodeType="withEffect">
                                  <p:stCondLst>
                                    <p:cond delay="500"/>
                                  </p:stCondLst>
                                  <p:iterate type="lt">
                                    <p:tmPct val="30000"/>
                                  </p:iterate>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250"/>
                                        <p:tgtEl>
                                          <p:spTgt spid="10"/>
                                        </p:tgtEl>
                                      </p:cBhvr>
                                    </p:animEffect>
                                  </p:childTnLst>
                                </p:cTn>
                              </p:par>
                              <p:par>
                                <p:cTn id="17" presetID="12" presetClass="entr" presetSubtype="8"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 y="-17868"/>
            <a:ext cx="12027087" cy="6096806"/>
          </a:xfrm>
          <a:prstGeom prst="rect">
            <a:avLst/>
          </a:prstGeom>
        </p:spPr>
      </p:pic>
      <p:sp>
        <p:nvSpPr>
          <p:cNvPr id="1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pic>
        <p:nvPicPr>
          <p:cNvPr id="13" name="图片 12"/>
          <p:cNvPicPr>
            <a:picLocks noChangeAspect="1"/>
          </p:cNvPicPr>
          <p:nvPr/>
        </p:nvPicPr>
        <p:blipFill>
          <a:blip r:embed="rId3"/>
          <a:stretch>
            <a:fillRect/>
          </a:stretch>
        </p:blipFill>
        <p:spPr>
          <a:xfrm>
            <a:off x="119336" y="5207128"/>
            <a:ext cx="3993573" cy="1650872"/>
          </a:xfrm>
          <a:prstGeom prst="rect">
            <a:avLst/>
          </a:prstGeom>
        </p:spPr>
      </p:pic>
      <p:pic>
        <p:nvPicPr>
          <p:cNvPr id="17" name="图片 16" descr="图片包含 书写用具, 定居者, 铅笔&#10;&#10;已生成极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141" y="1316691"/>
            <a:ext cx="1821228" cy="2764633"/>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1772" t="3069" r="21060" b="58268"/>
          <a:stretch>
            <a:fillRect/>
          </a:stretch>
        </p:blipFill>
        <p:spPr>
          <a:xfrm>
            <a:off x="7461804" y="826623"/>
            <a:ext cx="3312368" cy="2357231"/>
          </a:xfrm>
          <a:prstGeom prst="rect">
            <a:avLst/>
          </a:prstGeom>
        </p:spPr>
      </p:pic>
      <p:grpSp>
        <p:nvGrpSpPr>
          <p:cNvPr id="22" name="组合 21"/>
          <p:cNvGrpSpPr/>
          <p:nvPr/>
        </p:nvGrpSpPr>
        <p:grpSpPr>
          <a:xfrm>
            <a:off x="2817013" y="2721384"/>
            <a:ext cx="6340198" cy="1753257"/>
            <a:chOff x="-439422" y="2447380"/>
            <a:chExt cx="6340198" cy="1753257"/>
          </a:xfrm>
        </p:grpSpPr>
        <p:sp>
          <p:nvSpPr>
            <p:cNvPr id="23" name="文本框 2"/>
            <p:cNvSpPr txBox="1"/>
            <p:nvPr/>
          </p:nvSpPr>
          <p:spPr>
            <a:xfrm>
              <a:off x="1908235" y="2447380"/>
              <a:ext cx="1644884" cy="646331"/>
            </a:xfrm>
            <a:prstGeom prst="rect">
              <a:avLst/>
            </a:prstGeom>
            <a:solidFill>
              <a:srgbClr val="048A8B"/>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25" name="文本框 12"/>
            <p:cNvSpPr txBox="1"/>
            <p:nvPr/>
          </p:nvSpPr>
          <p:spPr>
            <a:xfrm>
              <a:off x="-439422" y="3160869"/>
              <a:ext cx="6340198" cy="1015663"/>
            </a:xfrm>
            <a:prstGeom prst="rect">
              <a:avLst/>
            </a:prstGeom>
            <a:noFill/>
          </p:spPr>
          <p:txBody>
            <a:bodyPr wrap="none" rtlCol="0">
              <a:spAutoFit/>
            </a:bodyPr>
            <a:lstStyle/>
            <a:p>
              <a:pPr algn="ctr"/>
              <a:r>
                <a:rPr lang="zh-CN" altLang="en-US" sz="6000"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点击加入</a:t>
              </a:r>
              <a:r>
                <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rPr>
                <a:t>你的标题</a:t>
              </a:r>
              <a:endParaRPr lang="zh-CN" altLang="en-US" sz="6000" b="1" dirty="0">
                <a:solidFill>
                  <a:srgbClr val="048A8B"/>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26" name="矩形 25"/>
            <p:cNvSpPr/>
            <p:nvPr/>
          </p:nvSpPr>
          <p:spPr>
            <a:xfrm>
              <a:off x="1110677" y="4182637"/>
              <a:ext cx="3240000" cy="180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华文新魏" panose="02010800040101010101" pitchFamily="2" charset="-122"/>
                <a:ea typeface="华文新魏" panose="02010800040101010101" pitchFamily="2" charset="-122"/>
              </a:endParaRPr>
            </a:p>
          </p:txBody>
        </p:sp>
      </p:grpSp>
      <p:pic>
        <p:nvPicPr>
          <p:cNvPr id="28" name="图片 27"/>
          <p:cNvPicPr>
            <a:picLocks noChangeAspect="1"/>
          </p:cNvPicPr>
          <p:nvPr/>
        </p:nvPicPr>
        <p:blipFill rotWithShape="1">
          <a:blip r:embed="rId6">
            <a:extLst>
              <a:ext uri="{28A0092B-C50C-407E-A947-70E740481C1C}">
                <a14:useLocalDpi xmlns:a14="http://schemas.microsoft.com/office/drawing/2010/main" val="0"/>
              </a:ext>
            </a:extLst>
          </a:blip>
          <a:srcRect t="14300" r="46840" b="68486"/>
          <a:stretch>
            <a:fillRect/>
          </a:stretch>
        </p:blipFill>
        <p:spPr>
          <a:xfrm rot="21428448">
            <a:off x="-135356" y="-35476"/>
            <a:ext cx="2594274" cy="1264148"/>
          </a:xfrm>
          <a:prstGeom prst="rect">
            <a:avLst/>
          </a:prstGeom>
        </p:spPr>
      </p:pic>
      <p:pic>
        <p:nvPicPr>
          <p:cNvPr id="29" name="图片 28"/>
          <p:cNvPicPr>
            <a:picLocks noChangeAspect="1"/>
          </p:cNvPicPr>
          <p:nvPr/>
        </p:nvPicPr>
        <p:blipFill>
          <a:blip r:embed="rId7"/>
          <a:stretch>
            <a:fillRect/>
          </a:stretch>
        </p:blipFill>
        <p:spPr>
          <a:xfrm>
            <a:off x="5426232" y="1944276"/>
            <a:ext cx="1121761" cy="8230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1000"/>
                                        <p:tgtEl>
                                          <p:spTgt spid="22"/>
                                        </p:tgtEl>
                                      </p:cBhvr>
                                    </p:animEffect>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4"/>
          <p:cNvSpPr txBox="1"/>
          <p:nvPr/>
        </p:nvSpPr>
        <p:spPr>
          <a:xfrm>
            <a:off x="6276157" y="2770413"/>
            <a:ext cx="553503" cy="711673"/>
          </a:xfrm>
          <a:prstGeom prst="rect">
            <a:avLst/>
          </a:prstGeom>
          <a:noFill/>
        </p:spPr>
        <p:txBody>
          <a:bodyPr wrap="square" lIns="49623" tIns="24811" rIns="49623" bIns="24811" rtlCol="0">
            <a:spAutoFit/>
          </a:bodyPr>
          <a:lstStyle/>
          <a:p>
            <a:r>
              <a:rPr lang="id-ID" sz="4300" dirty="0">
                <a:solidFill>
                  <a:schemeClr val="bg1">
                    <a:lumMod val="50000"/>
                  </a:schemeClr>
                </a:solidFill>
                <a:latin typeface="+mj-lt"/>
              </a:rPr>
              <a:t>1</a:t>
            </a:r>
            <a:r>
              <a:rPr lang="en-US" sz="4300" dirty="0">
                <a:solidFill>
                  <a:schemeClr val="bg1">
                    <a:lumMod val="50000"/>
                  </a:schemeClr>
                </a:solidFill>
                <a:latin typeface="+mj-lt"/>
              </a:rPr>
              <a:t>.</a:t>
            </a:r>
            <a:endParaRPr lang="id-ID" sz="4300" dirty="0">
              <a:solidFill>
                <a:schemeClr val="bg1">
                  <a:lumMod val="50000"/>
                </a:schemeClr>
              </a:solidFill>
              <a:latin typeface="+mj-lt"/>
            </a:endParaRPr>
          </a:p>
        </p:txBody>
      </p:sp>
      <p:sp>
        <p:nvSpPr>
          <p:cNvPr id="7" name="Rectangle 19"/>
          <p:cNvSpPr/>
          <p:nvPr/>
        </p:nvSpPr>
        <p:spPr>
          <a:xfrm>
            <a:off x="6757135" y="3085865"/>
            <a:ext cx="3924201" cy="291465"/>
          </a:xfrm>
          <a:prstGeom prst="rect">
            <a:avLst/>
          </a:prstGeom>
        </p:spPr>
        <p:txBody>
          <a:bodyPr wrap="square" lIns="49623" tIns="24811" rIns="49623" bIns="24811">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a:t>
            </a:r>
            <a:endParaRPr lang="en-US" altLang="zh-CN"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TextBox 56"/>
          <p:cNvSpPr txBox="1"/>
          <p:nvPr/>
        </p:nvSpPr>
        <p:spPr>
          <a:xfrm>
            <a:off x="6276157" y="3620657"/>
            <a:ext cx="553503" cy="711673"/>
          </a:xfrm>
          <a:prstGeom prst="rect">
            <a:avLst/>
          </a:prstGeom>
          <a:noFill/>
        </p:spPr>
        <p:txBody>
          <a:bodyPr wrap="square" lIns="49623" tIns="24811" rIns="49623" bIns="24811" rtlCol="0">
            <a:spAutoFit/>
          </a:bodyPr>
          <a:lstStyle/>
          <a:p>
            <a:r>
              <a:rPr lang="en-US" sz="4300" dirty="0">
                <a:solidFill>
                  <a:schemeClr val="bg1">
                    <a:lumMod val="50000"/>
                  </a:schemeClr>
                </a:solidFill>
                <a:latin typeface="+mj-lt"/>
              </a:rPr>
              <a:t>2.</a:t>
            </a:r>
            <a:endParaRPr lang="id-ID" sz="4300" dirty="0">
              <a:solidFill>
                <a:schemeClr val="bg1">
                  <a:lumMod val="50000"/>
                </a:schemeClr>
              </a:solidFill>
              <a:latin typeface="+mj-lt"/>
            </a:endParaRPr>
          </a:p>
        </p:txBody>
      </p:sp>
      <p:sp>
        <p:nvSpPr>
          <p:cNvPr id="9" name="Rectangle 19"/>
          <p:cNvSpPr/>
          <p:nvPr/>
        </p:nvSpPr>
        <p:spPr>
          <a:xfrm>
            <a:off x="6816190" y="3917061"/>
            <a:ext cx="3924201" cy="291465"/>
          </a:xfrm>
          <a:prstGeom prst="rect">
            <a:avLst/>
          </a:prstGeom>
        </p:spPr>
        <p:txBody>
          <a:bodyPr wrap="square" lIns="49623" tIns="24811" rIns="49623" bIns="24811">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a:t>
            </a:r>
            <a:endParaRPr lang="en-US" altLang="zh-CN"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58"/>
          <p:cNvSpPr txBox="1"/>
          <p:nvPr/>
        </p:nvSpPr>
        <p:spPr>
          <a:xfrm>
            <a:off x="6276157" y="4527980"/>
            <a:ext cx="553503" cy="711673"/>
          </a:xfrm>
          <a:prstGeom prst="rect">
            <a:avLst/>
          </a:prstGeom>
          <a:noFill/>
        </p:spPr>
        <p:txBody>
          <a:bodyPr wrap="square" lIns="49623" tIns="24811" rIns="49623" bIns="24811" rtlCol="0">
            <a:spAutoFit/>
          </a:bodyPr>
          <a:lstStyle/>
          <a:p>
            <a:r>
              <a:rPr lang="en-US" sz="4300" dirty="0">
                <a:solidFill>
                  <a:schemeClr val="bg1">
                    <a:lumMod val="50000"/>
                  </a:schemeClr>
                </a:solidFill>
                <a:latin typeface="+mj-lt"/>
              </a:rPr>
              <a:t>3.</a:t>
            </a:r>
            <a:endParaRPr lang="id-ID" sz="4300" dirty="0">
              <a:solidFill>
                <a:schemeClr val="bg1">
                  <a:lumMod val="50000"/>
                </a:schemeClr>
              </a:solidFill>
              <a:latin typeface="+mj-lt"/>
            </a:endParaRPr>
          </a:p>
        </p:txBody>
      </p:sp>
      <p:sp>
        <p:nvSpPr>
          <p:cNvPr id="12" name="Rectangle 19"/>
          <p:cNvSpPr/>
          <p:nvPr/>
        </p:nvSpPr>
        <p:spPr>
          <a:xfrm>
            <a:off x="6829525" y="4797078"/>
            <a:ext cx="3924201" cy="291465"/>
          </a:xfrm>
          <a:prstGeom prst="rect">
            <a:avLst/>
          </a:prstGeom>
        </p:spPr>
        <p:txBody>
          <a:bodyPr wrap="square" lIns="49623" tIns="24811" rIns="49623" bIns="24811">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a:t>
            </a:r>
            <a:endParaRPr lang="en-US" altLang="zh-CN" sz="105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6423503" y="3598332"/>
            <a:ext cx="425783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23503" y="4424382"/>
            <a:ext cx="425783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圆角矩形 6"/>
          <p:cNvSpPr>
            <a:spLocks noChangeArrowheads="1"/>
          </p:cNvSpPr>
          <p:nvPr/>
        </p:nvSpPr>
        <p:spPr bwMode="auto">
          <a:xfrm>
            <a:off x="6362932" y="2085242"/>
            <a:ext cx="2471166" cy="461856"/>
          </a:xfrm>
          <a:prstGeom prst="roundRect">
            <a:avLst>
              <a:gd name="adj" fmla="val 16667"/>
            </a:avLst>
          </a:prstGeom>
          <a:solidFill>
            <a:srgbClr val="048A8B"/>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文本框 7"/>
          <p:cNvSpPr txBox="1">
            <a:spLocks noChangeArrowheads="1"/>
          </p:cNvSpPr>
          <p:nvPr/>
        </p:nvSpPr>
        <p:spPr bwMode="auto">
          <a:xfrm>
            <a:off x="6567949" y="2132856"/>
            <a:ext cx="2059545" cy="3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30"/>
          <p:cNvSpPr/>
          <p:nvPr/>
        </p:nvSpPr>
        <p:spPr>
          <a:xfrm>
            <a:off x="1199456" y="2132856"/>
            <a:ext cx="4614124" cy="3036094"/>
          </a:xfrm>
          <a:prstGeom prst="rect">
            <a:avLst/>
          </a:prstGeom>
          <a:blipFill dpi="0" rotWithShape="1">
            <a:blip r:embed="rId1"/>
            <a:srcRect/>
            <a:stretch>
              <a:fillRect/>
            </a:stretch>
          </a:blipFill>
          <a:ln>
            <a:noFill/>
          </a:ln>
          <a:effectLst>
            <a:outerShdw blurRad="50800" dist="1524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Horizont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anim calcmode="lin" valueType="num">
                                      <p:cBhvr>
                                        <p:cTn id="12" dur="250" fill="hold"/>
                                        <p:tgtEl>
                                          <p:spTgt spid="15"/>
                                        </p:tgtEl>
                                        <p:attrNameLst>
                                          <p:attrName>ppt_x</p:attrName>
                                        </p:attrNameLst>
                                      </p:cBhvr>
                                      <p:tavLst>
                                        <p:tav tm="0">
                                          <p:val>
                                            <p:strVal val="#ppt_x"/>
                                          </p:val>
                                        </p:tav>
                                        <p:tav tm="100000">
                                          <p:val>
                                            <p:strVal val="#ppt_x"/>
                                          </p:val>
                                        </p:tav>
                                      </p:tavLst>
                                    </p:anim>
                                    <p:anim calcmode="lin" valueType="num">
                                      <p:cBhvr>
                                        <p:cTn id="13" dur="25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50"/>
                                        <p:tgtEl>
                                          <p:spTgt spid="16"/>
                                        </p:tgtEl>
                                      </p:cBhvr>
                                    </p:animEffect>
                                    <p:anim calcmode="lin" valueType="num">
                                      <p:cBhvr>
                                        <p:cTn id="18" dur="250" fill="hold"/>
                                        <p:tgtEl>
                                          <p:spTgt spid="16"/>
                                        </p:tgtEl>
                                        <p:attrNameLst>
                                          <p:attrName>ppt_x</p:attrName>
                                        </p:attrNameLst>
                                      </p:cBhvr>
                                      <p:tavLst>
                                        <p:tav tm="0">
                                          <p:val>
                                            <p:strVal val="#ppt_x"/>
                                          </p:val>
                                        </p:tav>
                                        <p:tav tm="100000">
                                          <p:val>
                                            <p:strVal val="#ppt_x"/>
                                          </p:val>
                                        </p:tav>
                                      </p:tavLst>
                                    </p:anim>
                                    <p:anim calcmode="lin" valueType="num">
                                      <p:cBhvr>
                                        <p:cTn id="19" dur="25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250"/>
                                        <p:tgtEl>
                                          <p:spTgt spid="6"/>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p:tgtEl>
                                          <p:spTgt spid="7"/>
                                        </p:tgtEl>
                                        <p:attrNameLst>
                                          <p:attrName>ppt_y</p:attrName>
                                        </p:attrNameLst>
                                      </p:cBhvr>
                                      <p:tavLst>
                                        <p:tav tm="0">
                                          <p:val>
                                            <p:strVal val="#ppt_y+#ppt_h*1.125000"/>
                                          </p:val>
                                        </p:tav>
                                        <p:tav tm="100000">
                                          <p:val>
                                            <p:strVal val="#ppt_y"/>
                                          </p:val>
                                        </p:tav>
                                      </p:tavLst>
                                    </p:anim>
                                    <p:animEffect transition="in" filter="wipe(up)">
                                      <p:cBhvr>
                                        <p:cTn id="28" dur="250"/>
                                        <p:tgtEl>
                                          <p:spTgt spid="7"/>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250"/>
                                        <p:tgtEl>
                                          <p:spTgt spid="13"/>
                                        </p:tgtEl>
                                        <p:attrNameLst>
                                          <p:attrName>ppt_y</p:attrName>
                                        </p:attrNameLst>
                                      </p:cBhvr>
                                      <p:tavLst>
                                        <p:tav tm="0">
                                          <p:val>
                                            <p:strVal val="#ppt_y+#ppt_h*1.125000"/>
                                          </p:val>
                                        </p:tav>
                                        <p:tav tm="100000">
                                          <p:val>
                                            <p:strVal val="#ppt_y"/>
                                          </p:val>
                                        </p:tav>
                                      </p:tavLst>
                                    </p:anim>
                                    <p:animEffect transition="in" filter="wipe(up)">
                                      <p:cBhvr>
                                        <p:cTn id="33" dur="250"/>
                                        <p:tgtEl>
                                          <p:spTgt spid="13"/>
                                        </p:tgtEl>
                                      </p:cBhvr>
                                    </p:animEffect>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250"/>
                                        <p:tgtEl>
                                          <p:spTgt spid="8"/>
                                        </p:tgtEl>
                                      </p:cBhvr>
                                    </p:animEffect>
                                  </p:childTnLst>
                                </p:cTn>
                              </p:par>
                            </p:childTnLst>
                          </p:cTn>
                        </p:par>
                        <p:par>
                          <p:cTn id="38" fill="hold">
                            <p:stCondLst>
                              <p:cond delay="3500"/>
                            </p:stCondLst>
                            <p:childTnLst>
                              <p:par>
                                <p:cTn id="39" presetID="12" presetClass="entr" presetSubtype="4"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250"/>
                                        <p:tgtEl>
                                          <p:spTgt spid="9"/>
                                        </p:tgtEl>
                                        <p:attrNameLst>
                                          <p:attrName>ppt_y</p:attrName>
                                        </p:attrNameLst>
                                      </p:cBhvr>
                                      <p:tavLst>
                                        <p:tav tm="0">
                                          <p:val>
                                            <p:strVal val="#ppt_y+#ppt_h*1.125000"/>
                                          </p:val>
                                        </p:tav>
                                        <p:tav tm="100000">
                                          <p:val>
                                            <p:strVal val="#ppt_y"/>
                                          </p:val>
                                        </p:tav>
                                      </p:tavLst>
                                    </p:anim>
                                    <p:animEffect transition="in" filter="wipe(up)">
                                      <p:cBhvr>
                                        <p:cTn id="42" dur="250"/>
                                        <p:tgtEl>
                                          <p:spTgt spid="9"/>
                                        </p:tgtEl>
                                      </p:cBhvr>
                                    </p:animEffect>
                                  </p:childTnLst>
                                </p:cTn>
                              </p:par>
                            </p:childTnLst>
                          </p:cTn>
                        </p:par>
                        <p:par>
                          <p:cTn id="43" fill="hold">
                            <p:stCondLst>
                              <p:cond delay="4000"/>
                            </p:stCondLst>
                            <p:childTnLst>
                              <p:par>
                                <p:cTn id="44" presetID="1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250"/>
                                        <p:tgtEl>
                                          <p:spTgt spid="14"/>
                                        </p:tgtEl>
                                        <p:attrNameLst>
                                          <p:attrName>ppt_y</p:attrName>
                                        </p:attrNameLst>
                                      </p:cBhvr>
                                      <p:tavLst>
                                        <p:tav tm="0">
                                          <p:val>
                                            <p:strVal val="#ppt_y+#ppt_h*1.125000"/>
                                          </p:val>
                                        </p:tav>
                                        <p:tav tm="100000">
                                          <p:val>
                                            <p:strVal val="#ppt_y"/>
                                          </p:val>
                                        </p:tav>
                                      </p:tavLst>
                                    </p:anim>
                                    <p:animEffect transition="in" filter="wipe(up)">
                                      <p:cBhvr>
                                        <p:cTn id="47" dur="250"/>
                                        <p:tgtEl>
                                          <p:spTgt spid="14"/>
                                        </p:tgtEl>
                                      </p:cBhvr>
                                    </p:animEffect>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250"/>
                                        <p:tgtEl>
                                          <p:spTgt spid="10"/>
                                        </p:tgtEl>
                                      </p:cBhvr>
                                    </p:animEffect>
                                  </p:childTnLst>
                                </p:cTn>
                              </p:par>
                            </p:childTnLst>
                          </p:cTn>
                        </p:par>
                        <p:par>
                          <p:cTn id="52" fill="hold">
                            <p:stCondLst>
                              <p:cond delay="5000"/>
                            </p:stCondLst>
                            <p:childTnLst>
                              <p:par>
                                <p:cTn id="53" presetID="12" presetClass="entr" presetSubtype="4"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250"/>
                                        <p:tgtEl>
                                          <p:spTgt spid="12"/>
                                        </p:tgtEl>
                                        <p:attrNameLst>
                                          <p:attrName>ppt_y</p:attrName>
                                        </p:attrNameLst>
                                      </p:cBhvr>
                                      <p:tavLst>
                                        <p:tav tm="0">
                                          <p:val>
                                            <p:strVal val="#ppt_y+#ppt_h*1.125000"/>
                                          </p:val>
                                        </p:tav>
                                        <p:tav tm="100000">
                                          <p:val>
                                            <p:strVal val="#ppt_y"/>
                                          </p:val>
                                        </p:tav>
                                      </p:tavLst>
                                    </p:anim>
                                    <p:animEffect transition="in" filter="wipe(up)">
                                      <p:cBhvr>
                                        <p:cTn id="5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5" grpId="0" animBg="1"/>
      <p:bldP spid="1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0"/>
          <p:cNvSpPr/>
          <p:nvPr/>
        </p:nvSpPr>
        <p:spPr>
          <a:xfrm>
            <a:off x="6096000" y="1772816"/>
            <a:ext cx="4584080" cy="3462656"/>
          </a:xfrm>
          <a:prstGeom prst="rect">
            <a:avLst/>
          </a:prstGeom>
          <a:blipFill dpi="0" rotWithShape="1">
            <a:blip r:embed="rId1">
              <a:extLst>
                <a:ext uri="{BEBA8EAE-BF5A-486C-A8C5-ECC9F3942E4B}">
                  <a14:imgProps xmlns:a14="http://schemas.microsoft.com/office/drawing/2010/main">
                    <a14:imgLayer r:embed="rId2">
                      <a14:imgEffect>
                        <a14:sharpenSoften amount="20000"/>
                      </a14:imgEffect>
                    </a14:imgLayer>
                  </a14:imgProps>
                </a:ext>
              </a:extLst>
            </a:blip>
            <a:srcRect/>
            <a:tile tx="0" ty="0" sx="20000" sy="20000" flip="none" algn="ctr"/>
          </a:blipFill>
          <a:ln>
            <a:noFill/>
          </a:ln>
          <a:effectLst>
            <a:outerShdw blurRad="50800" dist="152400" dir="30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6" name="组合 5"/>
          <p:cNvGrpSpPr/>
          <p:nvPr/>
        </p:nvGrpSpPr>
        <p:grpSpPr>
          <a:xfrm>
            <a:off x="1577282" y="1772816"/>
            <a:ext cx="4104185" cy="3583021"/>
            <a:chOff x="6220893" y="1742935"/>
            <a:chExt cx="4852269" cy="4093808"/>
          </a:xfrm>
        </p:grpSpPr>
        <p:sp>
          <p:nvSpPr>
            <p:cNvPr id="7" name="矩形 6"/>
            <p:cNvSpPr/>
            <p:nvPr/>
          </p:nvSpPr>
          <p:spPr>
            <a:xfrm>
              <a:off x="6220893" y="1742935"/>
              <a:ext cx="4852269" cy="4093808"/>
            </a:xfrm>
            <a:prstGeom prst="rect">
              <a:avLst/>
            </a:prstGeom>
            <a:noFill/>
            <a:ln>
              <a:solidFill>
                <a:srgbClr val="048A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chemeClr val="bg1"/>
                </a:solidFill>
              </a:endParaRPr>
            </a:p>
          </p:txBody>
        </p:sp>
        <p:sp>
          <p:nvSpPr>
            <p:cNvPr id="8" name="矩形 7"/>
            <p:cNvSpPr>
              <a:spLocks noChangeArrowheads="1"/>
            </p:cNvSpPr>
            <p:nvPr/>
          </p:nvSpPr>
          <p:spPr bwMode="auto">
            <a:xfrm>
              <a:off x="6507476" y="2894606"/>
              <a:ext cx="4279062" cy="12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zh-CN" altLang="en-US" sz="1050" dirty="0">
                  <a:solidFill>
                    <a:schemeClr val="bg1">
                      <a:lumMod val="50000"/>
                    </a:schemeClr>
                  </a:solidFill>
                </a:rPr>
                <a:t>此处添加详细文本描述，建议与标题相关并符合整体语言风格，语言描述尽量简洁生动。尽量将每页幻灯片的字数控制在  </a:t>
              </a:r>
              <a:r>
                <a:rPr lang="en-US" altLang="zh-CN" sz="1050" dirty="0">
                  <a:solidFill>
                    <a:schemeClr val="bg1">
                      <a:lumMod val="50000"/>
                    </a:schemeClr>
                  </a:solidFill>
                </a:rPr>
                <a:t>200</a:t>
              </a:r>
              <a:r>
                <a:rPr lang="zh-CN" altLang="en-US" sz="1050" dirty="0">
                  <a:solidFill>
                    <a:schemeClr val="bg1">
                      <a:lumMod val="50000"/>
                    </a:schemeClr>
                  </a:solidFill>
                </a:rPr>
                <a:t>字以内此处添加详细文本描述，建议与标题相关并符合整体语言风格，语言描述尽量。</a:t>
              </a:r>
              <a:endParaRPr lang="zh-CN" altLang="en-US" sz="1050" dirty="0">
                <a:solidFill>
                  <a:schemeClr val="bg1">
                    <a:lumMod val="50000"/>
                  </a:schemeClr>
                </a:solidFill>
              </a:endParaRPr>
            </a:p>
          </p:txBody>
        </p:sp>
        <p:sp>
          <p:nvSpPr>
            <p:cNvPr id="9" name="矩形 8"/>
            <p:cNvSpPr>
              <a:spLocks noChangeArrowheads="1"/>
            </p:cNvSpPr>
            <p:nvPr/>
          </p:nvSpPr>
          <p:spPr bwMode="auto">
            <a:xfrm>
              <a:off x="6467779" y="2352516"/>
              <a:ext cx="4527385" cy="35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400" dirty="0">
                  <a:solidFill>
                    <a:schemeClr val="bg1">
                      <a:lumMod val="50000"/>
                    </a:schemeClr>
                  </a:solidFill>
                </a:rPr>
                <a:t>请在此输入</a:t>
              </a:r>
              <a:r>
                <a:rPr lang="zh-CN" altLang="en-US" sz="1400" dirty="0">
                  <a:solidFill>
                    <a:schemeClr val="bg1">
                      <a:lumMod val="50000"/>
                    </a:schemeClr>
                  </a:solidFill>
                </a:rPr>
                <a:t>标题</a:t>
              </a:r>
              <a:endParaRPr lang="zh-CN" altLang="en-US" sz="1400" dirty="0">
                <a:solidFill>
                  <a:schemeClr val="bg1">
                    <a:lumMod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181830" y="1828161"/>
            <a:ext cx="3482922" cy="3249227"/>
            <a:chOff x="6520226" y="1720171"/>
            <a:chExt cx="4863138" cy="4536836"/>
          </a:xfrm>
        </p:grpSpPr>
        <p:sp>
          <p:nvSpPr>
            <p:cNvPr id="6" name="矩形 83"/>
            <p:cNvSpPr>
              <a:spLocks noChangeArrowheads="1"/>
            </p:cNvSpPr>
            <p:nvPr/>
          </p:nvSpPr>
          <p:spPr bwMode="auto">
            <a:xfrm>
              <a:off x="6520226" y="1720171"/>
              <a:ext cx="4863138" cy="4536836"/>
            </a:xfrm>
            <a:prstGeom prst="rect">
              <a:avLst/>
            </a:prstGeom>
            <a:noFill/>
            <a:ln w="9525" cmpd="sng">
              <a:solidFill>
                <a:srgbClr val="048A8B"/>
              </a:solidFill>
              <a:miter lim="800000"/>
            </a:ln>
          </p:spPr>
          <p:txBody>
            <a:bodyPr/>
            <a:lstStyle/>
            <a:p>
              <a:pPr defTabSz="914400">
                <a:defRPr/>
              </a:pPr>
              <a:endParaRPr lang="zh-CN" altLang="en-US" sz="1300" kern="0">
                <a:solidFill>
                  <a:sysClr val="windowText" lastClr="000000"/>
                </a:solidFill>
              </a:endParaRPr>
            </a:p>
          </p:txBody>
        </p:sp>
        <p:sp>
          <p:nvSpPr>
            <p:cNvPr id="7" name="TextBox 84"/>
            <p:cNvSpPr txBox="1">
              <a:spLocks noChangeArrowheads="1"/>
            </p:cNvSpPr>
            <p:nvPr/>
          </p:nvSpPr>
          <p:spPr bwMode="auto">
            <a:xfrm>
              <a:off x="6901842" y="2005480"/>
              <a:ext cx="4099907" cy="68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zh-CN" altLang="en-US" sz="13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a:t>
              </a:r>
              <a:endParaRPr lang="zh-CN" altLang="en-US" sz="13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endParaRPr lang="zh-CN" altLang="en-US" sz="13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组合 7"/>
          <p:cNvGrpSpPr/>
          <p:nvPr/>
        </p:nvGrpSpPr>
        <p:grpSpPr>
          <a:xfrm>
            <a:off x="1487488" y="1828161"/>
            <a:ext cx="5421034" cy="3201677"/>
            <a:chOff x="1099512" y="1894083"/>
            <a:chExt cx="8700337" cy="4213681"/>
          </a:xfrm>
        </p:grpSpPr>
        <p:sp>
          <p:nvSpPr>
            <p:cNvPr id="9" name="矩形 8"/>
            <p:cNvSpPr/>
            <p:nvPr/>
          </p:nvSpPr>
          <p:spPr>
            <a:xfrm>
              <a:off x="5493726" y="1894083"/>
              <a:ext cx="4306123" cy="4213681"/>
            </a:xfrm>
            <a:prstGeom prst="rect">
              <a:avLst/>
            </a:prstGeom>
            <a:blipFill dpi="0" rotWithShape="1">
              <a:blip r:embed="rId1"/>
              <a:srcRect/>
              <a:tile tx="0" ty="0" sx="17000" sy="17000" flip="none" algn="ctr"/>
            </a:blipFill>
            <a:ln>
              <a:noFill/>
            </a:ln>
            <a:effectLst>
              <a:outerShdw blurRad="50800" dist="127000" dir="30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品 2"/>
            <p:cNvSpPr>
              <a:spLocks noChangeArrowheads="1"/>
            </p:cNvSpPr>
            <p:nvPr/>
          </p:nvSpPr>
          <p:spPr bwMode="auto">
            <a:xfrm>
              <a:off x="1099512" y="1896479"/>
              <a:ext cx="4253074" cy="2405320"/>
            </a:xfrm>
            <a:prstGeom prst="rect">
              <a:avLst/>
            </a:prstGeom>
            <a:noFill/>
            <a:ln w="12700">
              <a:solidFill>
                <a:schemeClr val="accent1">
                  <a:lumMod val="75000"/>
                </a:schemeClr>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宋体" panose="02010600030101010101" pitchFamily="2" charset="-122"/>
                <a:sym typeface="宋体" panose="02010600030101010101" pitchFamily="2" charset="-122"/>
              </a:endParaRPr>
            </a:p>
          </p:txBody>
        </p:sp>
        <p:sp>
          <p:nvSpPr>
            <p:cNvPr id="12" name="15"/>
            <p:cNvSpPr>
              <a:spLocks noChangeArrowheads="1"/>
            </p:cNvSpPr>
            <p:nvPr>
              <p:custDataLst>
                <p:tags r:id="rId2"/>
              </p:custDataLst>
            </p:nvPr>
          </p:nvSpPr>
          <p:spPr bwMode="auto">
            <a:xfrm>
              <a:off x="1446015" y="2673920"/>
              <a:ext cx="4191482" cy="39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CN" altLang="en-US" sz="9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9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12"/>
            <p:cNvSpPr>
              <a:spLocks noChangeArrowheads="1"/>
            </p:cNvSpPr>
            <p:nvPr>
              <p:custDataLst>
                <p:tags r:id="rId3"/>
              </p:custDataLst>
            </p:nvPr>
          </p:nvSpPr>
          <p:spPr bwMode="auto">
            <a:xfrm>
              <a:off x="1315531" y="2074479"/>
              <a:ext cx="3975462" cy="44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6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600" b="1" dirty="0">
                <a:solidFill>
                  <a:schemeClr val="bg1">
                    <a:lumMod val="50000"/>
                  </a:schemeClr>
                </a:solidFill>
                <a:sym typeface="宋体" panose="02010600030101010101" pitchFamily="2" charset="-122"/>
              </a:endParaRPr>
            </a:p>
          </p:txBody>
        </p:sp>
        <p:sp>
          <p:nvSpPr>
            <p:cNvPr id="14" name="9"/>
            <p:cNvSpPr>
              <a:spLocks noChangeArrowheads="1"/>
            </p:cNvSpPr>
            <p:nvPr/>
          </p:nvSpPr>
          <p:spPr bwMode="auto">
            <a:xfrm>
              <a:off x="1099512" y="4459108"/>
              <a:ext cx="4253074" cy="1648656"/>
            </a:xfrm>
            <a:prstGeom prst="rect">
              <a:avLst/>
            </a:prstGeom>
            <a:blipFill dpi="0" rotWithShape="1">
              <a:blip r:embed="rId4"/>
              <a:srcRect/>
              <a:tile tx="0" ty="0" sx="10000" sy="10000" flip="none" algn="ctr"/>
            </a:blipFill>
            <a:ln w="12700">
              <a:noFill/>
              <a:bevel/>
            </a:ln>
            <a:effectLst>
              <a:outerShdw blurRad="50800" dist="127000" dir="3000000" algn="ctr" rotWithShape="0">
                <a:srgbClr val="000000">
                  <a:alpha val="40000"/>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宋体" panose="02010600030101010101" pitchFamily="2" charset="-122"/>
                <a:sym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47492" y="2208456"/>
            <a:ext cx="798610" cy="798610"/>
          </a:xfrm>
          <a:prstGeom prst="ellipse">
            <a:avLst/>
          </a:prstGeom>
          <a:solidFill>
            <a:srgbClr val="048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任意多边形 8"/>
          <p:cNvSpPr/>
          <p:nvPr/>
        </p:nvSpPr>
        <p:spPr>
          <a:xfrm rot="16200000">
            <a:off x="3883339" y="1033149"/>
            <a:ext cx="659873" cy="314731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noFill/>
          <a:ln>
            <a:solidFill>
              <a:srgbClr val="048A8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lumMod val="50000"/>
                </a:schemeClr>
              </a:solidFill>
            </a:endParaRPr>
          </a:p>
        </p:txBody>
      </p:sp>
      <p:sp>
        <p:nvSpPr>
          <p:cNvPr id="7" name="椭圆 6"/>
          <p:cNvSpPr/>
          <p:nvPr/>
        </p:nvSpPr>
        <p:spPr>
          <a:xfrm>
            <a:off x="1647492" y="3869932"/>
            <a:ext cx="798610" cy="798610"/>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 name="任意多边形 12"/>
          <p:cNvSpPr/>
          <p:nvPr/>
        </p:nvSpPr>
        <p:spPr>
          <a:xfrm rot="16200000">
            <a:off x="3883339" y="2694625"/>
            <a:ext cx="659873" cy="314731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no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lumMod val="50000"/>
                </a:schemeClr>
              </a:solidFill>
            </a:endParaRPr>
          </a:p>
        </p:txBody>
      </p:sp>
      <p:grpSp>
        <p:nvGrpSpPr>
          <p:cNvPr id="9" name="组合 8"/>
          <p:cNvGrpSpPr>
            <a:grpSpLocks noChangeAspect="1"/>
          </p:cNvGrpSpPr>
          <p:nvPr/>
        </p:nvGrpSpPr>
        <p:grpSpPr>
          <a:xfrm>
            <a:off x="1889766" y="2410582"/>
            <a:ext cx="349977" cy="391389"/>
            <a:chOff x="5999255" y="3275006"/>
            <a:chExt cx="402656" cy="450303"/>
          </a:xfrm>
          <a:solidFill>
            <a:srgbClr val="FEFEFE"/>
          </a:solidFill>
          <a:effectLst/>
        </p:grpSpPr>
        <p:sp>
          <p:nvSpPr>
            <p:cNvPr id="10"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1400">
                <a:solidFill>
                  <a:prstClr val="black"/>
                </a:solidFill>
              </a:endParaRPr>
            </a:p>
          </p:txBody>
        </p:sp>
        <p:sp>
          <p:nvSpPr>
            <p:cNvPr id="12"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1400">
                <a:solidFill>
                  <a:prstClr val="black"/>
                </a:solidFill>
              </a:endParaRPr>
            </a:p>
          </p:txBody>
        </p:sp>
        <p:sp>
          <p:nvSpPr>
            <p:cNvPr id="13"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1400">
                <a:solidFill>
                  <a:prstClr val="black"/>
                </a:solidFill>
              </a:endParaRPr>
            </a:p>
          </p:txBody>
        </p:sp>
        <p:sp>
          <p:nvSpPr>
            <p:cNvPr id="14"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1400">
                <a:solidFill>
                  <a:prstClr val="black"/>
                </a:solidFill>
              </a:endParaRPr>
            </a:p>
          </p:txBody>
        </p:sp>
        <p:sp>
          <p:nvSpPr>
            <p:cNvPr id="15"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1400">
                <a:solidFill>
                  <a:prstClr val="black"/>
                </a:solidFill>
              </a:endParaRPr>
            </a:p>
          </p:txBody>
        </p:sp>
      </p:grpSp>
      <p:grpSp>
        <p:nvGrpSpPr>
          <p:cNvPr id="16" name="组合 15"/>
          <p:cNvGrpSpPr/>
          <p:nvPr/>
        </p:nvGrpSpPr>
        <p:grpSpPr>
          <a:xfrm>
            <a:off x="1883008" y="4090229"/>
            <a:ext cx="320989" cy="317677"/>
            <a:chOff x="6967126" y="4092464"/>
            <a:chExt cx="453105" cy="448433"/>
          </a:xfrm>
          <a:solidFill>
            <a:srgbClr val="FEFEFE"/>
          </a:solidFill>
          <a:effectLst/>
        </p:grpSpPr>
        <p:sp>
          <p:nvSpPr>
            <p:cNvPr id="17"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1400">
                <a:solidFill>
                  <a:prstClr val="black"/>
                </a:solidFill>
              </a:endParaRPr>
            </a:p>
          </p:txBody>
        </p:sp>
        <p:sp>
          <p:nvSpPr>
            <p:cNvPr id="18"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1400">
                <a:solidFill>
                  <a:prstClr val="black"/>
                </a:solidFill>
              </a:endParaRPr>
            </a:p>
          </p:txBody>
        </p:sp>
      </p:grpSp>
      <p:sp>
        <p:nvSpPr>
          <p:cNvPr id="19" name="文本框 45"/>
          <p:cNvSpPr txBox="1"/>
          <p:nvPr/>
        </p:nvSpPr>
        <p:spPr>
          <a:xfrm>
            <a:off x="2892425" y="2410460"/>
            <a:ext cx="2759710" cy="337185"/>
          </a:xfrm>
          <a:prstGeom prst="rect">
            <a:avLst/>
          </a:prstGeom>
          <a:noFill/>
          <a:effectLst/>
        </p:spPr>
        <p:txBody>
          <a:bodyPr wrap="square" rtlCol="0">
            <a:spAutoFit/>
          </a:bodyPr>
          <a:lstStyle/>
          <a:p>
            <a:r>
              <a:rPr lang="en-US" altLang="zh-CN" sz="1600" b="1" dirty="0">
                <a:solidFill>
                  <a:schemeClr val="bg1">
                    <a:lumMod val="50000"/>
                  </a:schemeClr>
                </a:solidFill>
                <a:latin typeface="Agency FB" panose="020B0503020202020204" pitchFamily="34" charset="0"/>
                <a:ea typeface="方正姚体" panose="02010601030101010101" pitchFamily="2" charset="-122"/>
              </a:rPr>
              <a:t>  </a:t>
            </a:r>
            <a:r>
              <a:rPr lang="zh-CN" altLang="en-US" sz="16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20" name="文本框 47"/>
          <p:cNvSpPr txBox="1"/>
          <p:nvPr/>
        </p:nvSpPr>
        <p:spPr>
          <a:xfrm>
            <a:off x="2892425" y="4030345"/>
            <a:ext cx="2808605" cy="460375"/>
          </a:xfrm>
          <a:prstGeom prst="rect">
            <a:avLst/>
          </a:prstGeom>
          <a:noFill/>
          <a:effectLst/>
        </p:spPr>
        <p:txBody>
          <a:bodyPr wrap="square" rtlCol="0">
            <a:spAutoFit/>
          </a:bodyPr>
          <a:lstStyle/>
          <a:p>
            <a:pPr eaLnBrk="1" hangingPunct="1">
              <a:lnSpc>
                <a:spcPct val="150000"/>
              </a:lnSpc>
              <a:spcBef>
                <a:spcPct val="0"/>
              </a:spcBef>
              <a:buFont typeface="Arial" panose="020B0604020202020204" pitchFamily="34" charset="0"/>
              <a:buNone/>
            </a:pPr>
            <a:r>
              <a:rPr lang="en-US" altLang="zh-CN" sz="1600" b="1" dirty="0">
                <a:solidFill>
                  <a:schemeClr val="bg1">
                    <a:lumMod val="50000"/>
                  </a:schemeClr>
                </a:solidFill>
                <a:latin typeface="Agency FB" panose="020B0503020202020204" pitchFamily="34" charset="0"/>
                <a:ea typeface="方正姚体" panose="02010601030101010101" pitchFamily="2" charset="-122"/>
              </a:rPr>
              <a:t>   </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21" name="椭圆 11"/>
          <p:cNvSpPr>
            <a:spLocks noChangeArrowheads="1"/>
          </p:cNvSpPr>
          <p:nvPr/>
        </p:nvSpPr>
        <p:spPr bwMode="auto">
          <a:xfrm>
            <a:off x="6355648" y="1504856"/>
            <a:ext cx="4050574" cy="4047141"/>
          </a:xfrm>
          <a:prstGeom prst="ellipse">
            <a:avLst/>
          </a:prstGeom>
          <a:blipFill dpi="0" rotWithShape="1">
            <a:blip r:embed="rId1"/>
            <a:srcRect/>
            <a:tile tx="0" ty="0" sx="28000" sy="28000" flip="none" algn="ctr"/>
          </a:blipFill>
          <a:ln>
            <a:noFill/>
          </a:ln>
          <a:effectLst>
            <a:outerShdw blurRad="50800" dist="127000" dir="3000000" algn="ctr" rotWithShape="0">
              <a:srgbClr val="000000">
                <a:alpha val="40000"/>
              </a:srgbClr>
            </a:outerShdw>
          </a:effec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50" fill="hold"/>
                                        <p:tgtEl>
                                          <p:spTgt spid="6"/>
                                        </p:tgtEl>
                                        <p:attrNameLst>
                                          <p:attrName>ppt_x</p:attrName>
                                        </p:attrNameLst>
                                      </p:cBhvr>
                                      <p:tavLst>
                                        <p:tav tm="0">
                                          <p:val>
                                            <p:strVal val="#ppt_x"/>
                                          </p:val>
                                        </p:tav>
                                        <p:tav tm="100000">
                                          <p:val>
                                            <p:strVal val="#ppt_x"/>
                                          </p:val>
                                        </p:tav>
                                      </p:tavLst>
                                    </p:anim>
                                    <p:anim calcmode="lin" valueType="num">
                                      <p:cBhvr additive="base">
                                        <p:cTn id="13" dur="25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50" fill="hold"/>
                                        <p:tgtEl>
                                          <p:spTgt spid="7"/>
                                        </p:tgtEl>
                                        <p:attrNameLst>
                                          <p:attrName>ppt_x</p:attrName>
                                        </p:attrNameLst>
                                      </p:cBhvr>
                                      <p:tavLst>
                                        <p:tav tm="0">
                                          <p:val>
                                            <p:strVal val="#ppt_x"/>
                                          </p:val>
                                        </p:tav>
                                        <p:tav tm="100000">
                                          <p:val>
                                            <p:strVal val="#ppt_x"/>
                                          </p:val>
                                        </p:tav>
                                      </p:tavLst>
                                    </p:anim>
                                    <p:anim calcmode="lin" valueType="num">
                                      <p:cBhvr additive="base">
                                        <p:cTn id="18" dur="25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50" fill="hold"/>
                                        <p:tgtEl>
                                          <p:spTgt spid="8"/>
                                        </p:tgtEl>
                                        <p:attrNameLst>
                                          <p:attrName>ppt_x</p:attrName>
                                        </p:attrNameLst>
                                      </p:cBhvr>
                                      <p:tavLst>
                                        <p:tav tm="0">
                                          <p:val>
                                            <p:strVal val="#ppt_x"/>
                                          </p:val>
                                        </p:tav>
                                        <p:tav tm="100000">
                                          <p:val>
                                            <p:strVal val="#ppt_x"/>
                                          </p:val>
                                        </p:tav>
                                      </p:tavLst>
                                    </p:anim>
                                    <p:anim calcmode="lin" valueType="num">
                                      <p:cBhvr additive="base">
                                        <p:cTn id="23" dur="25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50" fill="hold"/>
                                        <p:tgtEl>
                                          <p:spTgt spid="9"/>
                                        </p:tgtEl>
                                        <p:attrNameLst>
                                          <p:attrName>ppt_x</p:attrName>
                                        </p:attrNameLst>
                                      </p:cBhvr>
                                      <p:tavLst>
                                        <p:tav tm="0">
                                          <p:val>
                                            <p:strVal val="#ppt_x"/>
                                          </p:val>
                                        </p:tav>
                                        <p:tav tm="100000">
                                          <p:val>
                                            <p:strVal val="#ppt_x"/>
                                          </p:val>
                                        </p:tav>
                                      </p:tavLst>
                                    </p:anim>
                                    <p:anim calcmode="lin" valueType="num">
                                      <p:cBhvr additive="base">
                                        <p:cTn id="28" dur="25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ppt_x"/>
                                          </p:val>
                                        </p:tav>
                                        <p:tav tm="100000">
                                          <p:val>
                                            <p:strVal val="#ppt_x"/>
                                          </p:val>
                                        </p:tav>
                                      </p:tavLst>
                                    </p:anim>
                                    <p:anim calcmode="lin" valueType="num">
                                      <p:cBhvr additive="base">
                                        <p:cTn id="33" dur="25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250" fill="hold"/>
                                        <p:tgtEl>
                                          <p:spTgt spid="19"/>
                                        </p:tgtEl>
                                        <p:attrNameLst>
                                          <p:attrName>ppt_x</p:attrName>
                                        </p:attrNameLst>
                                      </p:cBhvr>
                                      <p:tavLst>
                                        <p:tav tm="0">
                                          <p:val>
                                            <p:strVal val="#ppt_x"/>
                                          </p:val>
                                        </p:tav>
                                        <p:tav tm="100000">
                                          <p:val>
                                            <p:strVal val="#ppt_x"/>
                                          </p:val>
                                        </p:tav>
                                      </p:tavLst>
                                    </p:anim>
                                    <p:anim calcmode="lin" valueType="num">
                                      <p:cBhvr additive="base">
                                        <p:cTn id="38" dur="25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250" fill="hold"/>
                                        <p:tgtEl>
                                          <p:spTgt spid="20"/>
                                        </p:tgtEl>
                                        <p:attrNameLst>
                                          <p:attrName>ppt_x</p:attrName>
                                        </p:attrNameLst>
                                      </p:cBhvr>
                                      <p:tavLst>
                                        <p:tav tm="0">
                                          <p:val>
                                            <p:strVal val="#ppt_x"/>
                                          </p:val>
                                        </p:tav>
                                        <p:tav tm="100000">
                                          <p:val>
                                            <p:strVal val="#ppt_x"/>
                                          </p:val>
                                        </p:tav>
                                      </p:tavLst>
                                    </p:anim>
                                    <p:anim calcmode="lin" valueType="num">
                                      <p:cBhvr additive="base">
                                        <p:cTn id="43" dur="250" fill="hold"/>
                                        <p:tgtEl>
                                          <p:spTgt spid="20"/>
                                        </p:tgtEl>
                                        <p:attrNameLst>
                                          <p:attrName>ppt_y</p:attrName>
                                        </p:attrNameLst>
                                      </p:cBhvr>
                                      <p:tavLst>
                                        <p:tav tm="0">
                                          <p:val>
                                            <p:strVal val="1+#ppt_h/2"/>
                                          </p:val>
                                        </p:tav>
                                        <p:tav tm="100000">
                                          <p:val>
                                            <p:strVal val="#ppt_y"/>
                                          </p:val>
                                        </p:tav>
                                      </p:tavLst>
                                    </p:anim>
                                  </p:childTnLst>
                                </p:cTn>
                              </p:par>
                              <p:par>
                                <p:cTn id="44" presetID="23" presetClass="entr" presetSubtype="32" fill="hold" grpId="0" nodeType="withEffect">
                                  <p:stCondLst>
                                    <p:cond delay="750"/>
                                  </p:stCondLst>
                                  <p:childTnLst>
                                    <p:set>
                                      <p:cBhvr>
                                        <p:cTn id="45" dur="1" fill="hold">
                                          <p:stCondLst>
                                            <p:cond delay="0"/>
                                          </p:stCondLst>
                                        </p:cTn>
                                        <p:tgtEl>
                                          <p:spTgt spid="21"/>
                                        </p:tgtEl>
                                        <p:attrNameLst>
                                          <p:attrName>style.visibility</p:attrName>
                                        </p:attrNameLst>
                                      </p:cBhvr>
                                      <p:to>
                                        <p:strVal val="visible"/>
                                      </p:to>
                                    </p:set>
                                    <p:anim calcmode="lin" valueType="num">
                                      <p:cBhvr>
                                        <p:cTn id="46" dur="250" fill="hold"/>
                                        <p:tgtEl>
                                          <p:spTgt spid="21"/>
                                        </p:tgtEl>
                                        <p:attrNameLst>
                                          <p:attrName>ppt_w</p:attrName>
                                        </p:attrNameLst>
                                      </p:cBhvr>
                                      <p:tavLst>
                                        <p:tav tm="0">
                                          <p:val>
                                            <p:strVal val="4*#ppt_w"/>
                                          </p:val>
                                        </p:tav>
                                        <p:tav tm="100000">
                                          <p:val>
                                            <p:strVal val="#ppt_w"/>
                                          </p:val>
                                        </p:tav>
                                      </p:tavLst>
                                    </p:anim>
                                    <p:anim calcmode="lin" valueType="num">
                                      <p:cBhvr>
                                        <p:cTn id="47" dur="25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9" grpId="0" bldLvl="0" animBg="1"/>
      <p:bldP spid="20" grpId="0" bldLvl="0" animBg="1"/>
      <p:bldP spid="21"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3"/>
          <p:cNvGrpSpPr/>
          <p:nvPr/>
        </p:nvGrpSpPr>
        <p:grpSpPr bwMode="auto">
          <a:xfrm>
            <a:off x="6864395" y="1864098"/>
            <a:ext cx="4035695" cy="3408165"/>
            <a:chOff x="257061" y="283461"/>
            <a:chExt cx="2978847" cy="2516029"/>
          </a:xfrm>
        </p:grpSpPr>
        <p:sp>
          <p:nvSpPr>
            <p:cNvPr id="6" name="矩形 64"/>
            <p:cNvSpPr>
              <a:spLocks noChangeArrowheads="1"/>
            </p:cNvSpPr>
            <p:nvPr/>
          </p:nvSpPr>
          <p:spPr bwMode="auto">
            <a:xfrm>
              <a:off x="376961" y="1321257"/>
              <a:ext cx="2858947" cy="23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000" dirty="0">
                <a:solidFill>
                  <a:schemeClr val="bg1">
                    <a:lumMod val="50000"/>
                  </a:schemeClr>
                </a:solidFill>
                <a:latin typeface="Century Gothic" panose="020B0502020202020204" pitchFamily="34" charset="0"/>
                <a:sym typeface="Arial" panose="020B0604020202020204" pitchFamily="34" charset="0"/>
              </a:endParaRPr>
            </a:p>
          </p:txBody>
        </p:sp>
        <p:sp>
          <p:nvSpPr>
            <p:cNvPr id="7" name="矩形 66"/>
            <p:cNvSpPr>
              <a:spLocks noChangeArrowheads="1"/>
            </p:cNvSpPr>
            <p:nvPr/>
          </p:nvSpPr>
          <p:spPr bwMode="auto">
            <a:xfrm>
              <a:off x="257061" y="283461"/>
              <a:ext cx="2134732" cy="38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dirty="0">
                  <a:solidFill>
                    <a:schemeClr val="bg1">
                      <a:lumMod val="50000"/>
                    </a:schemeClr>
                  </a:solidFill>
                  <a:latin typeface="微软雅黑" panose="020B0503020204020204" pitchFamily="34" charset="-122"/>
                  <a:ea typeface="微软雅黑" panose="020B0503020204020204" pitchFamily="34" charset="-122"/>
                </a:rPr>
                <a:t>加入标题描述</a:t>
              </a:r>
              <a:endParaRPr lang="zh-CN" altLang="en-US" sz="2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矩形 72"/>
            <p:cNvSpPr>
              <a:spLocks noChangeArrowheads="1"/>
            </p:cNvSpPr>
            <p:nvPr/>
          </p:nvSpPr>
          <p:spPr bwMode="auto">
            <a:xfrm>
              <a:off x="376961" y="1001448"/>
              <a:ext cx="1427851" cy="20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200">
                  <a:solidFill>
                    <a:schemeClr val="bg1">
                      <a:lumMod val="50000"/>
                    </a:schemeClr>
                  </a:solidFill>
                  <a:latin typeface="Century Gothic" panose="020B0502020202020204" pitchFamily="34" charset="0"/>
                  <a:sym typeface="Arial" panose="020B0604020202020204" pitchFamily="34" charset="0"/>
                </a:rPr>
                <a:t>Add The Title</a:t>
              </a:r>
              <a:endParaRPr lang="en-US" altLang="zh-CN" sz="1200">
                <a:solidFill>
                  <a:schemeClr val="bg1">
                    <a:lumMod val="50000"/>
                  </a:schemeClr>
                </a:solidFill>
                <a:latin typeface="Century Gothic" panose="020B0502020202020204" pitchFamily="34" charset="0"/>
                <a:sym typeface="Arial" panose="020B0604020202020204" pitchFamily="34" charset="0"/>
              </a:endParaRPr>
            </a:p>
          </p:txBody>
        </p:sp>
        <p:sp>
          <p:nvSpPr>
            <p:cNvPr id="9" name="直接连接符 10"/>
            <p:cNvSpPr>
              <a:spLocks noChangeShapeType="1"/>
            </p:cNvSpPr>
            <p:nvPr/>
          </p:nvSpPr>
          <p:spPr bwMode="auto">
            <a:xfrm>
              <a:off x="376961" y="1026234"/>
              <a:ext cx="0" cy="1026912"/>
            </a:xfrm>
            <a:prstGeom prst="line">
              <a:avLst/>
            </a:prstGeom>
            <a:noFill/>
            <a:ln w="9525">
              <a:solidFill>
                <a:schemeClr val="accent1">
                  <a:lumMod val="75000"/>
                </a:schemeClr>
              </a:solidFill>
              <a:bevel/>
            </a:ln>
            <a:extLst>
              <a:ext uri="{909E8E84-426E-40DD-AFC4-6F175D3DCCD1}">
                <a14:hiddenFill xmlns:a14="http://schemas.microsoft.com/office/drawing/2010/main">
                  <a:noFill/>
                </a14:hiddenFill>
              </a:ext>
            </a:extLst>
          </p:spPr>
          <p:txBody>
            <a:bodyPr/>
            <a:lstStyle/>
            <a:p>
              <a:endParaRPr lang="zh-CN" altLang="en-US"/>
            </a:p>
          </p:txBody>
        </p:sp>
        <p:grpSp>
          <p:nvGrpSpPr>
            <p:cNvPr id="10" name="组合 76"/>
            <p:cNvGrpSpPr/>
            <p:nvPr/>
          </p:nvGrpSpPr>
          <p:grpSpPr bwMode="auto">
            <a:xfrm>
              <a:off x="378779" y="2552450"/>
              <a:ext cx="705056" cy="247040"/>
              <a:chOff x="0" y="30368"/>
              <a:chExt cx="820325" cy="247040"/>
            </a:xfrm>
          </p:grpSpPr>
          <p:sp>
            <p:nvSpPr>
              <p:cNvPr id="18" name="矩形 77"/>
              <p:cNvSpPr>
                <a:spLocks noChangeArrowheads="1"/>
              </p:cNvSpPr>
              <p:nvPr/>
            </p:nvSpPr>
            <p:spPr bwMode="auto">
              <a:xfrm>
                <a:off x="0" y="30368"/>
                <a:ext cx="820325" cy="247040"/>
              </a:xfrm>
              <a:prstGeom prst="rect">
                <a:avLst/>
              </a:prstGeom>
              <a:solidFill>
                <a:srgbClr val="048A8B"/>
              </a:solidFill>
              <a:ln>
                <a:noFill/>
              </a:ln>
              <a:extLst>
                <a:ext uri="{91240B29-F687-4F45-9708-019B960494DF}">
                  <a14:hiddenLine xmlns:a14="http://schemas.microsoft.com/office/drawing/2010/main" w="25400">
                    <a:solidFill>
                      <a:srgbClr val="000000"/>
                    </a:solidFill>
                    <a:bevel/>
                  </a14:hiddenLine>
                </a:ext>
              </a:extLst>
            </p:spPr>
            <p:txBody>
              <a:bodyPr anchor="ct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latin typeface="宋体" panose="02010600030101010101" pitchFamily="2" charset="-122"/>
                  <a:sym typeface="宋体" panose="02010600030101010101" pitchFamily="2" charset="-122"/>
                </a:endParaRPr>
              </a:p>
            </p:txBody>
          </p:sp>
          <p:sp>
            <p:nvSpPr>
              <p:cNvPr id="19" name="矩形 78"/>
              <p:cNvSpPr>
                <a:spLocks noChangeArrowheads="1"/>
              </p:cNvSpPr>
              <p:nvPr/>
            </p:nvSpPr>
            <p:spPr bwMode="auto">
              <a:xfrm>
                <a:off x="138198" y="42848"/>
                <a:ext cx="543930" cy="22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400" dirty="0">
                    <a:solidFill>
                      <a:schemeClr val="bg1"/>
                    </a:solidFill>
                    <a:latin typeface="Century Gothic" panose="020B0502020202020204" pitchFamily="34" charset="0"/>
                    <a:sym typeface="Arial" panose="020B0604020202020204" pitchFamily="34" charset="0"/>
                  </a:rPr>
                  <a:t>Who </a:t>
                </a:r>
                <a:endParaRPr lang="zh-CN" altLang="en-US" sz="1800" dirty="0">
                  <a:latin typeface="Arial" panose="020B0604020202020204" pitchFamily="34" charset="0"/>
                </a:endParaRPr>
              </a:p>
            </p:txBody>
          </p:sp>
        </p:grpSp>
        <p:grpSp>
          <p:nvGrpSpPr>
            <p:cNvPr id="12" name="组合 80"/>
            <p:cNvGrpSpPr/>
            <p:nvPr/>
          </p:nvGrpSpPr>
          <p:grpSpPr bwMode="auto">
            <a:xfrm>
              <a:off x="1429676" y="2552450"/>
              <a:ext cx="705056" cy="247040"/>
              <a:chOff x="0" y="30368"/>
              <a:chExt cx="820325" cy="247040"/>
            </a:xfrm>
          </p:grpSpPr>
          <p:sp>
            <p:nvSpPr>
              <p:cNvPr id="16" name="矩形 81"/>
              <p:cNvSpPr>
                <a:spLocks noChangeArrowheads="1"/>
              </p:cNvSpPr>
              <p:nvPr/>
            </p:nvSpPr>
            <p:spPr bwMode="auto">
              <a:xfrm>
                <a:off x="0" y="30368"/>
                <a:ext cx="820325" cy="247040"/>
              </a:xfrm>
              <a:prstGeom prst="rect">
                <a:avLst/>
              </a:prstGeom>
              <a:solidFill>
                <a:schemeClr val="accent1">
                  <a:lumMod val="75000"/>
                </a:schemeClr>
              </a:solidFill>
              <a:ln>
                <a:noFill/>
              </a:ln>
              <a:extLst>
                <a:ext uri="{91240B29-F687-4F45-9708-019B960494DF}">
                  <a14:hiddenLine xmlns:a14="http://schemas.microsoft.com/office/drawing/2010/main" w="25400">
                    <a:solidFill>
                      <a:srgbClr val="000000"/>
                    </a:solidFill>
                    <a:bevel/>
                  </a14:hiddenLine>
                </a:ext>
              </a:extLst>
            </p:spPr>
            <p:txBody>
              <a:bodyPr anchor="ct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latin typeface="宋体" panose="02010600030101010101" pitchFamily="2" charset="-122"/>
                  <a:sym typeface="宋体" panose="02010600030101010101" pitchFamily="2" charset="-122"/>
                </a:endParaRPr>
              </a:p>
            </p:txBody>
          </p:sp>
          <p:sp>
            <p:nvSpPr>
              <p:cNvPr id="17" name="矩形 88"/>
              <p:cNvSpPr>
                <a:spLocks noChangeArrowheads="1"/>
              </p:cNvSpPr>
              <p:nvPr/>
            </p:nvSpPr>
            <p:spPr bwMode="auto">
              <a:xfrm>
                <a:off x="109294" y="42847"/>
                <a:ext cx="601736" cy="22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400">
                    <a:solidFill>
                      <a:schemeClr val="bg1"/>
                    </a:solidFill>
                    <a:latin typeface="Century Gothic" panose="020B0502020202020204" pitchFamily="34" charset="0"/>
                    <a:sym typeface="Arial" panose="020B0604020202020204" pitchFamily="34" charset="0"/>
                  </a:rPr>
                  <a:t>What </a:t>
                </a:r>
                <a:endParaRPr lang="en-US" altLang="zh-CN" sz="1400">
                  <a:solidFill>
                    <a:schemeClr val="bg1"/>
                  </a:solidFill>
                  <a:latin typeface="Century Gothic" panose="020B0502020202020204" pitchFamily="34" charset="0"/>
                  <a:sym typeface="Arial" panose="020B0604020202020204" pitchFamily="34" charset="0"/>
                </a:endParaRPr>
              </a:p>
            </p:txBody>
          </p:sp>
        </p:grpSp>
        <p:grpSp>
          <p:nvGrpSpPr>
            <p:cNvPr id="13" name="组合 89"/>
            <p:cNvGrpSpPr/>
            <p:nvPr/>
          </p:nvGrpSpPr>
          <p:grpSpPr bwMode="auto">
            <a:xfrm>
              <a:off x="2505712" y="2552450"/>
              <a:ext cx="705056" cy="247040"/>
              <a:chOff x="29249" y="30368"/>
              <a:chExt cx="820325" cy="247040"/>
            </a:xfrm>
          </p:grpSpPr>
          <p:sp>
            <p:nvSpPr>
              <p:cNvPr id="14" name="矩形 90"/>
              <p:cNvSpPr>
                <a:spLocks noChangeArrowheads="1"/>
              </p:cNvSpPr>
              <p:nvPr/>
            </p:nvSpPr>
            <p:spPr bwMode="auto">
              <a:xfrm>
                <a:off x="29249" y="30368"/>
                <a:ext cx="820325" cy="247040"/>
              </a:xfrm>
              <a:prstGeom prst="rect">
                <a:avLst/>
              </a:prstGeom>
              <a:solidFill>
                <a:srgbClr val="048A8B"/>
              </a:solidFill>
              <a:ln>
                <a:noFill/>
              </a:ln>
              <a:extLst>
                <a:ext uri="{91240B29-F687-4F45-9708-019B960494DF}">
                  <a14:hiddenLine xmlns:a14="http://schemas.microsoft.com/office/drawing/2010/main" w="25400">
                    <a:solidFill>
                      <a:srgbClr val="000000"/>
                    </a:solidFill>
                    <a:bevel/>
                  </a14:hiddenLine>
                </a:ext>
              </a:extLst>
            </p:spPr>
            <p:txBody>
              <a:bodyPr anchor="ct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latin typeface="宋体" panose="02010600030101010101" pitchFamily="2" charset="-122"/>
                  <a:sym typeface="宋体" panose="02010600030101010101" pitchFamily="2" charset="-122"/>
                </a:endParaRPr>
              </a:p>
            </p:txBody>
          </p:sp>
          <p:sp>
            <p:nvSpPr>
              <p:cNvPr id="15" name="矩形 91"/>
              <p:cNvSpPr>
                <a:spLocks noChangeArrowheads="1"/>
              </p:cNvSpPr>
              <p:nvPr/>
            </p:nvSpPr>
            <p:spPr bwMode="auto">
              <a:xfrm>
                <a:off x="115146" y="42847"/>
                <a:ext cx="648532" cy="22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400">
                    <a:solidFill>
                      <a:schemeClr val="bg1"/>
                    </a:solidFill>
                    <a:latin typeface="Century Gothic" panose="020B0502020202020204" pitchFamily="34" charset="0"/>
                    <a:sym typeface="Arial" panose="020B0604020202020204" pitchFamily="34" charset="0"/>
                  </a:rPr>
                  <a:t>Where</a:t>
                </a:r>
                <a:endParaRPr lang="zh-CN" altLang="en-US" sz="1800">
                  <a:latin typeface="Arial" panose="020B0604020202020204" pitchFamily="34" charset="0"/>
                </a:endParaRPr>
              </a:p>
            </p:txBody>
          </p:sp>
        </p:grpSp>
      </p:grpSp>
      <p:grpSp>
        <p:nvGrpSpPr>
          <p:cNvPr id="20" name="组合 19"/>
          <p:cNvGrpSpPr/>
          <p:nvPr/>
        </p:nvGrpSpPr>
        <p:grpSpPr>
          <a:xfrm>
            <a:off x="1055440" y="1700808"/>
            <a:ext cx="5998090" cy="3741586"/>
            <a:chOff x="386768" y="1661633"/>
            <a:chExt cx="5999478" cy="3742452"/>
          </a:xfrm>
        </p:grpSpPr>
        <p:sp>
          <p:nvSpPr>
            <p:cNvPr id="21" name="Rectangle 4"/>
            <p:cNvSpPr/>
            <p:nvPr/>
          </p:nvSpPr>
          <p:spPr>
            <a:xfrm>
              <a:off x="402386" y="1661633"/>
              <a:ext cx="5528998" cy="2681507"/>
            </a:xfrm>
            <a:prstGeom prst="rect">
              <a:avLst/>
            </a:prstGeom>
            <a:blipFill dpi="0" rotWithShape="1">
              <a:blip r:embed="rId1"/>
              <a:srcRect/>
              <a:tile tx="0" ty="0" sx="39000" sy="39000" flip="none" algn="ctr"/>
            </a:blipFill>
            <a:ln>
              <a:noFill/>
            </a:ln>
            <a:effectLst>
              <a:outerShdw blurRad="50800" dist="127000" dir="30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11"/>
            <p:cNvSpPr/>
            <p:nvPr/>
          </p:nvSpPr>
          <p:spPr>
            <a:xfrm>
              <a:off x="386768" y="4480557"/>
              <a:ext cx="5544616" cy="52324"/>
            </a:xfrm>
            <a:prstGeom prst="rect">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Group 33"/>
            <p:cNvGrpSpPr/>
            <p:nvPr/>
          </p:nvGrpSpPr>
          <p:grpSpPr>
            <a:xfrm>
              <a:off x="458750" y="4816339"/>
              <a:ext cx="576064" cy="576064"/>
              <a:chOff x="1199456" y="5085184"/>
              <a:chExt cx="576064" cy="576064"/>
            </a:xfrm>
          </p:grpSpPr>
          <p:sp>
            <p:nvSpPr>
              <p:cNvPr id="29" name="Oval 27"/>
              <p:cNvSpPr/>
              <p:nvPr/>
            </p:nvSpPr>
            <p:spPr>
              <a:xfrm>
                <a:off x="1199456" y="5085184"/>
                <a:ext cx="576064" cy="576064"/>
              </a:xfrm>
              <a:prstGeom prst="ellipse">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464" y="5157192"/>
                <a:ext cx="432048" cy="432048"/>
              </a:xfrm>
              <a:prstGeom prst="rect">
                <a:avLst/>
              </a:prstGeom>
            </p:spPr>
          </p:pic>
        </p:grpSp>
        <p:grpSp>
          <p:nvGrpSpPr>
            <p:cNvPr id="24" name="Group 31"/>
            <p:cNvGrpSpPr/>
            <p:nvPr/>
          </p:nvGrpSpPr>
          <p:grpSpPr>
            <a:xfrm>
              <a:off x="3513938" y="4816339"/>
              <a:ext cx="576064" cy="576064"/>
              <a:chOff x="4627170" y="5013176"/>
              <a:chExt cx="576064" cy="576064"/>
            </a:xfrm>
          </p:grpSpPr>
          <p:sp>
            <p:nvSpPr>
              <p:cNvPr id="27" name="Oval 30"/>
              <p:cNvSpPr/>
              <p:nvPr/>
            </p:nvSpPr>
            <p:spPr>
              <a:xfrm>
                <a:off x="4627170" y="5013176"/>
                <a:ext cx="576064" cy="57606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245" y="5097251"/>
                <a:ext cx="407913" cy="407913"/>
              </a:xfrm>
              <a:prstGeom prst="rect">
                <a:avLst/>
              </a:prstGeom>
            </p:spPr>
          </p:pic>
        </p:grpSp>
        <p:sp>
          <p:nvSpPr>
            <p:cNvPr id="25" name="Rectangle 35"/>
            <p:cNvSpPr/>
            <p:nvPr/>
          </p:nvSpPr>
          <p:spPr>
            <a:xfrm>
              <a:off x="1106822" y="4974091"/>
              <a:ext cx="2171836" cy="429994"/>
            </a:xfrm>
            <a:prstGeom prst="rect">
              <a:avLst/>
            </a:prstGeom>
          </p:spPr>
          <p:txBody>
            <a:bodyPr wrap="square">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vi-VN" sz="1100"/>
            </a:p>
          </p:txBody>
        </p:sp>
        <p:sp>
          <p:nvSpPr>
            <p:cNvPr id="26" name="Rectangle 36"/>
            <p:cNvSpPr/>
            <p:nvPr/>
          </p:nvSpPr>
          <p:spPr>
            <a:xfrm>
              <a:off x="4214410" y="4900414"/>
              <a:ext cx="2171836" cy="344885"/>
            </a:xfrm>
            <a:prstGeom prst="rect">
              <a:avLst/>
            </a:prstGeom>
          </p:spPr>
          <p:txBody>
            <a:bodyPr wrap="square">
              <a:spAutoFit/>
            </a:bodyPr>
            <a:lstStyle/>
            <a:p>
              <a:pPr eaLnBrk="1" hangingPunct="1">
                <a:lnSpc>
                  <a:spcPct val="150000"/>
                </a:lnSpc>
                <a:spcBef>
                  <a:spcPct val="0"/>
                </a:spcBef>
                <a:buFont typeface="Arial" panose="020B0604020202020204" pitchFamily="34" charset="0"/>
                <a:buNone/>
              </a:pP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vi-VN" sz="1100" dirty="0"/>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Horizontal)">
                                      <p:cBhvr>
                                        <p:cTn id="7" dur="500"/>
                                        <p:tgtEl>
                                          <p:spTgt spid="20"/>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1+#ppt_w/2"/>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2757418" y="4774934"/>
            <a:ext cx="1408844" cy="64633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lnSpc>
                <a:spcPct val="100000"/>
              </a:lnSpc>
              <a:defRPr/>
            </a:pPr>
            <a:r>
              <a:rPr lang="zh-CN" altLang="en-US" sz="1400" kern="0" dirty="0">
                <a:solidFill>
                  <a:prstClr val="black">
                    <a:lumMod val="65000"/>
                    <a:lumOff val="35000"/>
                  </a:prstClr>
                </a:solidFill>
                <a:cs typeface="Arial" panose="020B0604020202020204" pitchFamily="34" charset="0"/>
              </a:rPr>
              <a:t>加入你的文字描述，加入你的加入你的文字描述！</a:t>
            </a:r>
            <a:endParaRPr lang="en-US" altLang="zh-CN" sz="1400" kern="0" dirty="0">
              <a:solidFill>
                <a:prstClr val="black">
                  <a:lumMod val="65000"/>
                  <a:lumOff val="35000"/>
                </a:prstClr>
              </a:solidFill>
              <a:cs typeface="Arial" panose="020B0604020202020204" pitchFamily="34" charset="0"/>
            </a:endParaRPr>
          </a:p>
        </p:txBody>
      </p:sp>
      <p:sp>
        <p:nvSpPr>
          <p:cNvPr id="6" name="TextBox 9"/>
          <p:cNvSpPr txBox="1"/>
          <p:nvPr/>
        </p:nvSpPr>
        <p:spPr>
          <a:xfrm>
            <a:off x="5500277" y="4774934"/>
            <a:ext cx="1408844" cy="64633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lnSpc>
                <a:spcPct val="100000"/>
              </a:lnSpc>
              <a:defRPr/>
            </a:pPr>
            <a:r>
              <a:rPr lang="zh-CN" altLang="en-US" sz="1400" kern="0" dirty="0">
                <a:solidFill>
                  <a:prstClr val="black">
                    <a:lumMod val="65000"/>
                    <a:lumOff val="35000"/>
                  </a:prstClr>
                </a:solidFill>
                <a:cs typeface="Arial" panose="020B0604020202020204" pitchFamily="34" charset="0"/>
              </a:rPr>
              <a:t>加入你的文字描述，加入你的加入你的文字描述！</a:t>
            </a:r>
            <a:endParaRPr lang="en-US" altLang="zh-CN" sz="1400" kern="0" dirty="0">
              <a:solidFill>
                <a:prstClr val="black">
                  <a:lumMod val="65000"/>
                  <a:lumOff val="35000"/>
                </a:prstClr>
              </a:solidFill>
              <a:cs typeface="Arial" panose="020B0604020202020204" pitchFamily="34" charset="0"/>
            </a:endParaRPr>
          </a:p>
        </p:txBody>
      </p:sp>
      <p:sp>
        <p:nvSpPr>
          <p:cNvPr id="7" name="TextBox 10"/>
          <p:cNvSpPr txBox="1"/>
          <p:nvPr/>
        </p:nvSpPr>
        <p:spPr>
          <a:xfrm>
            <a:off x="8243136" y="4782897"/>
            <a:ext cx="1408844" cy="64633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lnSpc>
                <a:spcPct val="100000"/>
              </a:lnSpc>
              <a:defRPr/>
            </a:pPr>
            <a:r>
              <a:rPr lang="zh-CN" altLang="en-US" sz="1400" kern="0" dirty="0">
                <a:solidFill>
                  <a:prstClr val="black">
                    <a:lumMod val="65000"/>
                    <a:lumOff val="35000"/>
                  </a:prstClr>
                </a:solidFill>
                <a:cs typeface="Arial" panose="020B0604020202020204" pitchFamily="34" charset="0"/>
              </a:rPr>
              <a:t>加入你的文字描述，加入你的加入你的文字描述！</a:t>
            </a:r>
            <a:endParaRPr lang="en-US" altLang="zh-CN" sz="1400" kern="0" dirty="0">
              <a:solidFill>
                <a:prstClr val="black">
                  <a:lumMod val="65000"/>
                  <a:lumOff val="35000"/>
                </a:prstClr>
              </a:solidFill>
              <a:cs typeface="Arial" panose="020B0604020202020204" pitchFamily="34" charset="0"/>
            </a:endParaRPr>
          </a:p>
        </p:txBody>
      </p:sp>
      <p:sp>
        <p:nvSpPr>
          <p:cNvPr id="8" name="燕尾形箭头 12"/>
          <p:cNvSpPr/>
          <p:nvPr/>
        </p:nvSpPr>
        <p:spPr>
          <a:xfrm>
            <a:off x="1334769" y="3060714"/>
            <a:ext cx="9530560" cy="265501"/>
          </a:xfrm>
          <a:prstGeom prst="notchedRightArrow">
            <a:avLst/>
          </a:prstGeom>
          <a:solidFill>
            <a:srgbClr val="048A8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anchor="ctr"/>
          <a:lstStyle/>
          <a:p>
            <a:pPr algn="ctr" defTabSz="914400">
              <a:defRPr/>
            </a:pPr>
            <a:endParaRPr lang="zh-CN" altLang="en-US" sz="2500">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p:cNvGrpSpPr/>
          <p:nvPr/>
        </p:nvGrpSpPr>
        <p:grpSpPr>
          <a:xfrm>
            <a:off x="2010789" y="1844828"/>
            <a:ext cx="2562328" cy="2563253"/>
            <a:chOff x="-295743" y="72557"/>
            <a:chExt cx="5201588" cy="5201586"/>
          </a:xfrm>
          <a:solidFill>
            <a:srgbClr val="3FB6BA"/>
          </a:solidFill>
          <a:effectLst>
            <a:outerShdw blurRad="444500" dist="254000" dir="8100000" algn="tr" rotWithShape="0">
              <a:prstClr val="black">
                <a:alpha val="50000"/>
              </a:prstClr>
            </a:outerShdw>
          </a:effectLst>
        </p:grpSpPr>
        <p:sp>
          <p:nvSpPr>
            <p:cNvPr id="12" name="同心圆 1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10" name="椭圆 9"/>
            <p:cNvSpPr/>
            <p:nvPr/>
          </p:nvSpPr>
          <p:spPr>
            <a:xfrm>
              <a:off x="-295743" y="72557"/>
              <a:ext cx="5201588" cy="5201586"/>
            </a:xfrm>
            <a:prstGeom prst="ellipse">
              <a:avLst/>
            </a:prstGeom>
            <a:blipFill dpi="0" rotWithShape="1">
              <a:blip r:embed="rId1"/>
              <a:srcRect/>
              <a:tile tx="0" ty="0" sx="28000" sy="2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grpSp>
        <p:nvGrpSpPr>
          <p:cNvPr id="13" name="组合 12"/>
          <p:cNvGrpSpPr/>
          <p:nvPr/>
        </p:nvGrpSpPr>
        <p:grpSpPr>
          <a:xfrm>
            <a:off x="4814837" y="1844824"/>
            <a:ext cx="2562326" cy="2563257"/>
            <a:chOff x="-295737" y="72560"/>
            <a:chExt cx="5201584" cy="5201588"/>
          </a:xfrm>
          <a:solidFill>
            <a:srgbClr val="ED8550"/>
          </a:solidFill>
          <a:effectLst>
            <a:outerShdw blurRad="444500" dist="254000" dir="8100000" algn="tr" rotWithShape="0">
              <a:prstClr val="black">
                <a:alpha val="50000"/>
              </a:prstClr>
            </a:outerShdw>
          </a:effectLst>
        </p:grpSpPr>
        <p:sp>
          <p:nvSpPr>
            <p:cNvPr id="15" name="同心圆 2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14" name="椭圆 13"/>
            <p:cNvSpPr/>
            <p:nvPr/>
          </p:nvSpPr>
          <p:spPr>
            <a:xfrm>
              <a:off x="-295737" y="72560"/>
              <a:ext cx="5201584" cy="5201588"/>
            </a:xfrm>
            <a:prstGeom prst="ellipse">
              <a:avLst/>
            </a:prstGeom>
            <a:blipFill dpi="0" rotWithShape="1">
              <a:blip r:embed="rId2"/>
              <a:srcRect/>
              <a:tile tx="0" ty="0" sx="28000" sy="2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grpSp>
        <p:nvGrpSpPr>
          <p:cNvPr id="16" name="组合 15"/>
          <p:cNvGrpSpPr/>
          <p:nvPr/>
        </p:nvGrpSpPr>
        <p:grpSpPr>
          <a:xfrm>
            <a:off x="7607734" y="1844823"/>
            <a:ext cx="2562326" cy="2563254"/>
            <a:chOff x="-295743" y="72559"/>
            <a:chExt cx="5201584" cy="5201584"/>
          </a:xfrm>
          <a:solidFill>
            <a:srgbClr val="3FB6BA"/>
          </a:solidFill>
          <a:effectLst>
            <a:outerShdw blurRad="444500" dist="254000" dir="8100000" algn="tr" rotWithShape="0">
              <a:prstClr val="black">
                <a:alpha val="50000"/>
              </a:prstClr>
            </a:outerShdw>
          </a:effectLst>
        </p:grpSpPr>
        <p:sp>
          <p:nvSpPr>
            <p:cNvPr id="18" name="同心圆 2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17" name="椭圆 16"/>
            <p:cNvSpPr/>
            <p:nvPr/>
          </p:nvSpPr>
          <p:spPr>
            <a:xfrm>
              <a:off x="-295743" y="72559"/>
              <a:ext cx="5201584" cy="5201584"/>
            </a:xfrm>
            <a:prstGeom prst="ellipse">
              <a:avLst/>
            </a:prstGeom>
            <a: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Tree>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50" fill="hold"/>
                                        <p:tgtEl>
                                          <p:spTgt spid="13"/>
                                        </p:tgtEl>
                                        <p:attrNameLst>
                                          <p:attrName>ppt_x</p:attrName>
                                        </p:attrNameLst>
                                      </p:cBhvr>
                                      <p:tavLst>
                                        <p:tav tm="0">
                                          <p:val>
                                            <p:strVal val="#ppt_x"/>
                                          </p:val>
                                        </p:tav>
                                        <p:tav tm="100000">
                                          <p:val>
                                            <p:strVal val="#ppt_x"/>
                                          </p:val>
                                        </p:tav>
                                      </p:tavLst>
                                    </p:anim>
                                    <p:anim calcmode="lin" valueType="num">
                                      <p:cBhvr additive="base">
                                        <p:cTn id="18" dur="25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50" fill="hold"/>
                                        <p:tgtEl>
                                          <p:spTgt spid="16"/>
                                        </p:tgtEl>
                                        <p:attrNameLst>
                                          <p:attrName>ppt_x</p:attrName>
                                        </p:attrNameLst>
                                      </p:cBhvr>
                                      <p:tavLst>
                                        <p:tav tm="0">
                                          <p:val>
                                            <p:strVal val="#ppt_x"/>
                                          </p:val>
                                        </p:tav>
                                        <p:tav tm="100000">
                                          <p:val>
                                            <p:strVal val="#ppt_x"/>
                                          </p:val>
                                        </p:tav>
                                      </p:tavLst>
                                    </p:anim>
                                    <p:anim calcmode="lin" valueType="num">
                                      <p:cBhvr additive="base">
                                        <p:cTn id="23" dur="25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22" presetClass="entr" presetSubtype="2" fill="hold" grpId="0" nodeType="withEffect">
                                  <p:stCondLst>
                                    <p:cond delay="20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par>
                                <p:cTn id="31" presetID="22" presetClass="entr" presetSubtype="2" fill="hold" grpId="0" nodeType="withEffect">
                                  <p:stCondLst>
                                    <p:cond delay="40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1707</Words>
  <Application>WPS 演示</Application>
  <PresentationFormat>宽屏</PresentationFormat>
  <Paragraphs>349</Paragraphs>
  <Slides>25</Slides>
  <Notes>25</Notes>
  <HiddenSlides>0</HiddenSlides>
  <MMClips>1</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25</vt:i4>
      </vt:variant>
    </vt:vector>
  </HeadingPairs>
  <TitlesOfParts>
    <vt:vector size="57" baseType="lpstr">
      <vt:lpstr>Arial</vt:lpstr>
      <vt:lpstr>宋体</vt:lpstr>
      <vt:lpstr>Wingdings</vt:lpstr>
      <vt:lpstr>微软雅黑</vt:lpstr>
      <vt:lpstr>华文新魏</vt:lpstr>
      <vt:lpstr>Montserrat Semi</vt:lpstr>
      <vt:lpstr>Poppins SemiBold</vt:lpstr>
      <vt:lpstr>Calibri</vt:lpstr>
      <vt:lpstr>Microsoft JhengHei Light</vt:lpstr>
      <vt:lpstr>Agency FB</vt:lpstr>
      <vt:lpstr>Trebuchet MS</vt:lpstr>
      <vt:lpstr>方正姚体</vt:lpstr>
      <vt:lpstr>Century Gothic</vt:lpstr>
      <vt:lpstr>Arial Unicode MS</vt:lpstr>
      <vt:lpstr>等线</vt:lpstr>
      <vt:lpstr>Calibri</vt:lpstr>
      <vt:lpstr>Century Gothic</vt:lpstr>
      <vt:lpstr>仿宋_GB2312</vt:lpstr>
      <vt:lpstr>Arial</vt:lpstr>
      <vt:lpstr>Open Sans Light</vt:lpstr>
      <vt:lpstr>Segoe Print</vt:lpstr>
      <vt:lpstr>Open Sans</vt:lpstr>
      <vt:lpstr>Source Sans Pro</vt:lpstr>
      <vt:lpstr>Montserrat</vt:lpstr>
      <vt:lpstr>Open Sans</vt:lpstr>
      <vt:lpstr>Helvetica</vt:lpstr>
      <vt:lpstr>方正兰亭细黑_GBK</vt:lpstr>
      <vt:lpstr>黑体</vt:lpstr>
      <vt:lpstr>方正中等线简体</vt:lpstr>
      <vt:lpstr>Gill Sans</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南蛮姑娘</cp:lastModifiedBy>
  <cp:revision>41</cp:revision>
  <dcterms:created xsi:type="dcterms:W3CDTF">2017-09-06T14:27:00Z</dcterms:created>
  <dcterms:modified xsi:type="dcterms:W3CDTF">2021-09-14T02:54:41Z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5A0561CD2E514CFC958AF47774302260</vt:lpwstr>
  </property>
  <property fmtid="{D5CDD505-2E9C-101B-9397-08002B2CF9AE}" pid="3" name="KSOProductBuildVer">
    <vt:lpwstr>2052-11.1.0.10700</vt:lpwstr>
  </property>
</Properties>
</file>