
<file path=[Content_Types].xml><?xml version="1.0" encoding="utf-8"?>
<Types xmlns="http://schemas.openxmlformats.org/package/2006/content-types">
  <Default Extension="jpeg" ContentType="image/jpeg"/>
  <Default Extension="JPG" ContentType="image/.jp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9" r:id="rId3"/>
    <p:sldId id="271" r:id="rId4"/>
    <p:sldId id="270" r:id="rId5"/>
    <p:sldId id="268" r:id="rId6"/>
    <p:sldId id="269" r:id="rId7"/>
    <p:sldId id="266" r:id="rId8"/>
    <p:sldId id="267" r:id="rId9"/>
    <p:sldId id="265" r:id="rId10"/>
    <p:sldId id="264" r:id="rId11"/>
    <p:sldId id="263" r:id="rId12"/>
    <p:sldId id="262" r:id="rId13"/>
    <p:sldId id="261" r:id="rId14"/>
    <p:sldId id="260" r:id="rId15"/>
    <p:sldId id="272" r:id="rId16"/>
    <p:sldId id="274" r:id="rId17"/>
    <p:sldId id="273" r:id="rId18"/>
    <p:sldId id="275" r:id="rId19"/>
    <p:sldId id="276" r:id="rId20"/>
    <p:sldId id="277" r:id="rId21"/>
    <p:sldId id="285" r:id="rId22"/>
    <p:sldId id="28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2341"/>
    <a:srgbClr val="FF94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5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rgbClr val="1B2341"/>
        </a:solidFill>
        <a:effectLst/>
      </p:bgPr>
    </p:bg>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7855" y="1507741"/>
            <a:ext cx="12192000" cy="535025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showMasterSp="0">
  <p:cSld name="2_标题幻灯片">
    <p:bg>
      <p:bgPr>
        <a:solidFill>
          <a:srgbClr val="1B2341"/>
        </a:solidFill>
        <a:effectLst/>
      </p:bgPr>
    </p:bg>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1180" y="1507741"/>
            <a:ext cx="12192000" cy="535025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showMasterSp="0">
  <p:cSld name="1_标题幻灯片">
    <p:bg>
      <p:bgPr>
        <a:solidFill>
          <a:srgbClr val="1B2341"/>
        </a:solidFill>
        <a:effectLst/>
      </p:bgPr>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1964" y="930519"/>
            <a:ext cx="4267209" cy="5477267"/>
          </a:xfrm>
          <a:prstGeom prst="rect">
            <a:avLst/>
          </a:prstGeom>
        </p:spPr>
      </p:pic>
      <p:pic>
        <p:nvPicPr>
          <p:cNvPr id="8" name="图片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0114991">
            <a:off x="3693965" y="870293"/>
            <a:ext cx="4267209" cy="5477267"/>
          </a:xfrm>
          <a:prstGeom prst="rect">
            <a:avLst/>
          </a:prstGeom>
        </p:spPr>
      </p:pic>
      <p:pic>
        <p:nvPicPr>
          <p:cNvPr id="9" name="图片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728679">
            <a:off x="7230735" y="984594"/>
            <a:ext cx="4267209" cy="5477267"/>
          </a:xfrm>
          <a:prstGeom prst="rect">
            <a:avLst/>
          </a:prstGeom>
        </p:spPr>
      </p:pic>
      <p:sp>
        <p:nvSpPr>
          <p:cNvPr id="2" name="矩形 1"/>
          <p:cNvSpPr/>
          <p:nvPr userDrawn="1"/>
        </p:nvSpPr>
        <p:spPr>
          <a:xfrm>
            <a:off x="0" y="-1"/>
            <a:ext cx="12192000" cy="6849438"/>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1"/>
            <a:ext cx="12382527" cy="457201"/>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showMasterSp="0">
  <p:cSld name="3_标题幻灯片">
    <p:bg>
      <p:bgPr>
        <a:solidFill>
          <a:srgbClr val="1B2341"/>
        </a:solidFill>
        <a:effectLst/>
      </p:bgPr>
    </p:bg>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12382527" cy="457201"/>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5" Type="http://schemas.openxmlformats.org/officeDocument/2006/relationships/theme" Target="../theme/theme1.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文本框 6"/>
          <p:cNvSpPr txBox="1"/>
          <p:nvPr userDrawn="1"/>
        </p:nvSpPr>
        <p:spPr>
          <a:xfrm>
            <a:off x="4318000" y="2971800"/>
            <a:ext cx="3556000" cy="229870"/>
          </a:xfrm>
          <a:prstGeom prst="rect">
            <a:avLst/>
          </a:prstGeom>
          <a:noFill/>
        </p:spPr>
        <p:txBody>
          <a:bodyPr wrap="square" rtlCol="0">
            <a:spAutoFit/>
          </a:bodyPr>
          <a:lstStyle/>
          <a:p>
            <a:r>
              <a:rPr lang="zh-CN" altLang="en-US" sz="300" dirty="0">
                <a:solidFill>
                  <a:schemeClr val="bg1"/>
                </a:solidFill>
                <a:latin typeface="微软雅黑" panose="020B0503020204020204" pitchFamily="34" charset="-122"/>
                <a:ea typeface="微软雅黑" panose="020B0503020204020204" pitchFamily="34" charset="-122"/>
                <a:sym typeface="+mn-ea"/>
              </a:rPr>
              <a:t>感谢您下载包图网平台上提供的</a:t>
            </a:r>
            <a:r>
              <a:rPr lang="en-US" altLang="zh-CN" sz="300" dirty="0">
                <a:solidFill>
                  <a:schemeClr val="bg1"/>
                </a:solidFill>
                <a:latin typeface="微软雅黑" panose="020B0503020204020204" pitchFamily="34" charset="-122"/>
                <a:ea typeface="微软雅黑" panose="020B0503020204020204" pitchFamily="34" charset="-122"/>
                <a:sym typeface="+mn-ea"/>
              </a:rPr>
              <a:t>PPT</a:t>
            </a:r>
            <a:r>
              <a:rPr lang="zh-CN" altLang="en-US" sz="300" dirty="0">
                <a:solidFill>
                  <a:schemeClr val="bg1"/>
                </a:solidFill>
                <a:latin typeface="微软雅黑" panose="020B0503020204020204" pitchFamily="34" charset="-122"/>
                <a:ea typeface="微软雅黑" panose="020B0503020204020204" pitchFamily="34" charset="-122"/>
                <a:sym typeface="+mn-ea"/>
              </a:rPr>
              <a:t>作品，为了您和包图网以及原创作者的利益，请勿复制、传播、销售，否则将承担法律责任！包图网将对作品进行维权，按照传播下载次数进行十倍的索取赔偿！</a:t>
            </a:r>
            <a:endParaRPr lang="zh-CN" altLang="en-US" sz="300" dirty="0">
              <a:solidFill>
                <a:schemeClr val="bg1"/>
              </a:solidFill>
              <a:latin typeface="微软雅黑" panose="020B0503020204020204" pitchFamily="34" charset="-122"/>
              <a:ea typeface="微软雅黑" panose="020B0503020204020204" pitchFamily="34" charset="-122"/>
              <a:sym typeface="+mn-ea"/>
            </a:endParaRPr>
          </a:p>
          <a:p>
            <a:r>
              <a:rPr lang="en-US" altLang="zh-CN" sz="600" dirty="0">
                <a:solidFill>
                  <a:schemeClr val="bg1"/>
                </a:solidFill>
                <a:latin typeface="微软雅黑" panose="020B0503020204020204" pitchFamily="34" charset="-122"/>
                <a:ea typeface="微软雅黑" panose="020B0503020204020204" pitchFamily="34" charset="-122"/>
                <a:sym typeface="+mn-ea"/>
              </a:rPr>
              <a:t>ibaotu.com</a:t>
            </a:r>
            <a:endParaRPr lang="en-US" altLang="zh-CN" sz="600" dirty="0">
              <a:solidFill>
                <a:schemeClr val="bg1"/>
              </a:solidFill>
              <a:latin typeface="微软雅黑" panose="020B0503020204020204" pitchFamily="34" charset="-122"/>
              <a:ea typeface="微软雅黑" panose="020B0503020204020204" pitchFamily="34" charset="-122"/>
              <a:sym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7.png"/><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8.png"/><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9.png"/><Relationship Id="rId1"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image" Target="../media/image12.jpeg"/><Relationship Id="rId3" Type="http://schemas.openxmlformats.org/officeDocument/2006/relationships/image" Target="../media/image11.jpeg"/><Relationship Id="rId2" Type="http://schemas.openxmlformats.org/officeDocument/2006/relationships/image" Target="../media/image10.GIF"/><Relationship Id="rId1" Type="http://schemas.openxmlformats.org/officeDocument/2006/relationships/image" Target="../media/image4.png"/></Relationships>
</file>

<file path=ppt/slides/_rels/slide17.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image" Target="../media/image15.jpeg"/><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8.png"/><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6.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5.png"/><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6.png"/><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059131" y="457200"/>
            <a:ext cx="8485043" cy="2523768"/>
          </a:xfrm>
          <a:prstGeom prst="rect">
            <a:avLst/>
          </a:prstGeom>
          <a:noFill/>
        </p:spPr>
        <p:txBody>
          <a:bodyPr wrap="square" rtlCol="0">
            <a:spAutoFit/>
          </a:bodyPr>
          <a:lstStyle/>
          <a:p>
            <a:r>
              <a:rPr lang="zh-CN" altLang="en-US" sz="15800" b="1" dirty="0">
                <a:solidFill>
                  <a:schemeClr val="bg1"/>
                </a:solidFill>
                <a:latin typeface="华康少女文字W5(P)" panose="040F0500000000000000" pitchFamily="82" charset="-122"/>
                <a:ea typeface="华康少女文字W5(P)" panose="040F0500000000000000" pitchFamily="82" charset="-122"/>
              </a:rPr>
              <a:t>社团招新</a:t>
            </a:r>
            <a:endParaRPr lang="zh-CN" altLang="en-US" sz="15800" b="1" dirty="0">
              <a:solidFill>
                <a:schemeClr val="bg1"/>
              </a:solidFill>
              <a:latin typeface="华康少女文字W5(P)" panose="040F0500000000000000" pitchFamily="82" charset="-122"/>
              <a:ea typeface="华康少女文字W5(P)" panose="040F0500000000000000" pitchFamily="82" charset="-122"/>
            </a:endParaRPr>
          </a:p>
        </p:txBody>
      </p:sp>
      <p:sp>
        <p:nvSpPr>
          <p:cNvPr id="6" name="文本框 5"/>
          <p:cNvSpPr txBox="1"/>
          <p:nvPr/>
        </p:nvSpPr>
        <p:spPr>
          <a:xfrm>
            <a:off x="4123865" y="3028994"/>
            <a:ext cx="2177787" cy="386080"/>
          </a:xfrm>
          <a:prstGeom prst="rect">
            <a:avLst/>
          </a:prstGeom>
          <a:noFill/>
        </p:spPr>
        <p:txBody>
          <a:bodyPr wrap="square" rtlCol="0">
            <a:spAutoFit/>
          </a:bodyPr>
          <a:lstStyle/>
          <a:p>
            <a:pPr>
              <a:lnSpc>
                <a:spcPct val="120000"/>
              </a:lnSpc>
            </a:pPr>
            <a:r>
              <a:rPr lang="en-US" altLang="zh-CN" sz="1600" dirty="0">
                <a:solidFill>
                  <a:schemeClr val="bg1"/>
                </a:solidFill>
                <a:latin typeface="微软雅黑 Light" panose="020B0502040204020203" pitchFamily="34" charset="-122"/>
                <a:ea typeface="微软雅黑 Light" panose="020B0502040204020203" pitchFamily="34" charset="-122"/>
              </a:rPr>
              <a:t>20XX</a:t>
            </a:r>
            <a:r>
              <a:rPr lang="zh-CN" altLang="en-US" sz="1600" dirty="0">
                <a:solidFill>
                  <a:schemeClr val="bg1"/>
                </a:solidFill>
                <a:latin typeface="微软雅黑 Light" panose="020B0502040204020203" pitchFamily="34" charset="-122"/>
                <a:ea typeface="微软雅黑 Light" panose="020B0502040204020203" pitchFamily="34" charset="-122"/>
              </a:rPr>
              <a:t>年</a:t>
            </a:r>
            <a:r>
              <a:rPr lang="en-US" altLang="zh-CN" sz="1600" dirty="0">
                <a:solidFill>
                  <a:schemeClr val="bg1"/>
                </a:solidFill>
                <a:latin typeface="微软雅黑 Light" panose="020B0502040204020203" pitchFamily="34" charset="-122"/>
                <a:ea typeface="微软雅黑 Light" panose="020B0502040204020203" pitchFamily="34" charset="-122"/>
              </a:rPr>
              <a:t>X</a:t>
            </a:r>
            <a:r>
              <a:rPr lang="zh-CN" altLang="en-US" sz="1600" dirty="0">
                <a:solidFill>
                  <a:schemeClr val="bg1"/>
                </a:solidFill>
                <a:latin typeface="微软雅黑 Light" panose="020B0502040204020203" pitchFamily="34" charset="-122"/>
                <a:ea typeface="微软雅黑 Light" panose="020B0502040204020203" pitchFamily="34" charset="-122"/>
              </a:rPr>
              <a:t>月</a:t>
            </a:r>
            <a:r>
              <a:rPr lang="en-US" altLang="zh-CN" sz="1600" dirty="0">
                <a:solidFill>
                  <a:schemeClr val="bg1"/>
                </a:solidFill>
                <a:latin typeface="微软雅黑 Light" panose="020B0502040204020203" pitchFamily="34" charset="-122"/>
                <a:ea typeface="微软雅黑 Light" panose="020B0502040204020203" pitchFamily="34" charset="-122"/>
              </a:rPr>
              <a:t>XX</a:t>
            </a:r>
            <a:r>
              <a:rPr lang="zh-CN" altLang="en-US" sz="1600" dirty="0">
                <a:solidFill>
                  <a:schemeClr val="bg1"/>
                </a:solidFill>
                <a:latin typeface="微软雅黑 Light" panose="020B0502040204020203" pitchFamily="34" charset="-122"/>
                <a:ea typeface="微软雅黑 Light" panose="020B0502040204020203" pitchFamily="34" charset="-122"/>
              </a:rPr>
              <a:t>日</a:t>
            </a:r>
            <a:endParaRPr lang="zh-CN" altLang="en-US" sz="1600" dirty="0">
              <a:solidFill>
                <a:schemeClr val="bg1"/>
              </a:solidFill>
              <a:latin typeface="微软雅黑 Light" panose="020B0502040204020203" pitchFamily="34" charset="-122"/>
              <a:ea typeface="微软雅黑 Light" panose="020B0502040204020203" pitchFamily="34" charset="-122"/>
            </a:endParaRPr>
          </a:p>
        </p:txBody>
      </p:sp>
      <p:sp>
        <p:nvSpPr>
          <p:cNvPr id="7" name="文本框 6"/>
          <p:cNvSpPr txBox="1"/>
          <p:nvPr/>
        </p:nvSpPr>
        <p:spPr>
          <a:xfrm>
            <a:off x="5845443" y="3041914"/>
            <a:ext cx="1375242" cy="338554"/>
          </a:xfrm>
          <a:prstGeom prst="rect">
            <a:avLst/>
          </a:prstGeom>
          <a:noFill/>
        </p:spPr>
        <p:txBody>
          <a:bodyPr wrap="square" rtlCol="0">
            <a:spAutoFit/>
          </a:bodyPr>
          <a:lstStyle/>
          <a:p>
            <a:r>
              <a:rPr lang="zh-CN" altLang="en-US" sz="1600" dirty="0">
                <a:solidFill>
                  <a:schemeClr val="bg1"/>
                </a:solidFill>
                <a:latin typeface="微软雅黑 Light" panose="020B0502040204020203" pitchFamily="34" charset="-122"/>
                <a:ea typeface="微软雅黑 Light" panose="020B0502040204020203" pitchFamily="34" charset="-122"/>
              </a:rPr>
              <a:t>招新地点：</a:t>
            </a:r>
            <a:endParaRPr lang="zh-CN" altLang="en-US" sz="1600" dirty="0">
              <a:solidFill>
                <a:schemeClr val="bg1"/>
              </a:solidFill>
              <a:latin typeface="微软雅黑 Light" panose="020B0502040204020203" pitchFamily="34" charset="-122"/>
              <a:ea typeface="微软雅黑 Light" panose="020B0502040204020203" pitchFamily="34" charset="-122"/>
            </a:endParaRPr>
          </a:p>
        </p:txBody>
      </p:sp>
      <p:sp>
        <p:nvSpPr>
          <p:cNvPr id="8" name="文本框 7"/>
          <p:cNvSpPr txBox="1"/>
          <p:nvPr/>
        </p:nvSpPr>
        <p:spPr>
          <a:xfrm>
            <a:off x="6932187" y="3017292"/>
            <a:ext cx="2119567" cy="386080"/>
          </a:xfrm>
          <a:prstGeom prst="rect">
            <a:avLst/>
          </a:prstGeom>
          <a:noFill/>
        </p:spPr>
        <p:txBody>
          <a:bodyPr wrap="square" rtlCol="0">
            <a:spAutoFit/>
          </a:bodyPr>
          <a:lstStyle/>
          <a:p>
            <a:pPr>
              <a:lnSpc>
                <a:spcPct val="120000"/>
              </a:lnSpc>
            </a:pPr>
            <a:r>
              <a:rPr lang="en-US" sz="1600" dirty="0">
                <a:solidFill>
                  <a:schemeClr val="bg1"/>
                </a:solidFill>
                <a:latin typeface="微软雅黑 Light" panose="020B0502040204020203" pitchFamily="34" charset="-122"/>
                <a:ea typeface="微软雅黑 Light" panose="020B0502040204020203" pitchFamily="34" charset="-122"/>
              </a:rPr>
              <a:t>XXXXXX</a:t>
            </a:r>
            <a:endParaRPr lang="en-US" sz="1600" dirty="0">
              <a:solidFill>
                <a:schemeClr val="bg1"/>
              </a:solidFill>
              <a:latin typeface="微软雅黑 Light" panose="020B0502040204020203" pitchFamily="34" charset="-122"/>
              <a:ea typeface="微软雅黑 Light" panose="020B0502040204020203" pitchFamily="34" charset="-122"/>
            </a:endParaRPr>
          </a:p>
        </p:txBody>
      </p:sp>
      <p:pic>
        <p:nvPicPr>
          <p:cNvPr id="11" name="图片 10"/>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1"/>
            <a:ext cx="12382527" cy="457201"/>
          </a:xfrm>
          <a:prstGeom prst="rect">
            <a:avLst/>
          </a:prstGeom>
        </p:spPr>
      </p:pic>
      <p:sp>
        <p:nvSpPr>
          <p:cNvPr id="3" name="文本框 2"/>
          <p:cNvSpPr txBox="1"/>
          <p:nvPr/>
        </p:nvSpPr>
        <p:spPr>
          <a:xfrm>
            <a:off x="5081851" y="3549274"/>
            <a:ext cx="1453515" cy="368300"/>
          </a:xfrm>
          <a:prstGeom prst="rect">
            <a:avLst/>
          </a:prstGeom>
          <a:noFill/>
        </p:spPr>
        <p:txBody>
          <a:bodyPr wrap="none" rtlCol="0">
            <a:spAutoFit/>
          </a:bodyPr>
          <a:lstStyle/>
          <a:p>
            <a:r>
              <a:rPr lang="zh-CN" altLang="en-US" dirty="0" smtClean="0">
                <a:solidFill>
                  <a:schemeClr val="bg1"/>
                </a:solidFill>
              </a:rPr>
              <a:t>汇报人：</a:t>
            </a:r>
            <a:r>
              <a:rPr lang="en-US" altLang="zh-CN" dirty="0" smtClean="0">
                <a:solidFill>
                  <a:schemeClr val="bg1"/>
                </a:solidFill>
              </a:rPr>
              <a:t>XXX</a:t>
            </a:r>
            <a:endParaRPr lang="en-US" altLang="zh-CN"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991099" y="786735"/>
            <a:ext cx="2603500" cy="614877"/>
          </a:xfrm>
          <a:prstGeom prst="rect">
            <a:avLst/>
          </a:prstGeom>
        </p:spPr>
      </p:pic>
      <p:sp>
        <p:nvSpPr>
          <p:cNvPr id="3" name="文本框 2"/>
          <p:cNvSpPr txBox="1"/>
          <p:nvPr/>
        </p:nvSpPr>
        <p:spPr>
          <a:xfrm>
            <a:off x="5381887" y="748635"/>
            <a:ext cx="1821925" cy="521970"/>
          </a:xfrm>
          <a:prstGeom prst="rect">
            <a:avLst/>
          </a:prstGeom>
          <a:noFill/>
        </p:spPr>
        <p:txBody>
          <a:bodyPr wrap="square" rtlCol="0">
            <a:spAutoFit/>
          </a:bodyPr>
          <a:lstStyle/>
          <a:p>
            <a:pPr algn="ctr"/>
            <a:r>
              <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rPr>
              <a:t>协会特色</a:t>
            </a:r>
            <a:endPar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endParaRPr>
          </a:p>
        </p:txBody>
      </p:sp>
      <p:pic>
        <p:nvPicPr>
          <p:cNvPr id="4" name="图片 3" descr="e17ab12bd11a002bb7f43e0e22bc42cf"/>
          <p:cNvPicPr>
            <a:picLocks noChangeAspect="1"/>
          </p:cNvPicPr>
          <p:nvPr/>
        </p:nvPicPr>
        <p:blipFill>
          <a:blip r:embed="rId2"/>
          <a:stretch>
            <a:fillRect/>
          </a:stretch>
        </p:blipFill>
        <p:spPr>
          <a:xfrm>
            <a:off x="655321" y="1439712"/>
            <a:ext cx="5163820" cy="5739553"/>
          </a:xfrm>
          <a:prstGeom prst="rect">
            <a:avLst/>
          </a:prstGeom>
        </p:spPr>
      </p:pic>
      <p:sp>
        <p:nvSpPr>
          <p:cNvPr id="5" name="文本框 4"/>
          <p:cNvSpPr txBox="1"/>
          <p:nvPr/>
        </p:nvSpPr>
        <p:spPr>
          <a:xfrm>
            <a:off x="1337734" y="3441232"/>
            <a:ext cx="3778599" cy="1241237"/>
          </a:xfrm>
          <a:prstGeom prst="rect">
            <a:avLst/>
          </a:prstGeom>
          <a:noFill/>
        </p:spPr>
        <p:txBody>
          <a:bodyPr wrap="none" rtlCol="0">
            <a:spAutoFit/>
          </a:bodyPr>
          <a:lstStyle/>
          <a:p>
            <a:pPr algn="l"/>
            <a:r>
              <a:rPr lang="zh-CN" altLang="zh-CN" sz="3735" dirty="0">
                <a:solidFill>
                  <a:schemeClr val="bg1"/>
                </a:solidFill>
                <a:latin typeface="华康少女文字W5(P)" panose="040F0500000000000000" pitchFamily="82" charset="-122"/>
                <a:ea typeface="华康少女文字W5(P)" panose="040F0500000000000000" pitchFamily="82" charset="-122"/>
              </a:rPr>
              <a:t>放下心灵的包袱 </a:t>
            </a:r>
            <a:endParaRPr lang="zh-CN" altLang="zh-CN" sz="3735" dirty="0">
              <a:solidFill>
                <a:schemeClr val="bg1"/>
              </a:solidFill>
              <a:latin typeface="华康少女文字W5(P)" panose="040F0500000000000000" pitchFamily="82" charset="-122"/>
              <a:ea typeface="华康少女文字W5(P)" panose="040F0500000000000000" pitchFamily="82" charset="-122"/>
            </a:endParaRPr>
          </a:p>
          <a:p>
            <a:pPr algn="l"/>
            <a:r>
              <a:rPr lang="zh-CN" altLang="zh-CN" sz="3735" dirty="0">
                <a:solidFill>
                  <a:schemeClr val="bg1"/>
                </a:solidFill>
                <a:latin typeface="华康少女文字W5(P)" panose="040F0500000000000000" pitchFamily="82" charset="-122"/>
                <a:ea typeface="华康少女文字W5(P)" panose="040F0500000000000000" pitchFamily="82" charset="-122"/>
              </a:rPr>
              <a:t>共创和谐的港湾</a:t>
            </a:r>
            <a:endParaRPr lang="zh-CN" altLang="zh-CN" sz="3735" dirty="0">
              <a:solidFill>
                <a:schemeClr val="bg1"/>
              </a:solidFill>
              <a:latin typeface="华康少女文字W5(P)" panose="040F0500000000000000" pitchFamily="82" charset="-122"/>
              <a:ea typeface="华康少女文字W5(P)" panose="040F0500000000000000" pitchFamily="82" charset="-122"/>
            </a:endParaRPr>
          </a:p>
        </p:txBody>
      </p:sp>
      <p:sp>
        <p:nvSpPr>
          <p:cNvPr id="6" name="文本框 5"/>
          <p:cNvSpPr txBox="1"/>
          <p:nvPr/>
        </p:nvSpPr>
        <p:spPr>
          <a:xfrm rot="20940000">
            <a:off x="1295269" y="1745552"/>
            <a:ext cx="1143262" cy="666786"/>
          </a:xfrm>
          <a:prstGeom prst="rect">
            <a:avLst/>
          </a:prstGeom>
          <a:noFill/>
        </p:spPr>
        <p:txBody>
          <a:bodyPr wrap="none" rtlCol="0">
            <a:spAutoFit/>
          </a:bodyPr>
          <a:lstStyle/>
          <a:p>
            <a:pPr algn="l"/>
            <a:r>
              <a:rPr lang="zh-CN" altLang="zh-CN" sz="3735" dirty="0">
                <a:solidFill>
                  <a:schemeClr val="bg1"/>
                </a:solidFill>
                <a:latin typeface="华康少女文字W5(P)" panose="040F0500000000000000" pitchFamily="82" charset="-122"/>
                <a:ea typeface="华康少女文字W5(P)" panose="040F0500000000000000" pitchFamily="82" charset="-122"/>
              </a:rPr>
              <a:t>口号</a:t>
            </a:r>
            <a:endParaRPr lang="zh-CN" altLang="zh-CN" sz="3735" dirty="0">
              <a:solidFill>
                <a:schemeClr val="bg1"/>
              </a:solidFill>
              <a:latin typeface="华康少女文字W5(P)" panose="040F0500000000000000" pitchFamily="82" charset="-122"/>
              <a:ea typeface="华康少女文字W5(P)" panose="040F0500000000000000" pitchFamily="82" charset="-122"/>
            </a:endParaRPr>
          </a:p>
        </p:txBody>
      </p:sp>
      <p:pic>
        <p:nvPicPr>
          <p:cNvPr id="7" name="图片 6" descr="e17ab12bd11a002bb7f43e0e22bc42cf"/>
          <p:cNvPicPr>
            <a:picLocks noChangeAspect="1"/>
          </p:cNvPicPr>
          <p:nvPr/>
        </p:nvPicPr>
        <p:blipFill>
          <a:blip r:embed="rId2"/>
          <a:stretch>
            <a:fillRect/>
          </a:stretch>
        </p:blipFill>
        <p:spPr>
          <a:xfrm>
            <a:off x="6405977" y="1439712"/>
            <a:ext cx="5163820" cy="5739553"/>
          </a:xfrm>
          <a:prstGeom prst="rect">
            <a:avLst/>
          </a:prstGeom>
        </p:spPr>
      </p:pic>
      <p:sp>
        <p:nvSpPr>
          <p:cNvPr id="8" name="文本框 7"/>
          <p:cNvSpPr txBox="1"/>
          <p:nvPr/>
        </p:nvSpPr>
        <p:spPr>
          <a:xfrm>
            <a:off x="7088390" y="3441232"/>
            <a:ext cx="3778599" cy="1241237"/>
          </a:xfrm>
          <a:prstGeom prst="rect">
            <a:avLst/>
          </a:prstGeom>
          <a:noFill/>
        </p:spPr>
        <p:txBody>
          <a:bodyPr wrap="none" rtlCol="0">
            <a:spAutoFit/>
          </a:bodyPr>
          <a:lstStyle/>
          <a:p>
            <a:pPr algn="l"/>
            <a:r>
              <a:rPr lang="zh-CN" altLang="zh-CN" sz="3735" dirty="0">
                <a:solidFill>
                  <a:schemeClr val="bg1"/>
                </a:solidFill>
                <a:latin typeface="华康少女文字W5(P)" panose="040F0500000000000000" pitchFamily="82" charset="-122"/>
                <a:ea typeface="华康少女文字W5(P)" panose="040F0500000000000000" pitchFamily="82" charset="-122"/>
              </a:rPr>
              <a:t>放下心灵的包袱 </a:t>
            </a:r>
            <a:endParaRPr lang="zh-CN" altLang="zh-CN" sz="3735" dirty="0">
              <a:solidFill>
                <a:schemeClr val="bg1"/>
              </a:solidFill>
              <a:latin typeface="华康少女文字W5(P)" panose="040F0500000000000000" pitchFamily="82" charset="-122"/>
              <a:ea typeface="华康少女文字W5(P)" panose="040F0500000000000000" pitchFamily="82" charset="-122"/>
            </a:endParaRPr>
          </a:p>
          <a:p>
            <a:pPr algn="l"/>
            <a:r>
              <a:rPr lang="zh-CN" altLang="zh-CN" sz="3735" dirty="0">
                <a:solidFill>
                  <a:schemeClr val="bg1"/>
                </a:solidFill>
                <a:latin typeface="华康少女文字W5(P)" panose="040F0500000000000000" pitchFamily="82" charset="-122"/>
                <a:ea typeface="华康少女文字W5(P)" panose="040F0500000000000000" pitchFamily="82" charset="-122"/>
              </a:rPr>
              <a:t>共创和谐的港湾</a:t>
            </a:r>
            <a:endParaRPr lang="zh-CN" altLang="zh-CN" sz="3735" dirty="0">
              <a:solidFill>
                <a:schemeClr val="bg1"/>
              </a:solidFill>
              <a:latin typeface="华康少女文字W5(P)" panose="040F0500000000000000" pitchFamily="82" charset="-122"/>
              <a:ea typeface="华康少女文字W5(P)" panose="040F0500000000000000" pitchFamily="82" charset="-122"/>
            </a:endParaRPr>
          </a:p>
        </p:txBody>
      </p:sp>
      <p:sp>
        <p:nvSpPr>
          <p:cNvPr id="9" name="文本框 8"/>
          <p:cNvSpPr txBox="1"/>
          <p:nvPr/>
        </p:nvSpPr>
        <p:spPr>
          <a:xfrm rot="20940000">
            <a:off x="7045925" y="1745552"/>
            <a:ext cx="1143262" cy="666786"/>
          </a:xfrm>
          <a:prstGeom prst="rect">
            <a:avLst/>
          </a:prstGeom>
          <a:noFill/>
        </p:spPr>
        <p:txBody>
          <a:bodyPr wrap="none" rtlCol="0">
            <a:spAutoFit/>
          </a:bodyPr>
          <a:lstStyle/>
          <a:p>
            <a:pPr algn="l"/>
            <a:r>
              <a:rPr lang="zh-CN" altLang="zh-CN" sz="3735" dirty="0">
                <a:solidFill>
                  <a:schemeClr val="bg1"/>
                </a:solidFill>
                <a:latin typeface="华康少女文字W5(P)" panose="040F0500000000000000" pitchFamily="82" charset="-122"/>
                <a:ea typeface="华康少女文字W5(P)" panose="040F0500000000000000" pitchFamily="82" charset="-122"/>
              </a:rPr>
              <a:t>口号</a:t>
            </a:r>
            <a:endParaRPr lang="zh-CN" altLang="zh-CN" sz="3735" dirty="0">
              <a:solidFill>
                <a:schemeClr val="bg1"/>
              </a:solidFill>
              <a:latin typeface="华康少女文字W5(P)" panose="040F0500000000000000" pitchFamily="82" charset="-122"/>
              <a:ea typeface="华康少女文字W5(P)" panose="040F0500000000000000" pitchFamily="8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500" fill="hold"/>
                                        <p:tgtEl>
                                          <p:spTgt spid="7"/>
                                        </p:tgtEl>
                                        <p:attrNameLst>
                                          <p:attrName>ppt_w</p:attrName>
                                        </p:attrNameLst>
                                      </p:cBhvr>
                                      <p:tavLst>
                                        <p:tav tm="0">
                                          <p:val>
                                            <p:fltVal val="0"/>
                                          </p:val>
                                        </p:tav>
                                        <p:tav tm="100000">
                                          <p:val>
                                            <p:strVal val="#ppt_w"/>
                                          </p:val>
                                        </p:tav>
                                      </p:tavLst>
                                    </p:anim>
                                    <p:anim calcmode="lin" valueType="num">
                                      <p:cBhvr>
                                        <p:cTn id="31" dur="500" fill="hold"/>
                                        <p:tgtEl>
                                          <p:spTgt spid="7"/>
                                        </p:tgtEl>
                                        <p:attrNameLst>
                                          <p:attrName>ppt_h</p:attrName>
                                        </p:attrNameLst>
                                      </p:cBhvr>
                                      <p:tavLst>
                                        <p:tav tm="0">
                                          <p:val>
                                            <p:fltVal val="0"/>
                                          </p:val>
                                        </p:tav>
                                        <p:tav tm="100000">
                                          <p:val>
                                            <p:strVal val="#ppt_h"/>
                                          </p:val>
                                        </p:tav>
                                      </p:tavLst>
                                    </p:anim>
                                    <p:animEffect transition="in" filter="fade">
                                      <p:cBhvr>
                                        <p:cTn id="32" dur="500"/>
                                        <p:tgtEl>
                                          <p:spTgt spid="7"/>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fltVal val="0"/>
                                          </p:val>
                                        </p:tav>
                                        <p:tav tm="100000">
                                          <p:val>
                                            <p:strVal val="#ppt_h"/>
                                          </p:val>
                                        </p:tav>
                                      </p:tavLst>
                                    </p:anim>
                                    <p:animEffect transition="in" filter="fade">
                                      <p:cBhvr>
                                        <p:cTn id="37" dur="500"/>
                                        <p:tgtEl>
                                          <p:spTgt spid="8"/>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p:cTn id="40" dur="500" fill="hold"/>
                                        <p:tgtEl>
                                          <p:spTgt spid="9"/>
                                        </p:tgtEl>
                                        <p:attrNameLst>
                                          <p:attrName>ppt_w</p:attrName>
                                        </p:attrNameLst>
                                      </p:cBhvr>
                                      <p:tavLst>
                                        <p:tav tm="0">
                                          <p:val>
                                            <p:fltVal val="0"/>
                                          </p:val>
                                        </p:tav>
                                        <p:tav tm="100000">
                                          <p:val>
                                            <p:strVal val="#ppt_w"/>
                                          </p:val>
                                        </p:tav>
                                      </p:tavLst>
                                    </p:anim>
                                    <p:anim calcmode="lin" valueType="num">
                                      <p:cBhvr>
                                        <p:cTn id="41" dur="500" fill="hold"/>
                                        <p:tgtEl>
                                          <p:spTgt spid="9"/>
                                        </p:tgtEl>
                                        <p:attrNameLst>
                                          <p:attrName>ppt_h</p:attrName>
                                        </p:attrNameLst>
                                      </p:cBhvr>
                                      <p:tavLst>
                                        <p:tav tm="0">
                                          <p:val>
                                            <p:fltVal val="0"/>
                                          </p:val>
                                        </p:tav>
                                        <p:tav tm="100000">
                                          <p:val>
                                            <p:strVal val="#ppt_h"/>
                                          </p:val>
                                        </p:tav>
                                      </p:tavLst>
                                    </p:anim>
                                    <p:animEffect transition="in" filter="fade">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991099" y="786735"/>
            <a:ext cx="2603500" cy="614877"/>
          </a:xfrm>
          <a:prstGeom prst="rect">
            <a:avLst/>
          </a:prstGeom>
        </p:spPr>
      </p:pic>
      <p:sp>
        <p:nvSpPr>
          <p:cNvPr id="3" name="文本框 2"/>
          <p:cNvSpPr txBox="1"/>
          <p:nvPr/>
        </p:nvSpPr>
        <p:spPr>
          <a:xfrm>
            <a:off x="5305687" y="748635"/>
            <a:ext cx="2022213" cy="523220"/>
          </a:xfrm>
          <a:prstGeom prst="rect">
            <a:avLst/>
          </a:prstGeom>
          <a:noFill/>
        </p:spPr>
        <p:txBody>
          <a:bodyPr wrap="square" rtlCol="0">
            <a:spAutoFit/>
          </a:bodyPr>
          <a:lstStyle/>
          <a:p>
            <a:pPr algn="ctr"/>
            <a:r>
              <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rPr>
              <a:t>社团做什么</a:t>
            </a:r>
            <a:endPar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3518" y="1619251"/>
            <a:ext cx="3749723" cy="2374824"/>
          </a:xfrm>
          <a:prstGeom prst="rect">
            <a:avLst/>
          </a:prstGeom>
        </p:spPr>
      </p:pic>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3668" y="1619251"/>
            <a:ext cx="3749723" cy="2374824"/>
          </a:xfrm>
          <a:prstGeom prst="rect">
            <a:avLst/>
          </a:prstGeom>
        </p:spPr>
      </p:pic>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3518" y="4219576"/>
            <a:ext cx="3749723" cy="2374824"/>
          </a:xfrm>
          <a:prstGeom prst="rect">
            <a:avLst/>
          </a:prstGeom>
        </p:spPr>
      </p:pic>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3668" y="4219576"/>
            <a:ext cx="3749723" cy="2374824"/>
          </a:xfrm>
          <a:prstGeom prst="rect">
            <a:avLst/>
          </a:prstGeom>
        </p:spPr>
      </p:pic>
      <p:sp>
        <p:nvSpPr>
          <p:cNvPr id="8" name="文本框 7"/>
          <p:cNvSpPr txBox="1"/>
          <p:nvPr/>
        </p:nvSpPr>
        <p:spPr>
          <a:xfrm>
            <a:off x="1640029" y="2121667"/>
            <a:ext cx="4076700" cy="1323439"/>
          </a:xfrm>
          <a:prstGeom prst="rect">
            <a:avLst/>
          </a:prstGeom>
          <a:noFill/>
        </p:spPr>
        <p:txBody>
          <a:bodyPr wrap="square" rtlCol="0">
            <a:spAutoFit/>
          </a:bodyPr>
          <a:lstStyle/>
          <a:p>
            <a:pPr algn="ctr"/>
            <a:r>
              <a:rPr lang="zh-CN" altLang="en-US" sz="4000" dirty="0">
                <a:solidFill>
                  <a:srgbClr val="FF9409"/>
                </a:solidFill>
                <a:latin typeface="华康少女文字W5(P)" panose="040F0500000000000000" pitchFamily="82" charset="-122"/>
                <a:ea typeface="华康少女文字W5(P)" panose="040F0500000000000000" pitchFamily="82" charset="-122"/>
              </a:rPr>
              <a:t>添加社团</a:t>
            </a:r>
            <a:endParaRPr lang="en-US" altLang="zh-CN" sz="4000" dirty="0">
              <a:solidFill>
                <a:srgbClr val="FF9409"/>
              </a:solidFill>
              <a:latin typeface="华康少女文字W5(P)" panose="040F0500000000000000" pitchFamily="82" charset="-122"/>
              <a:ea typeface="华康少女文字W5(P)" panose="040F0500000000000000" pitchFamily="82" charset="-122"/>
            </a:endParaRPr>
          </a:p>
          <a:p>
            <a:pPr algn="ctr"/>
            <a:r>
              <a:rPr lang="zh-CN" altLang="en-US" sz="4000" dirty="0">
                <a:solidFill>
                  <a:srgbClr val="FF9409"/>
                </a:solidFill>
                <a:latin typeface="华康少女文字W5(P)" panose="040F0500000000000000" pitchFamily="82" charset="-122"/>
                <a:ea typeface="华康少女文字W5(P)" panose="040F0500000000000000" pitchFamily="82" charset="-122"/>
              </a:rPr>
              <a:t>内容文字</a:t>
            </a:r>
            <a:endParaRPr lang="zh-CN" altLang="en-US" sz="4000" dirty="0">
              <a:solidFill>
                <a:srgbClr val="FF9409"/>
              </a:solidFill>
              <a:latin typeface="华康少女文字W5(P)" panose="040F0500000000000000" pitchFamily="82" charset="-122"/>
              <a:ea typeface="华康少女文字W5(P)" panose="040F0500000000000000" pitchFamily="82" charset="-122"/>
            </a:endParaRPr>
          </a:p>
        </p:txBody>
      </p:sp>
      <p:sp>
        <p:nvSpPr>
          <p:cNvPr id="9" name="文本框 8"/>
          <p:cNvSpPr txBox="1"/>
          <p:nvPr/>
        </p:nvSpPr>
        <p:spPr>
          <a:xfrm>
            <a:off x="6583504" y="2045467"/>
            <a:ext cx="4076700" cy="1323439"/>
          </a:xfrm>
          <a:prstGeom prst="rect">
            <a:avLst/>
          </a:prstGeom>
          <a:noFill/>
        </p:spPr>
        <p:txBody>
          <a:bodyPr wrap="square" rtlCol="0">
            <a:spAutoFit/>
          </a:bodyPr>
          <a:lstStyle/>
          <a:p>
            <a:pPr algn="ctr"/>
            <a:r>
              <a:rPr lang="zh-CN" altLang="en-US" sz="4000" dirty="0">
                <a:solidFill>
                  <a:srgbClr val="FF9409"/>
                </a:solidFill>
                <a:latin typeface="华康少女文字W5(P)" panose="040F0500000000000000" pitchFamily="82" charset="-122"/>
                <a:ea typeface="华康少女文字W5(P)" panose="040F0500000000000000" pitchFamily="82" charset="-122"/>
              </a:rPr>
              <a:t>添加社团</a:t>
            </a:r>
            <a:endParaRPr lang="en-US" altLang="zh-CN" sz="4000" dirty="0">
              <a:solidFill>
                <a:srgbClr val="FF9409"/>
              </a:solidFill>
              <a:latin typeface="华康少女文字W5(P)" panose="040F0500000000000000" pitchFamily="82" charset="-122"/>
              <a:ea typeface="华康少女文字W5(P)" panose="040F0500000000000000" pitchFamily="82" charset="-122"/>
            </a:endParaRPr>
          </a:p>
          <a:p>
            <a:pPr algn="ctr"/>
            <a:r>
              <a:rPr lang="zh-CN" altLang="en-US" sz="4000" dirty="0">
                <a:solidFill>
                  <a:srgbClr val="FF9409"/>
                </a:solidFill>
                <a:latin typeface="华康少女文字W5(P)" panose="040F0500000000000000" pitchFamily="82" charset="-122"/>
                <a:ea typeface="华康少女文字W5(P)" panose="040F0500000000000000" pitchFamily="82" charset="-122"/>
              </a:rPr>
              <a:t>内容文字</a:t>
            </a:r>
            <a:endParaRPr lang="zh-CN" altLang="en-US" sz="4000" dirty="0">
              <a:solidFill>
                <a:srgbClr val="FF9409"/>
              </a:solidFill>
              <a:latin typeface="华康少女文字W5(P)" panose="040F0500000000000000" pitchFamily="82" charset="-122"/>
              <a:ea typeface="华康少女文字W5(P)" panose="040F0500000000000000" pitchFamily="82" charset="-122"/>
            </a:endParaRPr>
          </a:p>
        </p:txBody>
      </p:sp>
      <p:sp>
        <p:nvSpPr>
          <p:cNvPr id="10" name="文本框 9"/>
          <p:cNvSpPr txBox="1"/>
          <p:nvPr/>
        </p:nvSpPr>
        <p:spPr>
          <a:xfrm>
            <a:off x="1640029" y="4683896"/>
            <a:ext cx="4076700" cy="1323439"/>
          </a:xfrm>
          <a:prstGeom prst="rect">
            <a:avLst/>
          </a:prstGeom>
          <a:noFill/>
        </p:spPr>
        <p:txBody>
          <a:bodyPr wrap="square" rtlCol="0">
            <a:spAutoFit/>
          </a:bodyPr>
          <a:lstStyle/>
          <a:p>
            <a:pPr algn="ctr"/>
            <a:r>
              <a:rPr lang="zh-CN" altLang="en-US" sz="4000" dirty="0">
                <a:solidFill>
                  <a:srgbClr val="FF9409"/>
                </a:solidFill>
                <a:latin typeface="华康少女文字W5(P)" panose="040F0500000000000000" pitchFamily="82" charset="-122"/>
                <a:ea typeface="华康少女文字W5(P)" panose="040F0500000000000000" pitchFamily="82" charset="-122"/>
              </a:rPr>
              <a:t>添加社团</a:t>
            </a:r>
            <a:endParaRPr lang="en-US" altLang="zh-CN" sz="4000" dirty="0">
              <a:solidFill>
                <a:srgbClr val="FF9409"/>
              </a:solidFill>
              <a:latin typeface="华康少女文字W5(P)" panose="040F0500000000000000" pitchFamily="82" charset="-122"/>
              <a:ea typeface="华康少女文字W5(P)" panose="040F0500000000000000" pitchFamily="82" charset="-122"/>
            </a:endParaRPr>
          </a:p>
          <a:p>
            <a:pPr algn="ctr"/>
            <a:r>
              <a:rPr lang="zh-CN" altLang="en-US" sz="4000" dirty="0">
                <a:solidFill>
                  <a:srgbClr val="FF9409"/>
                </a:solidFill>
                <a:latin typeface="华康少女文字W5(P)" panose="040F0500000000000000" pitchFamily="82" charset="-122"/>
                <a:ea typeface="华康少女文字W5(P)" panose="040F0500000000000000" pitchFamily="82" charset="-122"/>
              </a:rPr>
              <a:t>内容文字</a:t>
            </a:r>
            <a:endParaRPr lang="zh-CN" altLang="en-US" sz="4000" dirty="0">
              <a:solidFill>
                <a:srgbClr val="FF9409"/>
              </a:solidFill>
              <a:latin typeface="华康少女文字W5(P)" panose="040F0500000000000000" pitchFamily="82" charset="-122"/>
              <a:ea typeface="华康少女文字W5(P)" panose="040F0500000000000000" pitchFamily="82" charset="-122"/>
            </a:endParaRPr>
          </a:p>
        </p:txBody>
      </p:sp>
      <p:sp>
        <p:nvSpPr>
          <p:cNvPr id="11" name="文本框 10"/>
          <p:cNvSpPr txBox="1"/>
          <p:nvPr/>
        </p:nvSpPr>
        <p:spPr>
          <a:xfrm>
            <a:off x="6583504" y="4607696"/>
            <a:ext cx="4076700" cy="1323439"/>
          </a:xfrm>
          <a:prstGeom prst="rect">
            <a:avLst/>
          </a:prstGeom>
          <a:noFill/>
        </p:spPr>
        <p:txBody>
          <a:bodyPr wrap="square" rtlCol="0">
            <a:spAutoFit/>
          </a:bodyPr>
          <a:lstStyle/>
          <a:p>
            <a:pPr algn="ctr"/>
            <a:r>
              <a:rPr lang="zh-CN" altLang="en-US" sz="4000" dirty="0">
                <a:solidFill>
                  <a:srgbClr val="FF9409"/>
                </a:solidFill>
                <a:latin typeface="华康少女文字W5(P)" panose="040F0500000000000000" pitchFamily="82" charset="-122"/>
                <a:ea typeface="华康少女文字W5(P)" panose="040F0500000000000000" pitchFamily="82" charset="-122"/>
              </a:rPr>
              <a:t>添加社团</a:t>
            </a:r>
            <a:endParaRPr lang="en-US" altLang="zh-CN" sz="4000" dirty="0">
              <a:solidFill>
                <a:srgbClr val="FF9409"/>
              </a:solidFill>
              <a:latin typeface="华康少女文字W5(P)" panose="040F0500000000000000" pitchFamily="82" charset="-122"/>
              <a:ea typeface="华康少女文字W5(P)" panose="040F0500000000000000" pitchFamily="82" charset="-122"/>
            </a:endParaRPr>
          </a:p>
          <a:p>
            <a:pPr algn="ctr"/>
            <a:r>
              <a:rPr lang="zh-CN" altLang="en-US" sz="4000" dirty="0">
                <a:solidFill>
                  <a:srgbClr val="FF9409"/>
                </a:solidFill>
                <a:latin typeface="华康少女文字W5(P)" panose="040F0500000000000000" pitchFamily="82" charset="-122"/>
                <a:ea typeface="华康少女文字W5(P)" panose="040F0500000000000000" pitchFamily="82" charset="-122"/>
              </a:rPr>
              <a:t>内容文字</a:t>
            </a:r>
            <a:endParaRPr lang="zh-CN" altLang="en-US" sz="4000" dirty="0">
              <a:solidFill>
                <a:srgbClr val="FF9409"/>
              </a:solidFill>
              <a:latin typeface="华康少女文字W5(P)" panose="040F0500000000000000" pitchFamily="82" charset="-122"/>
              <a:ea typeface="华康少女文字W5(P)" panose="040F0500000000000000" pitchFamily="8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ppt_x"/>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991099" y="786735"/>
            <a:ext cx="2603500" cy="614877"/>
          </a:xfrm>
          <a:prstGeom prst="rect">
            <a:avLst/>
          </a:prstGeom>
        </p:spPr>
      </p:pic>
      <p:sp>
        <p:nvSpPr>
          <p:cNvPr id="3" name="文本框 2"/>
          <p:cNvSpPr txBox="1"/>
          <p:nvPr/>
        </p:nvSpPr>
        <p:spPr>
          <a:xfrm>
            <a:off x="5381887" y="748635"/>
            <a:ext cx="1821925" cy="521970"/>
          </a:xfrm>
          <a:prstGeom prst="rect">
            <a:avLst/>
          </a:prstGeom>
          <a:noFill/>
        </p:spPr>
        <p:txBody>
          <a:bodyPr wrap="square" rtlCol="0">
            <a:spAutoFit/>
          </a:bodyPr>
          <a:lstStyle/>
          <a:p>
            <a:pPr algn="ctr"/>
            <a:r>
              <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rPr>
              <a:t>社团精神</a:t>
            </a:r>
            <a:endPar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endParaRPr>
          </a:p>
        </p:txBody>
      </p:sp>
      <p:pic>
        <p:nvPicPr>
          <p:cNvPr id="4" name="图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8652" y="891330"/>
            <a:ext cx="5205995" cy="5205995"/>
          </a:xfrm>
          <a:prstGeom prst="rect">
            <a:avLst/>
          </a:prstGeom>
        </p:spPr>
      </p:pic>
      <p:sp>
        <p:nvSpPr>
          <p:cNvPr id="5" name="文本框 4"/>
          <p:cNvSpPr txBox="1"/>
          <p:nvPr/>
        </p:nvSpPr>
        <p:spPr>
          <a:xfrm>
            <a:off x="985017" y="2639907"/>
            <a:ext cx="5489787" cy="2123658"/>
          </a:xfrm>
          <a:prstGeom prst="rect">
            <a:avLst/>
          </a:prstGeom>
          <a:noFill/>
        </p:spPr>
        <p:txBody>
          <a:bodyPr wrap="square" rtlCol="0">
            <a:spAutoFit/>
          </a:bodyPr>
          <a:lstStyle/>
          <a:p>
            <a:pPr algn="l"/>
            <a:r>
              <a:rPr lang="zh-CN" altLang="en-US" sz="6600" dirty="0">
                <a:solidFill>
                  <a:schemeClr val="bg1"/>
                </a:solidFill>
                <a:latin typeface="华康少女文字W5(P)" panose="040F0500000000000000" pitchFamily="82" charset="-122"/>
                <a:ea typeface="华康少女文字W5(P)" panose="040F0500000000000000" pitchFamily="82" charset="-122"/>
              </a:rPr>
              <a:t>我们从未</a:t>
            </a:r>
            <a:endParaRPr lang="en-US" altLang="zh-CN" sz="6600" dirty="0">
              <a:solidFill>
                <a:schemeClr val="bg1"/>
              </a:solidFill>
              <a:latin typeface="华康少女文字W5(P)" panose="040F0500000000000000" pitchFamily="82" charset="-122"/>
              <a:ea typeface="华康少女文字W5(P)" panose="040F0500000000000000" pitchFamily="82" charset="-122"/>
            </a:endParaRPr>
          </a:p>
          <a:p>
            <a:pPr algn="l"/>
            <a:r>
              <a:rPr lang="zh-CN" altLang="en-US" sz="6600" dirty="0">
                <a:solidFill>
                  <a:schemeClr val="bg1"/>
                </a:solidFill>
                <a:latin typeface="华康少女文字W5(P)" panose="040F0500000000000000" pitchFamily="82" charset="-122"/>
                <a:ea typeface="华康少女文字W5(P)" panose="040F0500000000000000" pitchFamily="82" charset="-122"/>
              </a:rPr>
              <a:t>停止过追寻</a:t>
            </a:r>
            <a:endParaRPr lang="zh-CN" altLang="en-US" sz="6600" dirty="0">
              <a:solidFill>
                <a:schemeClr val="bg1"/>
              </a:solidFill>
              <a:latin typeface="华康少女文字W5(P)" panose="040F0500000000000000" pitchFamily="82" charset="-122"/>
              <a:ea typeface="华康少女文字W5(P)" panose="040F0500000000000000" pitchFamily="82" charset="-122"/>
            </a:endParaRPr>
          </a:p>
        </p:txBody>
      </p:sp>
      <p:pic>
        <p:nvPicPr>
          <p:cNvPr id="6" name="图片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91012" y="891330"/>
            <a:ext cx="5205995" cy="5205995"/>
          </a:xfrm>
          <a:prstGeom prst="rect">
            <a:avLst/>
          </a:prstGeom>
        </p:spPr>
      </p:pic>
      <p:sp>
        <p:nvSpPr>
          <p:cNvPr id="7" name="文本框 6"/>
          <p:cNvSpPr txBox="1"/>
          <p:nvPr/>
        </p:nvSpPr>
        <p:spPr>
          <a:xfrm>
            <a:off x="6737377" y="2639907"/>
            <a:ext cx="5489787" cy="2123658"/>
          </a:xfrm>
          <a:prstGeom prst="rect">
            <a:avLst/>
          </a:prstGeom>
          <a:noFill/>
        </p:spPr>
        <p:txBody>
          <a:bodyPr wrap="square" rtlCol="0">
            <a:spAutoFit/>
          </a:bodyPr>
          <a:lstStyle/>
          <a:p>
            <a:pPr algn="l"/>
            <a:r>
              <a:rPr lang="zh-CN" altLang="en-US" sz="6600" dirty="0">
                <a:solidFill>
                  <a:schemeClr val="bg1"/>
                </a:solidFill>
                <a:latin typeface="华康少女文字W5(P)" panose="040F0500000000000000" pitchFamily="82" charset="-122"/>
                <a:ea typeface="华康少女文字W5(P)" panose="040F0500000000000000" pitchFamily="82" charset="-122"/>
              </a:rPr>
              <a:t>我们从未</a:t>
            </a:r>
            <a:endParaRPr lang="en-US" altLang="zh-CN" sz="6600" dirty="0">
              <a:solidFill>
                <a:schemeClr val="bg1"/>
              </a:solidFill>
              <a:latin typeface="华康少女文字W5(P)" panose="040F0500000000000000" pitchFamily="82" charset="-122"/>
              <a:ea typeface="华康少女文字W5(P)" panose="040F0500000000000000" pitchFamily="82" charset="-122"/>
            </a:endParaRPr>
          </a:p>
          <a:p>
            <a:pPr algn="l"/>
            <a:r>
              <a:rPr lang="zh-CN" altLang="en-US" sz="6600" dirty="0">
                <a:solidFill>
                  <a:schemeClr val="bg1"/>
                </a:solidFill>
                <a:latin typeface="华康少女文字W5(P)" panose="040F0500000000000000" pitchFamily="82" charset="-122"/>
                <a:ea typeface="华康少女文字W5(P)" panose="040F0500000000000000" pitchFamily="82" charset="-122"/>
              </a:rPr>
              <a:t>停止过追寻</a:t>
            </a:r>
            <a:endParaRPr lang="zh-CN" altLang="en-US" sz="6600" dirty="0">
              <a:solidFill>
                <a:schemeClr val="bg1"/>
              </a:solidFill>
              <a:latin typeface="华康少女文字W5(P)" panose="040F0500000000000000" pitchFamily="82" charset="-122"/>
              <a:ea typeface="华康少女文字W5(P)" panose="040F0500000000000000" pitchFamily="8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360295" y="1072515"/>
            <a:ext cx="2176780" cy="2176780"/>
          </a:xfrm>
          <a:prstGeom prst="roundRect">
            <a:avLst/>
          </a:prstGeom>
          <a:solidFill>
            <a:srgbClr val="FF94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800" dirty="0">
                <a:solidFill>
                  <a:schemeClr val="bg1"/>
                </a:solidFill>
                <a:latin typeface="华康少女文字W5(P)" panose="040F0500000000000000" pitchFamily="82" charset="-122"/>
                <a:ea typeface="华康少女文字W5(P)" panose="040F0500000000000000" pitchFamily="82" charset="-122"/>
              </a:rPr>
              <a:t>4</a:t>
            </a:r>
            <a:endParaRPr lang="en-US" altLang="zh-CN" sz="8800" dirty="0">
              <a:solidFill>
                <a:schemeClr val="bg1"/>
              </a:solidFill>
              <a:latin typeface="华康少女文字W5(P)" panose="040F0500000000000000" pitchFamily="82" charset="-122"/>
              <a:ea typeface="华康少女文字W5(P)" panose="040F0500000000000000" pitchFamily="82" charset="-122"/>
            </a:endParaRPr>
          </a:p>
        </p:txBody>
      </p:sp>
      <p:sp>
        <p:nvSpPr>
          <p:cNvPr id="3" name="文本框 2"/>
          <p:cNvSpPr txBox="1"/>
          <p:nvPr/>
        </p:nvSpPr>
        <p:spPr>
          <a:xfrm>
            <a:off x="4788958" y="1437630"/>
            <a:ext cx="4698722" cy="1446550"/>
          </a:xfrm>
          <a:prstGeom prst="rect">
            <a:avLst/>
          </a:prstGeom>
          <a:noFill/>
        </p:spPr>
        <p:txBody>
          <a:bodyPr wrap="none" rtlCol="0">
            <a:spAutoFit/>
          </a:bodyPr>
          <a:lstStyle/>
          <a:p>
            <a:r>
              <a:rPr lang="zh-CN" altLang="en-US" sz="8800" dirty="0">
                <a:solidFill>
                  <a:schemeClr val="bg1"/>
                </a:solidFill>
                <a:latin typeface="华康少女文字W5(P)" panose="040F0500000000000000" pitchFamily="82" charset="-122"/>
                <a:ea typeface="华康少女文字W5(P)" panose="040F0500000000000000" pitchFamily="82" charset="-122"/>
              </a:rPr>
              <a:t>组织建设</a:t>
            </a:r>
            <a:endParaRPr lang="zh-CN" altLang="en-US" sz="8800" dirty="0">
              <a:solidFill>
                <a:schemeClr val="bg1"/>
              </a:solidFill>
              <a:latin typeface="华康少女文字W5(P)" panose="040F0500000000000000" pitchFamily="82" charset="-122"/>
              <a:ea typeface="华康少女文字W5(P)" panose="040F0500000000000000" pitchFamily="8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991099" y="786735"/>
            <a:ext cx="2603500" cy="614877"/>
          </a:xfrm>
          <a:prstGeom prst="rect">
            <a:avLst/>
          </a:prstGeom>
        </p:spPr>
      </p:pic>
      <p:sp>
        <p:nvSpPr>
          <p:cNvPr id="3" name="文本框 2"/>
          <p:cNvSpPr txBox="1"/>
          <p:nvPr/>
        </p:nvSpPr>
        <p:spPr>
          <a:xfrm>
            <a:off x="5381887" y="748635"/>
            <a:ext cx="1821925" cy="521970"/>
          </a:xfrm>
          <a:prstGeom prst="rect">
            <a:avLst/>
          </a:prstGeom>
          <a:noFill/>
        </p:spPr>
        <p:txBody>
          <a:bodyPr wrap="square" rtlCol="0">
            <a:spAutoFit/>
          </a:bodyPr>
          <a:lstStyle/>
          <a:p>
            <a:pPr algn="ctr"/>
            <a:r>
              <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rPr>
              <a:t>组织建设</a:t>
            </a:r>
            <a:endPar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endParaRPr>
          </a:p>
        </p:txBody>
      </p:sp>
      <p:sp>
        <p:nvSpPr>
          <p:cNvPr id="4" name="任意多边形 15"/>
          <p:cNvSpPr/>
          <p:nvPr/>
        </p:nvSpPr>
        <p:spPr bwMode="auto">
          <a:xfrm>
            <a:off x="861182" y="1782996"/>
            <a:ext cx="2305049" cy="1449917"/>
          </a:xfrm>
          <a:custGeom>
            <a:avLst/>
            <a:gdLst>
              <a:gd name="connsiteX0" fmla="*/ 0 w 982607"/>
              <a:gd name="connsiteY0" fmla="*/ 61720 h 617200"/>
              <a:gd name="connsiteX1" fmla="*/ 61720 w 982607"/>
              <a:gd name="connsiteY1" fmla="*/ 0 h 617200"/>
              <a:gd name="connsiteX2" fmla="*/ 920887 w 982607"/>
              <a:gd name="connsiteY2" fmla="*/ 0 h 617200"/>
              <a:gd name="connsiteX3" fmla="*/ 982607 w 982607"/>
              <a:gd name="connsiteY3" fmla="*/ 61720 h 617200"/>
              <a:gd name="connsiteX4" fmla="*/ 982607 w 982607"/>
              <a:gd name="connsiteY4" fmla="*/ 555480 h 617200"/>
              <a:gd name="connsiteX5" fmla="*/ 920887 w 982607"/>
              <a:gd name="connsiteY5" fmla="*/ 617200 h 617200"/>
              <a:gd name="connsiteX6" fmla="*/ 61720 w 982607"/>
              <a:gd name="connsiteY6" fmla="*/ 617200 h 617200"/>
              <a:gd name="connsiteX7" fmla="*/ 0 w 982607"/>
              <a:gd name="connsiteY7" fmla="*/ 555480 h 617200"/>
              <a:gd name="connsiteX8" fmla="*/ 0 w 982607"/>
              <a:gd name="connsiteY8" fmla="*/ 61720 h 61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2607" h="617200">
                <a:moveTo>
                  <a:pt x="0" y="61720"/>
                </a:moveTo>
                <a:cubicBezTo>
                  <a:pt x="0" y="27633"/>
                  <a:pt x="27633" y="0"/>
                  <a:pt x="61720" y="0"/>
                </a:cubicBezTo>
                <a:lnTo>
                  <a:pt x="920887" y="0"/>
                </a:lnTo>
                <a:cubicBezTo>
                  <a:pt x="954974" y="0"/>
                  <a:pt x="982607" y="27633"/>
                  <a:pt x="982607" y="61720"/>
                </a:cubicBezTo>
                <a:lnTo>
                  <a:pt x="982607" y="555480"/>
                </a:lnTo>
                <a:cubicBezTo>
                  <a:pt x="982607" y="589567"/>
                  <a:pt x="954974" y="617200"/>
                  <a:pt x="920887" y="617200"/>
                </a:cubicBezTo>
                <a:lnTo>
                  <a:pt x="61720" y="617200"/>
                </a:lnTo>
                <a:cubicBezTo>
                  <a:pt x="27633" y="617200"/>
                  <a:pt x="0" y="589567"/>
                  <a:pt x="0" y="555480"/>
                </a:cubicBezTo>
                <a:lnTo>
                  <a:pt x="0" y="61720"/>
                </a:lnTo>
                <a:close/>
              </a:path>
            </a:pathLst>
          </a:custGeom>
          <a:noFill/>
          <a:ln w="9525">
            <a:solidFill>
              <a:schemeClr val="bg1"/>
            </a:solidFill>
          </a:ln>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79983" tIns="79983" rIns="79983" bIns="79983" spcCol="1270" anchor="ctr"/>
          <a:lstStyle/>
          <a:p>
            <a:pPr algn="ctr" defTabSz="651510">
              <a:lnSpc>
                <a:spcPct val="90000"/>
              </a:lnSpc>
              <a:spcAft>
                <a:spcPct val="35000"/>
              </a:spcAft>
              <a:defRPr/>
            </a:pPr>
            <a:r>
              <a:rPr lang="zh-CN" altLang="en-US" sz="3700" dirty="0">
                <a:solidFill>
                  <a:srgbClr val="FF9409"/>
                </a:solidFill>
              </a:rPr>
              <a:t>编辑部门</a:t>
            </a:r>
            <a:endParaRPr lang="zh-CN" altLang="en-US" sz="3700" dirty="0">
              <a:solidFill>
                <a:srgbClr val="FF9409"/>
              </a:solidFill>
            </a:endParaRPr>
          </a:p>
        </p:txBody>
      </p:sp>
      <p:sp>
        <p:nvSpPr>
          <p:cNvPr id="5" name="任意多边形 16"/>
          <p:cNvSpPr/>
          <p:nvPr/>
        </p:nvSpPr>
        <p:spPr bwMode="auto">
          <a:xfrm>
            <a:off x="5037364" y="1782996"/>
            <a:ext cx="2305051" cy="1449917"/>
          </a:xfrm>
          <a:custGeom>
            <a:avLst/>
            <a:gdLst>
              <a:gd name="connsiteX0" fmla="*/ 0 w 982607"/>
              <a:gd name="connsiteY0" fmla="*/ 61720 h 617200"/>
              <a:gd name="connsiteX1" fmla="*/ 61720 w 982607"/>
              <a:gd name="connsiteY1" fmla="*/ 0 h 617200"/>
              <a:gd name="connsiteX2" fmla="*/ 920887 w 982607"/>
              <a:gd name="connsiteY2" fmla="*/ 0 h 617200"/>
              <a:gd name="connsiteX3" fmla="*/ 982607 w 982607"/>
              <a:gd name="connsiteY3" fmla="*/ 61720 h 617200"/>
              <a:gd name="connsiteX4" fmla="*/ 982607 w 982607"/>
              <a:gd name="connsiteY4" fmla="*/ 555480 h 617200"/>
              <a:gd name="connsiteX5" fmla="*/ 920887 w 982607"/>
              <a:gd name="connsiteY5" fmla="*/ 617200 h 617200"/>
              <a:gd name="connsiteX6" fmla="*/ 61720 w 982607"/>
              <a:gd name="connsiteY6" fmla="*/ 617200 h 617200"/>
              <a:gd name="connsiteX7" fmla="*/ 0 w 982607"/>
              <a:gd name="connsiteY7" fmla="*/ 555480 h 617200"/>
              <a:gd name="connsiteX8" fmla="*/ 0 w 982607"/>
              <a:gd name="connsiteY8" fmla="*/ 61720 h 61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2607" h="617200">
                <a:moveTo>
                  <a:pt x="0" y="61720"/>
                </a:moveTo>
                <a:cubicBezTo>
                  <a:pt x="0" y="27633"/>
                  <a:pt x="27633" y="0"/>
                  <a:pt x="61720" y="0"/>
                </a:cubicBezTo>
                <a:lnTo>
                  <a:pt x="920887" y="0"/>
                </a:lnTo>
                <a:cubicBezTo>
                  <a:pt x="954974" y="0"/>
                  <a:pt x="982607" y="27633"/>
                  <a:pt x="982607" y="61720"/>
                </a:cubicBezTo>
                <a:lnTo>
                  <a:pt x="982607" y="555480"/>
                </a:lnTo>
                <a:cubicBezTo>
                  <a:pt x="982607" y="589567"/>
                  <a:pt x="954974" y="617200"/>
                  <a:pt x="920887" y="617200"/>
                </a:cubicBezTo>
                <a:lnTo>
                  <a:pt x="61720" y="617200"/>
                </a:lnTo>
                <a:cubicBezTo>
                  <a:pt x="27633" y="617200"/>
                  <a:pt x="0" y="589567"/>
                  <a:pt x="0" y="555480"/>
                </a:cubicBezTo>
                <a:lnTo>
                  <a:pt x="0" y="61720"/>
                </a:lnTo>
                <a:close/>
              </a:path>
            </a:pathLst>
          </a:custGeom>
          <a:noFill/>
          <a:ln w="9525">
            <a:solidFill>
              <a:schemeClr val="bg1"/>
            </a:solidFill>
          </a:ln>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79983" tIns="79983" rIns="79983" bIns="79983" spcCol="1270" anchor="ctr"/>
          <a:lstStyle/>
          <a:p>
            <a:pPr algn="ctr" defTabSz="651510">
              <a:lnSpc>
                <a:spcPct val="90000"/>
              </a:lnSpc>
              <a:spcAft>
                <a:spcPct val="35000"/>
              </a:spcAft>
              <a:defRPr/>
            </a:pPr>
            <a:r>
              <a:rPr lang="zh-CN" altLang="en-US" sz="3700" dirty="0">
                <a:solidFill>
                  <a:srgbClr val="FF9409"/>
                </a:solidFill>
              </a:rPr>
              <a:t>宣传部门</a:t>
            </a:r>
            <a:endParaRPr lang="zh-CN" altLang="en-US" sz="3700" dirty="0">
              <a:solidFill>
                <a:srgbClr val="FF9409"/>
              </a:solidFill>
            </a:endParaRPr>
          </a:p>
        </p:txBody>
      </p:sp>
      <p:sp>
        <p:nvSpPr>
          <p:cNvPr id="6" name="文本框 5"/>
          <p:cNvSpPr txBox="1">
            <a:spLocks noChangeArrowheads="1"/>
          </p:cNvSpPr>
          <p:nvPr/>
        </p:nvSpPr>
        <p:spPr bwMode="auto">
          <a:xfrm>
            <a:off x="3483730" y="1945980"/>
            <a:ext cx="122766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7200" dirty="0">
                <a:solidFill>
                  <a:srgbClr val="FF9409"/>
                </a:solidFill>
              </a:rPr>
              <a:t>+</a:t>
            </a:r>
            <a:endParaRPr lang="zh-CN" altLang="en-US" sz="7200" dirty="0">
              <a:solidFill>
                <a:srgbClr val="FF9409"/>
              </a:solidFill>
            </a:endParaRPr>
          </a:p>
        </p:txBody>
      </p:sp>
      <p:sp>
        <p:nvSpPr>
          <p:cNvPr id="7" name="任意多边形 15"/>
          <p:cNvSpPr/>
          <p:nvPr/>
        </p:nvSpPr>
        <p:spPr bwMode="auto">
          <a:xfrm>
            <a:off x="861182" y="4459521"/>
            <a:ext cx="2305049" cy="1449917"/>
          </a:xfrm>
          <a:custGeom>
            <a:avLst/>
            <a:gdLst>
              <a:gd name="connsiteX0" fmla="*/ 0 w 982607"/>
              <a:gd name="connsiteY0" fmla="*/ 61720 h 617200"/>
              <a:gd name="connsiteX1" fmla="*/ 61720 w 982607"/>
              <a:gd name="connsiteY1" fmla="*/ 0 h 617200"/>
              <a:gd name="connsiteX2" fmla="*/ 920887 w 982607"/>
              <a:gd name="connsiteY2" fmla="*/ 0 h 617200"/>
              <a:gd name="connsiteX3" fmla="*/ 982607 w 982607"/>
              <a:gd name="connsiteY3" fmla="*/ 61720 h 617200"/>
              <a:gd name="connsiteX4" fmla="*/ 982607 w 982607"/>
              <a:gd name="connsiteY4" fmla="*/ 555480 h 617200"/>
              <a:gd name="connsiteX5" fmla="*/ 920887 w 982607"/>
              <a:gd name="connsiteY5" fmla="*/ 617200 h 617200"/>
              <a:gd name="connsiteX6" fmla="*/ 61720 w 982607"/>
              <a:gd name="connsiteY6" fmla="*/ 617200 h 617200"/>
              <a:gd name="connsiteX7" fmla="*/ 0 w 982607"/>
              <a:gd name="connsiteY7" fmla="*/ 555480 h 617200"/>
              <a:gd name="connsiteX8" fmla="*/ 0 w 982607"/>
              <a:gd name="connsiteY8" fmla="*/ 61720 h 61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2607" h="617200">
                <a:moveTo>
                  <a:pt x="0" y="61720"/>
                </a:moveTo>
                <a:cubicBezTo>
                  <a:pt x="0" y="27633"/>
                  <a:pt x="27633" y="0"/>
                  <a:pt x="61720" y="0"/>
                </a:cubicBezTo>
                <a:lnTo>
                  <a:pt x="920887" y="0"/>
                </a:lnTo>
                <a:cubicBezTo>
                  <a:pt x="954974" y="0"/>
                  <a:pt x="982607" y="27633"/>
                  <a:pt x="982607" y="61720"/>
                </a:cubicBezTo>
                <a:lnTo>
                  <a:pt x="982607" y="555480"/>
                </a:lnTo>
                <a:cubicBezTo>
                  <a:pt x="982607" y="589567"/>
                  <a:pt x="954974" y="617200"/>
                  <a:pt x="920887" y="617200"/>
                </a:cubicBezTo>
                <a:lnTo>
                  <a:pt x="61720" y="617200"/>
                </a:lnTo>
                <a:cubicBezTo>
                  <a:pt x="27633" y="617200"/>
                  <a:pt x="0" y="589567"/>
                  <a:pt x="0" y="555480"/>
                </a:cubicBezTo>
                <a:lnTo>
                  <a:pt x="0" y="61720"/>
                </a:lnTo>
                <a:close/>
              </a:path>
            </a:pathLst>
          </a:custGeom>
          <a:noFill/>
          <a:ln w="9525">
            <a:solidFill>
              <a:schemeClr val="bg1"/>
            </a:solidFill>
          </a:ln>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79983" tIns="79983" rIns="79983" bIns="79983" spcCol="1270" anchor="ctr"/>
          <a:lstStyle/>
          <a:p>
            <a:pPr algn="ctr" defTabSz="651510">
              <a:lnSpc>
                <a:spcPct val="90000"/>
              </a:lnSpc>
              <a:spcAft>
                <a:spcPct val="35000"/>
              </a:spcAft>
              <a:defRPr/>
            </a:pPr>
            <a:r>
              <a:rPr lang="zh-CN" altLang="en-US" sz="3700" dirty="0">
                <a:solidFill>
                  <a:srgbClr val="FF9409"/>
                </a:solidFill>
              </a:rPr>
              <a:t>活动部门</a:t>
            </a:r>
            <a:endParaRPr lang="zh-CN" altLang="en-US" sz="3700" dirty="0">
              <a:solidFill>
                <a:srgbClr val="FF9409"/>
              </a:solidFill>
            </a:endParaRPr>
          </a:p>
        </p:txBody>
      </p:sp>
      <p:sp>
        <p:nvSpPr>
          <p:cNvPr id="8" name="任意多边形 16"/>
          <p:cNvSpPr/>
          <p:nvPr/>
        </p:nvSpPr>
        <p:spPr bwMode="auto">
          <a:xfrm>
            <a:off x="5037364" y="4459521"/>
            <a:ext cx="2305051" cy="1449917"/>
          </a:xfrm>
          <a:custGeom>
            <a:avLst/>
            <a:gdLst>
              <a:gd name="connsiteX0" fmla="*/ 0 w 982607"/>
              <a:gd name="connsiteY0" fmla="*/ 61720 h 617200"/>
              <a:gd name="connsiteX1" fmla="*/ 61720 w 982607"/>
              <a:gd name="connsiteY1" fmla="*/ 0 h 617200"/>
              <a:gd name="connsiteX2" fmla="*/ 920887 w 982607"/>
              <a:gd name="connsiteY2" fmla="*/ 0 h 617200"/>
              <a:gd name="connsiteX3" fmla="*/ 982607 w 982607"/>
              <a:gd name="connsiteY3" fmla="*/ 61720 h 617200"/>
              <a:gd name="connsiteX4" fmla="*/ 982607 w 982607"/>
              <a:gd name="connsiteY4" fmla="*/ 555480 h 617200"/>
              <a:gd name="connsiteX5" fmla="*/ 920887 w 982607"/>
              <a:gd name="connsiteY5" fmla="*/ 617200 h 617200"/>
              <a:gd name="connsiteX6" fmla="*/ 61720 w 982607"/>
              <a:gd name="connsiteY6" fmla="*/ 617200 h 617200"/>
              <a:gd name="connsiteX7" fmla="*/ 0 w 982607"/>
              <a:gd name="connsiteY7" fmla="*/ 555480 h 617200"/>
              <a:gd name="connsiteX8" fmla="*/ 0 w 982607"/>
              <a:gd name="connsiteY8" fmla="*/ 61720 h 61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2607" h="617200">
                <a:moveTo>
                  <a:pt x="0" y="61720"/>
                </a:moveTo>
                <a:cubicBezTo>
                  <a:pt x="0" y="27633"/>
                  <a:pt x="27633" y="0"/>
                  <a:pt x="61720" y="0"/>
                </a:cubicBezTo>
                <a:lnTo>
                  <a:pt x="920887" y="0"/>
                </a:lnTo>
                <a:cubicBezTo>
                  <a:pt x="954974" y="0"/>
                  <a:pt x="982607" y="27633"/>
                  <a:pt x="982607" y="61720"/>
                </a:cubicBezTo>
                <a:lnTo>
                  <a:pt x="982607" y="555480"/>
                </a:lnTo>
                <a:cubicBezTo>
                  <a:pt x="982607" y="589567"/>
                  <a:pt x="954974" y="617200"/>
                  <a:pt x="920887" y="617200"/>
                </a:cubicBezTo>
                <a:lnTo>
                  <a:pt x="61720" y="617200"/>
                </a:lnTo>
                <a:cubicBezTo>
                  <a:pt x="27633" y="617200"/>
                  <a:pt x="0" y="589567"/>
                  <a:pt x="0" y="555480"/>
                </a:cubicBezTo>
                <a:lnTo>
                  <a:pt x="0" y="61720"/>
                </a:lnTo>
                <a:close/>
              </a:path>
            </a:pathLst>
          </a:custGeom>
          <a:noFill/>
          <a:ln w="9525">
            <a:solidFill>
              <a:schemeClr val="bg1"/>
            </a:solidFill>
          </a:ln>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79983" tIns="79983" rIns="79983" bIns="79983" spcCol="1270" anchor="ctr"/>
          <a:lstStyle/>
          <a:p>
            <a:pPr algn="ctr" defTabSz="651510">
              <a:lnSpc>
                <a:spcPct val="90000"/>
              </a:lnSpc>
              <a:spcAft>
                <a:spcPct val="35000"/>
              </a:spcAft>
              <a:defRPr/>
            </a:pPr>
            <a:r>
              <a:rPr lang="zh-CN" altLang="en-US" sz="3700" dirty="0">
                <a:solidFill>
                  <a:srgbClr val="FF9409"/>
                </a:solidFill>
              </a:rPr>
              <a:t>财务部门</a:t>
            </a:r>
            <a:endParaRPr lang="zh-CN" altLang="en-US" sz="3700" dirty="0">
              <a:solidFill>
                <a:srgbClr val="FF9409"/>
              </a:solidFill>
            </a:endParaRPr>
          </a:p>
        </p:txBody>
      </p:sp>
      <p:sp>
        <p:nvSpPr>
          <p:cNvPr id="9" name="文本框 8"/>
          <p:cNvSpPr txBox="1">
            <a:spLocks noChangeArrowheads="1"/>
          </p:cNvSpPr>
          <p:nvPr/>
        </p:nvSpPr>
        <p:spPr bwMode="auto">
          <a:xfrm>
            <a:off x="3483730" y="4622505"/>
            <a:ext cx="122766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7200" dirty="0">
                <a:solidFill>
                  <a:srgbClr val="FF9409"/>
                </a:solidFill>
              </a:rPr>
              <a:t>+</a:t>
            </a:r>
            <a:endParaRPr lang="zh-CN" altLang="en-US" sz="7200" dirty="0">
              <a:solidFill>
                <a:srgbClr val="FF9409"/>
              </a:solidFill>
            </a:endParaRPr>
          </a:p>
        </p:txBody>
      </p:sp>
      <p:sp>
        <p:nvSpPr>
          <p:cNvPr id="10" name="文本框 9"/>
          <p:cNvSpPr txBox="1">
            <a:spLocks noChangeArrowheads="1"/>
          </p:cNvSpPr>
          <p:nvPr/>
        </p:nvSpPr>
        <p:spPr bwMode="auto">
          <a:xfrm>
            <a:off x="1399872" y="3146309"/>
            <a:ext cx="122766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7200" dirty="0">
                <a:solidFill>
                  <a:srgbClr val="FF9409"/>
                </a:solidFill>
              </a:rPr>
              <a:t>+</a:t>
            </a:r>
            <a:endParaRPr lang="zh-CN" altLang="en-US" sz="7200" dirty="0">
              <a:solidFill>
                <a:srgbClr val="FF9409"/>
              </a:solidFill>
            </a:endParaRPr>
          </a:p>
        </p:txBody>
      </p:sp>
      <p:sp>
        <p:nvSpPr>
          <p:cNvPr id="11" name="文本框 10"/>
          <p:cNvSpPr txBox="1">
            <a:spLocks noChangeArrowheads="1"/>
          </p:cNvSpPr>
          <p:nvPr/>
        </p:nvSpPr>
        <p:spPr bwMode="auto">
          <a:xfrm>
            <a:off x="5576055" y="3146309"/>
            <a:ext cx="122766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7200" dirty="0">
                <a:solidFill>
                  <a:srgbClr val="FF9409"/>
                </a:solidFill>
              </a:rPr>
              <a:t>+</a:t>
            </a:r>
            <a:endParaRPr lang="zh-CN" altLang="en-US" sz="7200" dirty="0">
              <a:solidFill>
                <a:srgbClr val="FF9409"/>
              </a:solidFill>
            </a:endParaRPr>
          </a:p>
        </p:txBody>
      </p:sp>
      <p:sp>
        <p:nvSpPr>
          <p:cNvPr id="12" name="任意多边形 16"/>
          <p:cNvSpPr/>
          <p:nvPr/>
        </p:nvSpPr>
        <p:spPr bwMode="auto">
          <a:xfrm>
            <a:off x="8971189" y="1782996"/>
            <a:ext cx="2305051" cy="1449917"/>
          </a:xfrm>
          <a:custGeom>
            <a:avLst/>
            <a:gdLst>
              <a:gd name="connsiteX0" fmla="*/ 0 w 982607"/>
              <a:gd name="connsiteY0" fmla="*/ 61720 h 617200"/>
              <a:gd name="connsiteX1" fmla="*/ 61720 w 982607"/>
              <a:gd name="connsiteY1" fmla="*/ 0 h 617200"/>
              <a:gd name="connsiteX2" fmla="*/ 920887 w 982607"/>
              <a:gd name="connsiteY2" fmla="*/ 0 h 617200"/>
              <a:gd name="connsiteX3" fmla="*/ 982607 w 982607"/>
              <a:gd name="connsiteY3" fmla="*/ 61720 h 617200"/>
              <a:gd name="connsiteX4" fmla="*/ 982607 w 982607"/>
              <a:gd name="connsiteY4" fmla="*/ 555480 h 617200"/>
              <a:gd name="connsiteX5" fmla="*/ 920887 w 982607"/>
              <a:gd name="connsiteY5" fmla="*/ 617200 h 617200"/>
              <a:gd name="connsiteX6" fmla="*/ 61720 w 982607"/>
              <a:gd name="connsiteY6" fmla="*/ 617200 h 617200"/>
              <a:gd name="connsiteX7" fmla="*/ 0 w 982607"/>
              <a:gd name="connsiteY7" fmla="*/ 555480 h 617200"/>
              <a:gd name="connsiteX8" fmla="*/ 0 w 982607"/>
              <a:gd name="connsiteY8" fmla="*/ 61720 h 61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2607" h="617200">
                <a:moveTo>
                  <a:pt x="0" y="61720"/>
                </a:moveTo>
                <a:cubicBezTo>
                  <a:pt x="0" y="27633"/>
                  <a:pt x="27633" y="0"/>
                  <a:pt x="61720" y="0"/>
                </a:cubicBezTo>
                <a:lnTo>
                  <a:pt x="920887" y="0"/>
                </a:lnTo>
                <a:cubicBezTo>
                  <a:pt x="954974" y="0"/>
                  <a:pt x="982607" y="27633"/>
                  <a:pt x="982607" y="61720"/>
                </a:cubicBezTo>
                <a:lnTo>
                  <a:pt x="982607" y="555480"/>
                </a:lnTo>
                <a:cubicBezTo>
                  <a:pt x="982607" y="589567"/>
                  <a:pt x="954974" y="617200"/>
                  <a:pt x="920887" y="617200"/>
                </a:cubicBezTo>
                <a:lnTo>
                  <a:pt x="61720" y="617200"/>
                </a:lnTo>
                <a:cubicBezTo>
                  <a:pt x="27633" y="617200"/>
                  <a:pt x="0" y="589567"/>
                  <a:pt x="0" y="555480"/>
                </a:cubicBezTo>
                <a:lnTo>
                  <a:pt x="0" y="61720"/>
                </a:lnTo>
                <a:close/>
              </a:path>
            </a:pathLst>
          </a:custGeom>
          <a:noFill/>
          <a:ln w="9525">
            <a:solidFill>
              <a:schemeClr val="bg1"/>
            </a:solidFill>
          </a:ln>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79983" tIns="79983" rIns="79983" bIns="79983" spcCol="1270" anchor="ctr"/>
          <a:lstStyle/>
          <a:p>
            <a:pPr algn="ctr" defTabSz="651510">
              <a:lnSpc>
                <a:spcPct val="90000"/>
              </a:lnSpc>
              <a:spcAft>
                <a:spcPct val="35000"/>
              </a:spcAft>
              <a:defRPr/>
            </a:pPr>
            <a:r>
              <a:rPr lang="zh-CN" altLang="en-US" sz="3700" dirty="0">
                <a:solidFill>
                  <a:srgbClr val="FF9409"/>
                </a:solidFill>
              </a:rPr>
              <a:t>外联部门</a:t>
            </a:r>
            <a:endParaRPr lang="zh-CN" altLang="en-US" sz="3700" dirty="0">
              <a:solidFill>
                <a:srgbClr val="FF9409"/>
              </a:solidFill>
            </a:endParaRPr>
          </a:p>
        </p:txBody>
      </p:sp>
      <p:sp>
        <p:nvSpPr>
          <p:cNvPr id="13" name="文本框 12"/>
          <p:cNvSpPr txBox="1">
            <a:spLocks noChangeArrowheads="1"/>
          </p:cNvSpPr>
          <p:nvPr/>
        </p:nvSpPr>
        <p:spPr bwMode="auto">
          <a:xfrm>
            <a:off x="7417555" y="1945980"/>
            <a:ext cx="122766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7200" dirty="0">
                <a:solidFill>
                  <a:srgbClr val="FF9409"/>
                </a:solidFill>
              </a:rPr>
              <a:t>+</a:t>
            </a:r>
            <a:endParaRPr lang="zh-CN" altLang="en-US" sz="7200" dirty="0">
              <a:solidFill>
                <a:srgbClr val="FF9409"/>
              </a:solidFill>
            </a:endParaRPr>
          </a:p>
        </p:txBody>
      </p:sp>
      <p:sp>
        <p:nvSpPr>
          <p:cNvPr id="14" name="任意多边形 16"/>
          <p:cNvSpPr/>
          <p:nvPr/>
        </p:nvSpPr>
        <p:spPr bwMode="auto">
          <a:xfrm>
            <a:off x="8971189" y="4459521"/>
            <a:ext cx="2305051" cy="1449917"/>
          </a:xfrm>
          <a:custGeom>
            <a:avLst/>
            <a:gdLst>
              <a:gd name="connsiteX0" fmla="*/ 0 w 982607"/>
              <a:gd name="connsiteY0" fmla="*/ 61720 h 617200"/>
              <a:gd name="connsiteX1" fmla="*/ 61720 w 982607"/>
              <a:gd name="connsiteY1" fmla="*/ 0 h 617200"/>
              <a:gd name="connsiteX2" fmla="*/ 920887 w 982607"/>
              <a:gd name="connsiteY2" fmla="*/ 0 h 617200"/>
              <a:gd name="connsiteX3" fmla="*/ 982607 w 982607"/>
              <a:gd name="connsiteY3" fmla="*/ 61720 h 617200"/>
              <a:gd name="connsiteX4" fmla="*/ 982607 w 982607"/>
              <a:gd name="connsiteY4" fmla="*/ 555480 h 617200"/>
              <a:gd name="connsiteX5" fmla="*/ 920887 w 982607"/>
              <a:gd name="connsiteY5" fmla="*/ 617200 h 617200"/>
              <a:gd name="connsiteX6" fmla="*/ 61720 w 982607"/>
              <a:gd name="connsiteY6" fmla="*/ 617200 h 617200"/>
              <a:gd name="connsiteX7" fmla="*/ 0 w 982607"/>
              <a:gd name="connsiteY7" fmla="*/ 555480 h 617200"/>
              <a:gd name="connsiteX8" fmla="*/ 0 w 982607"/>
              <a:gd name="connsiteY8" fmla="*/ 61720 h 61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2607" h="617200">
                <a:moveTo>
                  <a:pt x="0" y="61720"/>
                </a:moveTo>
                <a:cubicBezTo>
                  <a:pt x="0" y="27633"/>
                  <a:pt x="27633" y="0"/>
                  <a:pt x="61720" y="0"/>
                </a:cubicBezTo>
                <a:lnTo>
                  <a:pt x="920887" y="0"/>
                </a:lnTo>
                <a:cubicBezTo>
                  <a:pt x="954974" y="0"/>
                  <a:pt x="982607" y="27633"/>
                  <a:pt x="982607" y="61720"/>
                </a:cubicBezTo>
                <a:lnTo>
                  <a:pt x="982607" y="555480"/>
                </a:lnTo>
                <a:cubicBezTo>
                  <a:pt x="982607" y="589567"/>
                  <a:pt x="954974" y="617200"/>
                  <a:pt x="920887" y="617200"/>
                </a:cubicBezTo>
                <a:lnTo>
                  <a:pt x="61720" y="617200"/>
                </a:lnTo>
                <a:cubicBezTo>
                  <a:pt x="27633" y="617200"/>
                  <a:pt x="0" y="589567"/>
                  <a:pt x="0" y="555480"/>
                </a:cubicBezTo>
                <a:lnTo>
                  <a:pt x="0" y="61720"/>
                </a:lnTo>
                <a:close/>
              </a:path>
            </a:pathLst>
          </a:custGeom>
          <a:noFill/>
          <a:ln w="9525">
            <a:solidFill>
              <a:schemeClr val="bg1"/>
            </a:solidFill>
          </a:ln>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79983" tIns="79983" rIns="79983" bIns="79983" spcCol="1270" anchor="ctr"/>
          <a:lstStyle/>
          <a:p>
            <a:pPr algn="ctr" defTabSz="651510">
              <a:lnSpc>
                <a:spcPct val="90000"/>
              </a:lnSpc>
              <a:spcAft>
                <a:spcPct val="35000"/>
              </a:spcAft>
              <a:defRPr/>
            </a:pPr>
            <a:r>
              <a:rPr lang="zh-CN" altLang="en-US" sz="3700" dirty="0">
                <a:solidFill>
                  <a:srgbClr val="FF9409"/>
                </a:solidFill>
              </a:rPr>
              <a:t>网络部门</a:t>
            </a:r>
            <a:endParaRPr lang="zh-CN" altLang="en-US" sz="3700" dirty="0">
              <a:solidFill>
                <a:srgbClr val="FF9409"/>
              </a:solidFill>
            </a:endParaRPr>
          </a:p>
        </p:txBody>
      </p:sp>
      <p:sp>
        <p:nvSpPr>
          <p:cNvPr id="15" name="文本框 14"/>
          <p:cNvSpPr txBox="1">
            <a:spLocks noChangeArrowheads="1"/>
          </p:cNvSpPr>
          <p:nvPr/>
        </p:nvSpPr>
        <p:spPr bwMode="auto">
          <a:xfrm>
            <a:off x="7417555" y="4622505"/>
            <a:ext cx="122766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7200" dirty="0">
                <a:solidFill>
                  <a:srgbClr val="FF9409"/>
                </a:solidFill>
              </a:rPr>
              <a:t>+</a:t>
            </a:r>
            <a:endParaRPr lang="zh-CN" altLang="en-US" sz="7200" dirty="0">
              <a:solidFill>
                <a:srgbClr val="FF9409"/>
              </a:solidFill>
            </a:endParaRPr>
          </a:p>
        </p:txBody>
      </p:sp>
      <p:sp>
        <p:nvSpPr>
          <p:cNvPr id="16" name="文本框 15"/>
          <p:cNvSpPr txBox="1">
            <a:spLocks noChangeArrowheads="1"/>
          </p:cNvSpPr>
          <p:nvPr/>
        </p:nvSpPr>
        <p:spPr bwMode="auto">
          <a:xfrm>
            <a:off x="9509880" y="3146309"/>
            <a:ext cx="122766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7200" dirty="0">
                <a:solidFill>
                  <a:srgbClr val="FF9409"/>
                </a:solidFill>
              </a:rPr>
              <a:t>+</a:t>
            </a:r>
            <a:endParaRPr lang="zh-CN" altLang="en-US" sz="7200" dirty="0">
              <a:solidFill>
                <a:srgbClr val="FF940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250" fill="hold"/>
                                        <p:tgtEl>
                                          <p:spTgt spid="6"/>
                                        </p:tgtEl>
                                        <p:attrNameLst>
                                          <p:attrName>ppt_w</p:attrName>
                                        </p:attrNameLst>
                                      </p:cBhvr>
                                      <p:tavLst>
                                        <p:tav tm="0">
                                          <p:val>
                                            <p:fltVal val="0"/>
                                          </p:val>
                                        </p:tav>
                                        <p:tav tm="100000">
                                          <p:val>
                                            <p:strVal val="#ppt_w"/>
                                          </p:val>
                                        </p:tav>
                                      </p:tavLst>
                                    </p:anim>
                                    <p:anim calcmode="lin" valueType="num">
                                      <p:cBhvr>
                                        <p:cTn id="13" dur="250" fill="hold"/>
                                        <p:tgtEl>
                                          <p:spTgt spid="6"/>
                                        </p:tgtEl>
                                        <p:attrNameLst>
                                          <p:attrName>ppt_h</p:attrName>
                                        </p:attrNameLst>
                                      </p:cBhvr>
                                      <p:tavLst>
                                        <p:tav tm="0">
                                          <p:val>
                                            <p:fltVal val="0"/>
                                          </p:val>
                                        </p:tav>
                                        <p:tav tm="100000">
                                          <p:val>
                                            <p:strVal val="#ppt_h"/>
                                          </p:val>
                                        </p:tav>
                                      </p:tavLst>
                                    </p:anim>
                                    <p:animEffect transition="in" filter="fade">
                                      <p:cBhvr>
                                        <p:cTn id="14" dur="250"/>
                                        <p:tgtEl>
                                          <p:spTgt spid="6"/>
                                        </p:tgtEl>
                                      </p:cBhvr>
                                    </p:animEffect>
                                  </p:childTnLst>
                                </p:cTn>
                              </p:par>
                              <p:par>
                                <p:cTn id="15" presetID="6" presetClass="emph" presetSubtype="0" decel="100000" fill="hold" grpId="1" nodeType="withEffect">
                                  <p:stCondLst>
                                    <p:cond delay="200"/>
                                  </p:stCondLst>
                                  <p:childTnLst>
                                    <p:animScale>
                                      <p:cBhvr>
                                        <p:cTn id="16" dur="250" fill="hold"/>
                                        <p:tgtEl>
                                          <p:spTgt spid="6"/>
                                        </p:tgtEl>
                                      </p:cBhvr>
                                      <p:by x="110000" y="110000"/>
                                    </p:animScale>
                                  </p:childTnLst>
                                </p:cTn>
                              </p:par>
                              <p:par>
                                <p:cTn id="17" presetID="6" presetClass="emph" presetSubtype="0" decel="100000" fill="hold" grpId="2" nodeType="withEffect">
                                  <p:stCondLst>
                                    <p:cond delay="300"/>
                                  </p:stCondLst>
                                  <p:childTnLst>
                                    <p:animScale>
                                      <p:cBhvr>
                                        <p:cTn id="18" dur="250" fill="hold"/>
                                        <p:tgtEl>
                                          <p:spTgt spid="6"/>
                                        </p:tgtEl>
                                      </p:cBhvr>
                                      <p:by x="91000" y="91000"/>
                                    </p:animScale>
                                  </p:childTnLst>
                                </p:cTn>
                              </p:par>
                            </p:childTnLst>
                          </p:cTn>
                        </p:par>
                        <p:par>
                          <p:cTn id="19" fill="hold">
                            <p:stCondLst>
                              <p:cond delay="1000"/>
                            </p:stCondLst>
                            <p:childTnLst>
                              <p:par>
                                <p:cTn id="20" presetID="12" presetClass="entr" presetSubtype="2"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p:tgtEl>
                                          <p:spTgt spid="4"/>
                                        </p:tgtEl>
                                        <p:attrNameLst>
                                          <p:attrName>ppt_x</p:attrName>
                                        </p:attrNameLst>
                                      </p:cBhvr>
                                      <p:tavLst>
                                        <p:tav tm="0">
                                          <p:val>
                                            <p:strVal val="#ppt_x+#ppt_w*1.125000"/>
                                          </p:val>
                                        </p:tav>
                                        <p:tav tm="100000">
                                          <p:val>
                                            <p:strVal val="#ppt_x"/>
                                          </p:val>
                                        </p:tav>
                                      </p:tavLst>
                                    </p:anim>
                                    <p:animEffect transition="in" filter="wipe(left)">
                                      <p:cBhvr>
                                        <p:cTn id="23" dur="500"/>
                                        <p:tgtEl>
                                          <p:spTgt spid="4"/>
                                        </p:tgtEl>
                                      </p:cBhvr>
                                    </p:animEffect>
                                  </p:childTnLst>
                                </p:cTn>
                              </p:par>
                              <p:par>
                                <p:cTn id="24" presetID="12" presetClass="entr" presetSubtype="8" fill="hold" grpId="0" nodeType="with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p:tgtEl>
                                          <p:spTgt spid="5"/>
                                        </p:tgtEl>
                                        <p:attrNameLst>
                                          <p:attrName>ppt_x</p:attrName>
                                        </p:attrNameLst>
                                      </p:cBhvr>
                                      <p:tavLst>
                                        <p:tav tm="0">
                                          <p:val>
                                            <p:strVal val="#ppt_x-#ppt_w*1.125000"/>
                                          </p:val>
                                        </p:tav>
                                        <p:tav tm="100000">
                                          <p:val>
                                            <p:strVal val="#ppt_x"/>
                                          </p:val>
                                        </p:tav>
                                      </p:tavLst>
                                    </p:anim>
                                    <p:animEffect transition="in" filter="wipe(right)">
                                      <p:cBhvr>
                                        <p:cTn id="27" dur="500"/>
                                        <p:tgtEl>
                                          <p:spTgt spid="5"/>
                                        </p:tgtEl>
                                      </p:cBhvr>
                                    </p:animEffect>
                                  </p:childTnLst>
                                </p:cTn>
                              </p:par>
                            </p:childTnLst>
                          </p:cTn>
                        </p:par>
                        <p:par>
                          <p:cTn id="28" fill="hold">
                            <p:stCondLst>
                              <p:cond delay="1500"/>
                            </p:stCondLst>
                            <p:childTnLst>
                              <p:par>
                                <p:cTn id="29" presetID="53" presetClass="entr" presetSubtype="16"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250" fill="hold"/>
                                        <p:tgtEl>
                                          <p:spTgt spid="9"/>
                                        </p:tgtEl>
                                        <p:attrNameLst>
                                          <p:attrName>ppt_w</p:attrName>
                                        </p:attrNameLst>
                                      </p:cBhvr>
                                      <p:tavLst>
                                        <p:tav tm="0">
                                          <p:val>
                                            <p:fltVal val="0"/>
                                          </p:val>
                                        </p:tav>
                                        <p:tav tm="100000">
                                          <p:val>
                                            <p:strVal val="#ppt_w"/>
                                          </p:val>
                                        </p:tav>
                                      </p:tavLst>
                                    </p:anim>
                                    <p:anim calcmode="lin" valueType="num">
                                      <p:cBhvr>
                                        <p:cTn id="32" dur="250" fill="hold"/>
                                        <p:tgtEl>
                                          <p:spTgt spid="9"/>
                                        </p:tgtEl>
                                        <p:attrNameLst>
                                          <p:attrName>ppt_h</p:attrName>
                                        </p:attrNameLst>
                                      </p:cBhvr>
                                      <p:tavLst>
                                        <p:tav tm="0">
                                          <p:val>
                                            <p:fltVal val="0"/>
                                          </p:val>
                                        </p:tav>
                                        <p:tav tm="100000">
                                          <p:val>
                                            <p:strVal val="#ppt_h"/>
                                          </p:val>
                                        </p:tav>
                                      </p:tavLst>
                                    </p:anim>
                                    <p:animEffect transition="in" filter="fade">
                                      <p:cBhvr>
                                        <p:cTn id="33" dur="250"/>
                                        <p:tgtEl>
                                          <p:spTgt spid="9"/>
                                        </p:tgtEl>
                                      </p:cBhvr>
                                    </p:animEffect>
                                  </p:childTnLst>
                                </p:cTn>
                              </p:par>
                              <p:par>
                                <p:cTn id="34" presetID="6" presetClass="emph" presetSubtype="0" decel="100000" fill="hold" grpId="1" nodeType="withEffect">
                                  <p:stCondLst>
                                    <p:cond delay="200"/>
                                  </p:stCondLst>
                                  <p:childTnLst>
                                    <p:animScale>
                                      <p:cBhvr>
                                        <p:cTn id="35" dur="250" fill="hold"/>
                                        <p:tgtEl>
                                          <p:spTgt spid="9"/>
                                        </p:tgtEl>
                                      </p:cBhvr>
                                      <p:by x="110000" y="110000"/>
                                    </p:animScale>
                                  </p:childTnLst>
                                </p:cTn>
                              </p:par>
                              <p:par>
                                <p:cTn id="36" presetID="6" presetClass="emph" presetSubtype="0" decel="100000" fill="hold" grpId="2" nodeType="withEffect">
                                  <p:stCondLst>
                                    <p:cond delay="300"/>
                                  </p:stCondLst>
                                  <p:childTnLst>
                                    <p:animScale>
                                      <p:cBhvr>
                                        <p:cTn id="37" dur="250" fill="hold"/>
                                        <p:tgtEl>
                                          <p:spTgt spid="9"/>
                                        </p:tgtEl>
                                      </p:cBhvr>
                                      <p:by x="91000" y="91000"/>
                                    </p:animScale>
                                  </p:childTnLst>
                                </p:cTn>
                              </p:par>
                            </p:childTnLst>
                          </p:cTn>
                        </p:par>
                        <p:par>
                          <p:cTn id="38" fill="hold">
                            <p:stCondLst>
                              <p:cond delay="2000"/>
                            </p:stCondLst>
                            <p:childTnLst>
                              <p:par>
                                <p:cTn id="39" presetID="12" presetClass="entr" presetSubtype="2" fill="hold" grpId="0" nodeType="after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p:tgtEl>
                                          <p:spTgt spid="7"/>
                                        </p:tgtEl>
                                        <p:attrNameLst>
                                          <p:attrName>ppt_x</p:attrName>
                                        </p:attrNameLst>
                                      </p:cBhvr>
                                      <p:tavLst>
                                        <p:tav tm="0">
                                          <p:val>
                                            <p:strVal val="#ppt_x+#ppt_w*1.125000"/>
                                          </p:val>
                                        </p:tav>
                                        <p:tav tm="100000">
                                          <p:val>
                                            <p:strVal val="#ppt_x"/>
                                          </p:val>
                                        </p:tav>
                                      </p:tavLst>
                                    </p:anim>
                                    <p:animEffect transition="in" filter="wipe(left)">
                                      <p:cBhvr>
                                        <p:cTn id="42" dur="500"/>
                                        <p:tgtEl>
                                          <p:spTgt spid="7"/>
                                        </p:tgtEl>
                                      </p:cBhvr>
                                    </p:animEffect>
                                  </p:childTnLst>
                                </p:cTn>
                              </p:par>
                              <p:par>
                                <p:cTn id="43" presetID="12" presetClass="entr" presetSubtype="8"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p:tgtEl>
                                          <p:spTgt spid="8"/>
                                        </p:tgtEl>
                                        <p:attrNameLst>
                                          <p:attrName>ppt_x</p:attrName>
                                        </p:attrNameLst>
                                      </p:cBhvr>
                                      <p:tavLst>
                                        <p:tav tm="0">
                                          <p:val>
                                            <p:strVal val="#ppt_x-#ppt_w*1.125000"/>
                                          </p:val>
                                        </p:tav>
                                        <p:tav tm="100000">
                                          <p:val>
                                            <p:strVal val="#ppt_x"/>
                                          </p:val>
                                        </p:tav>
                                      </p:tavLst>
                                    </p:anim>
                                    <p:animEffect transition="in" filter="wipe(right)">
                                      <p:cBhvr>
                                        <p:cTn id="46" dur="500"/>
                                        <p:tgtEl>
                                          <p:spTgt spid="8"/>
                                        </p:tgtEl>
                                      </p:cBhvr>
                                    </p:animEffect>
                                  </p:childTnLst>
                                </p:cTn>
                              </p:par>
                            </p:childTnLst>
                          </p:cTn>
                        </p:par>
                        <p:par>
                          <p:cTn id="47" fill="hold">
                            <p:stCondLst>
                              <p:cond delay="2500"/>
                            </p:stCondLst>
                            <p:childTnLst>
                              <p:par>
                                <p:cTn id="48" presetID="53" presetClass="entr" presetSubtype="16" fill="hold" grpId="0" nodeType="afterEffect">
                                  <p:stCondLst>
                                    <p:cond delay="0"/>
                                  </p:stCondLst>
                                  <p:childTnLst>
                                    <p:set>
                                      <p:cBhvr>
                                        <p:cTn id="49" dur="1" fill="hold">
                                          <p:stCondLst>
                                            <p:cond delay="0"/>
                                          </p:stCondLst>
                                        </p:cTn>
                                        <p:tgtEl>
                                          <p:spTgt spid="10"/>
                                        </p:tgtEl>
                                        <p:attrNameLst>
                                          <p:attrName>style.visibility</p:attrName>
                                        </p:attrNameLst>
                                      </p:cBhvr>
                                      <p:to>
                                        <p:strVal val="visible"/>
                                      </p:to>
                                    </p:set>
                                    <p:anim calcmode="lin" valueType="num">
                                      <p:cBhvr>
                                        <p:cTn id="50" dur="250" fill="hold"/>
                                        <p:tgtEl>
                                          <p:spTgt spid="10"/>
                                        </p:tgtEl>
                                        <p:attrNameLst>
                                          <p:attrName>ppt_w</p:attrName>
                                        </p:attrNameLst>
                                      </p:cBhvr>
                                      <p:tavLst>
                                        <p:tav tm="0">
                                          <p:val>
                                            <p:fltVal val="0"/>
                                          </p:val>
                                        </p:tav>
                                        <p:tav tm="100000">
                                          <p:val>
                                            <p:strVal val="#ppt_w"/>
                                          </p:val>
                                        </p:tav>
                                      </p:tavLst>
                                    </p:anim>
                                    <p:anim calcmode="lin" valueType="num">
                                      <p:cBhvr>
                                        <p:cTn id="51" dur="250" fill="hold"/>
                                        <p:tgtEl>
                                          <p:spTgt spid="10"/>
                                        </p:tgtEl>
                                        <p:attrNameLst>
                                          <p:attrName>ppt_h</p:attrName>
                                        </p:attrNameLst>
                                      </p:cBhvr>
                                      <p:tavLst>
                                        <p:tav tm="0">
                                          <p:val>
                                            <p:fltVal val="0"/>
                                          </p:val>
                                        </p:tav>
                                        <p:tav tm="100000">
                                          <p:val>
                                            <p:strVal val="#ppt_h"/>
                                          </p:val>
                                        </p:tav>
                                      </p:tavLst>
                                    </p:anim>
                                    <p:animEffect transition="in" filter="fade">
                                      <p:cBhvr>
                                        <p:cTn id="52" dur="250"/>
                                        <p:tgtEl>
                                          <p:spTgt spid="10"/>
                                        </p:tgtEl>
                                      </p:cBhvr>
                                    </p:animEffect>
                                  </p:childTnLst>
                                </p:cTn>
                              </p:par>
                              <p:par>
                                <p:cTn id="53" presetID="6" presetClass="emph" presetSubtype="0" decel="100000" fill="hold" grpId="1" nodeType="withEffect">
                                  <p:stCondLst>
                                    <p:cond delay="200"/>
                                  </p:stCondLst>
                                  <p:childTnLst>
                                    <p:animScale>
                                      <p:cBhvr>
                                        <p:cTn id="54" dur="250" fill="hold"/>
                                        <p:tgtEl>
                                          <p:spTgt spid="10"/>
                                        </p:tgtEl>
                                      </p:cBhvr>
                                      <p:by x="110000" y="110000"/>
                                    </p:animScale>
                                  </p:childTnLst>
                                </p:cTn>
                              </p:par>
                              <p:par>
                                <p:cTn id="55" presetID="6" presetClass="emph" presetSubtype="0" decel="100000" fill="hold" grpId="2" nodeType="withEffect">
                                  <p:stCondLst>
                                    <p:cond delay="300"/>
                                  </p:stCondLst>
                                  <p:childTnLst>
                                    <p:animScale>
                                      <p:cBhvr>
                                        <p:cTn id="56" dur="250" fill="hold"/>
                                        <p:tgtEl>
                                          <p:spTgt spid="10"/>
                                        </p:tgtEl>
                                      </p:cBhvr>
                                      <p:by x="91000" y="91000"/>
                                    </p:animScale>
                                  </p:childTnLst>
                                </p:cTn>
                              </p:par>
                            </p:childTnLst>
                          </p:cTn>
                        </p:par>
                        <p:par>
                          <p:cTn id="57" fill="hold">
                            <p:stCondLst>
                              <p:cond delay="3000"/>
                            </p:stCondLst>
                            <p:childTnLst>
                              <p:par>
                                <p:cTn id="58" presetID="53" presetClass="entr" presetSubtype="16" fill="hold" grpId="0" nodeType="afterEffect">
                                  <p:stCondLst>
                                    <p:cond delay="0"/>
                                  </p:stCondLst>
                                  <p:childTnLst>
                                    <p:set>
                                      <p:cBhvr>
                                        <p:cTn id="59" dur="1" fill="hold">
                                          <p:stCondLst>
                                            <p:cond delay="0"/>
                                          </p:stCondLst>
                                        </p:cTn>
                                        <p:tgtEl>
                                          <p:spTgt spid="11"/>
                                        </p:tgtEl>
                                        <p:attrNameLst>
                                          <p:attrName>style.visibility</p:attrName>
                                        </p:attrNameLst>
                                      </p:cBhvr>
                                      <p:to>
                                        <p:strVal val="visible"/>
                                      </p:to>
                                    </p:set>
                                    <p:anim calcmode="lin" valueType="num">
                                      <p:cBhvr>
                                        <p:cTn id="60" dur="250" fill="hold"/>
                                        <p:tgtEl>
                                          <p:spTgt spid="11"/>
                                        </p:tgtEl>
                                        <p:attrNameLst>
                                          <p:attrName>ppt_w</p:attrName>
                                        </p:attrNameLst>
                                      </p:cBhvr>
                                      <p:tavLst>
                                        <p:tav tm="0">
                                          <p:val>
                                            <p:fltVal val="0"/>
                                          </p:val>
                                        </p:tav>
                                        <p:tav tm="100000">
                                          <p:val>
                                            <p:strVal val="#ppt_w"/>
                                          </p:val>
                                        </p:tav>
                                      </p:tavLst>
                                    </p:anim>
                                    <p:anim calcmode="lin" valueType="num">
                                      <p:cBhvr>
                                        <p:cTn id="61" dur="250" fill="hold"/>
                                        <p:tgtEl>
                                          <p:spTgt spid="11"/>
                                        </p:tgtEl>
                                        <p:attrNameLst>
                                          <p:attrName>ppt_h</p:attrName>
                                        </p:attrNameLst>
                                      </p:cBhvr>
                                      <p:tavLst>
                                        <p:tav tm="0">
                                          <p:val>
                                            <p:fltVal val="0"/>
                                          </p:val>
                                        </p:tav>
                                        <p:tav tm="100000">
                                          <p:val>
                                            <p:strVal val="#ppt_h"/>
                                          </p:val>
                                        </p:tav>
                                      </p:tavLst>
                                    </p:anim>
                                    <p:animEffect transition="in" filter="fade">
                                      <p:cBhvr>
                                        <p:cTn id="62" dur="250"/>
                                        <p:tgtEl>
                                          <p:spTgt spid="11"/>
                                        </p:tgtEl>
                                      </p:cBhvr>
                                    </p:animEffect>
                                  </p:childTnLst>
                                </p:cTn>
                              </p:par>
                              <p:par>
                                <p:cTn id="63" presetID="6" presetClass="emph" presetSubtype="0" decel="100000" fill="hold" grpId="1" nodeType="withEffect">
                                  <p:stCondLst>
                                    <p:cond delay="200"/>
                                  </p:stCondLst>
                                  <p:childTnLst>
                                    <p:animScale>
                                      <p:cBhvr>
                                        <p:cTn id="64" dur="250" fill="hold"/>
                                        <p:tgtEl>
                                          <p:spTgt spid="11"/>
                                        </p:tgtEl>
                                      </p:cBhvr>
                                      <p:by x="110000" y="110000"/>
                                    </p:animScale>
                                  </p:childTnLst>
                                </p:cTn>
                              </p:par>
                              <p:par>
                                <p:cTn id="65" presetID="6" presetClass="emph" presetSubtype="0" decel="100000" fill="hold" grpId="2" nodeType="withEffect">
                                  <p:stCondLst>
                                    <p:cond delay="300"/>
                                  </p:stCondLst>
                                  <p:childTnLst>
                                    <p:animScale>
                                      <p:cBhvr>
                                        <p:cTn id="66" dur="250" fill="hold"/>
                                        <p:tgtEl>
                                          <p:spTgt spid="11"/>
                                        </p:tgtEl>
                                      </p:cBhvr>
                                      <p:by x="91000" y="91000"/>
                                    </p:animScale>
                                  </p:childTnLst>
                                </p:cTn>
                              </p:par>
                            </p:childTnLst>
                          </p:cTn>
                        </p:par>
                        <p:par>
                          <p:cTn id="67" fill="hold">
                            <p:stCondLst>
                              <p:cond delay="3500"/>
                            </p:stCondLst>
                            <p:childTnLst>
                              <p:par>
                                <p:cTn id="68" presetID="53" presetClass="entr" presetSubtype="16" fill="hold" grpId="0" nodeType="afterEffect">
                                  <p:stCondLst>
                                    <p:cond delay="0"/>
                                  </p:stCondLst>
                                  <p:childTnLst>
                                    <p:set>
                                      <p:cBhvr>
                                        <p:cTn id="69" dur="1" fill="hold">
                                          <p:stCondLst>
                                            <p:cond delay="0"/>
                                          </p:stCondLst>
                                        </p:cTn>
                                        <p:tgtEl>
                                          <p:spTgt spid="13"/>
                                        </p:tgtEl>
                                        <p:attrNameLst>
                                          <p:attrName>style.visibility</p:attrName>
                                        </p:attrNameLst>
                                      </p:cBhvr>
                                      <p:to>
                                        <p:strVal val="visible"/>
                                      </p:to>
                                    </p:set>
                                    <p:anim calcmode="lin" valueType="num">
                                      <p:cBhvr>
                                        <p:cTn id="70" dur="250" fill="hold"/>
                                        <p:tgtEl>
                                          <p:spTgt spid="13"/>
                                        </p:tgtEl>
                                        <p:attrNameLst>
                                          <p:attrName>ppt_w</p:attrName>
                                        </p:attrNameLst>
                                      </p:cBhvr>
                                      <p:tavLst>
                                        <p:tav tm="0">
                                          <p:val>
                                            <p:fltVal val="0"/>
                                          </p:val>
                                        </p:tav>
                                        <p:tav tm="100000">
                                          <p:val>
                                            <p:strVal val="#ppt_w"/>
                                          </p:val>
                                        </p:tav>
                                      </p:tavLst>
                                    </p:anim>
                                    <p:anim calcmode="lin" valueType="num">
                                      <p:cBhvr>
                                        <p:cTn id="71" dur="250" fill="hold"/>
                                        <p:tgtEl>
                                          <p:spTgt spid="13"/>
                                        </p:tgtEl>
                                        <p:attrNameLst>
                                          <p:attrName>ppt_h</p:attrName>
                                        </p:attrNameLst>
                                      </p:cBhvr>
                                      <p:tavLst>
                                        <p:tav tm="0">
                                          <p:val>
                                            <p:fltVal val="0"/>
                                          </p:val>
                                        </p:tav>
                                        <p:tav tm="100000">
                                          <p:val>
                                            <p:strVal val="#ppt_h"/>
                                          </p:val>
                                        </p:tav>
                                      </p:tavLst>
                                    </p:anim>
                                    <p:animEffect transition="in" filter="fade">
                                      <p:cBhvr>
                                        <p:cTn id="72" dur="250"/>
                                        <p:tgtEl>
                                          <p:spTgt spid="13"/>
                                        </p:tgtEl>
                                      </p:cBhvr>
                                    </p:animEffect>
                                  </p:childTnLst>
                                </p:cTn>
                              </p:par>
                              <p:par>
                                <p:cTn id="73" presetID="6" presetClass="emph" presetSubtype="0" decel="100000" fill="hold" grpId="1" nodeType="withEffect">
                                  <p:stCondLst>
                                    <p:cond delay="200"/>
                                  </p:stCondLst>
                                  <p:childTnLst>
                                    <p:animScale>
                                      <p:cBhvr>
                                        <p:cTn id="74" dur="250" fill="hold"/>
                                        <p:tgtEl>
                                          <p:spTgt spid="13"/>
                                        </p:tgtEl>
                                      </p:cBhvr>
                                      <p:by x="110000" y="110000"/>
                                    </p:animScale>
                                  </p:childTnLst>
                                </p:cTn>
                              </p:par>
                              <p:par>
                                <p:cTn id="75" presetID="6" presetClass="emph" presetSubtype="0" decel="100000" fill="hold" grpId="2" nodeType="withEffect">
                                  <p:stCondLst>
                                    <p:cond delay="300"/>
                                  </p:stCondLst>
                                  <p:childTnLst>
                                    <p:animScale>
                                      <p:cBhvr>
                                        <p:cTn id="76" dur="250" fill="hold"/>
                                        <p:tgtEl>
                                          <p:spTgt spid="13"/>
                                        </p:tgtEl>
                                      </p:cBhvr>
                                      <p:by x="91000" y="91000"/>
                                    </p:animScale>
                                  </p:childTnLst>
                                </p:cTn>
                              </p:par>
                              <p:par>
                                <p:cTn id="77" presetID="12" presetClass="entr" presetSubtype="8" fill="hold" grpId="0" nodeType="withEffect">
                                  <p:stCondLst>
                                    <p:cond delay="0"/>
                                  </p:stCondLst>
                                  <p:childTnLst>
                                    <p:set>
                                      <p:cBhvr>
                                        <p:cTn id="78" dur="1" fill="hold">
                                          <p:stCondLst>
                                            <p:cond delay="0"/>
                                          </p:stCondLst>
                                        </p:cTn>
                                        <p:tgtEl>
                                          <p:spTgt spid="12"/>
                                        </p:tgtEl>
                                        <p:attrNameLst>
                                          <p:attrName>style.visibility</p:attrName>
                                        </p:attrNameLst>
                                      </p:cBhvr>
                                      <p:to>
                                        <p:strVal val="visible"/>
                                      </p:to>
                                    </p:set>
                                    <p:anim calcmode="lin" valueType="num">
                                      <p:cBhvr additive="base">
                                        <p:cTn id="79" dur="500"/>
                                        <p:tgtEl>
                                          <p:spTgt spid="12"/>
                                        </p:tgtEl>
                                        <p:attrNameLst>
                                          <p:attrName>ppt_x</p:attrName>
                                        </p:attrNameLst>
                                      </p:cBhvr>
                                      <p:tavLst>
                                        <p:tav tm="0">
                                          <p:val>
                                            <p:strVal val="#ppt_x-#ppt_w*1.125000"/>
                                          </p:val>
                                        </p:tav>
                                        <p:tav tm="100000">
                                          <p:val>
                                            <p:strVal val="#ppt_x"/>
                                          </p:val>
                                        </p:tav>
                                      </p:tavLst>
                                    </p:anim>
                                    <p:animEffect transition="in" filter="wipe(right)">
                                      <p:cBhvr>
                                        <p:cTn id="80" dur="500"/>
                                        <p:tgtEl>
                                          <p:spTgt spid="12"/>
                                        </p:tgtEl>
                                      </p:cBhvr>
                                    </p:animEffect>
                                  </p:childTnLst>
                                </p:cTn>
                              </p:par>
                            </p:childTnLst>
                          </p:cTn>
                        </p:par>
                        <p:par>
                          <p:cTn id="81" fill="hold">
                            <p:stCondLst>
                              <p:cond delay="4000"/>
                            </p:stCondLst>
                            <p:childTnLst>
                              <p:par>
                                <p:cTn id="82" presetID="53" presetClass="entr" presetSubtype="16" fill="hold" grpId="0" nodeType="afterEffect">
                                  <p:stCondLst>
                                    <p:cond delay="0"/>
                                  </p:stCondLst>
                                  <p:childTnLst>
                                    <p:set>
                                      <p:cBhvr>
                                        <p:cTn id="83" dur="1" fill="hold">
                                          <p:stCondLst>
                                            <p:cond delay="0"/>
                                          </p:stCondLst>
                                        </p:cTn>
                                        <p:tgtEl>
                                          <p:spTgt spid="15"/>
                                        </p:tgtEl>
                                        <p:attrNameLst>
                                          <p:attrName>style.visibility</p:attrName>
                                        </p:attrNameLst>
                                      </p:cBhvr>
                                      <p:to>
                                        <p:strVal val="visible"/>
                                      </p:to>
                                    </p:set>
                                    <p:anim calcmode="lin" valueType="num">
                                      <p:cBhvr>
                                        <p:cTn id="84" dur="250" fill="hold"/>
                                        <p:tgtEl>
                                          <p:spTgt spid="15"/>
                                        </p:tgtEl>
                                        <p:attrNameLst>
                                          <p:attrName>ppt_w</p:attrName>
                                        </p:attrNameLst>
                                      </p:cBhvr>
                                      <p:tavLst>
                                        <p:tav tm="0">
                                          <p:val>
                                            <p:fltVal val="0"/>
                                          </p:val>
                                        </p:tav>
                                        <p:tav tm="100000">
                                          <p:val>
                                            <p:strVal val="#ppt_w"/>
                                          </p:val>
                                        </p:tav>
                                      </p:tavLst>
                                    </p:anim>
                                    <p:anim calcmode="lin" valueType="num">
                                      <p:cBhvr>
                                        <p:cTn id="85" dur="250" fill="hold"/>
                                        <p:tgtEl>
                                          <p:spTgt spid="15"/>
                                        </p:tgtEl>
                                        <p:attrNameLst>
                                          <p:attrName>ppt_h</p:attrName>
                                        </p:attrNameLst>
                                      </p:cBhvr>
                                      <p:tavLst>
                                        <p:tav tm="0">
                                          <p:val>
                                            <p:fltVal val="0"/>
                                          </p:val>
                                        </p:tav>
                                        <p:tav tm="100000">
                                          <p:val>
                                            <p:strVal val="#ppt_h"/>
                                          </p:val>
                                        </p:tav>
                                      </p:tavLst>
                                    </p:anim>
                                    <p:animEffect transition="in" filter="fade">
                                      <p:cBhvr>
                                        <p:cTn id="86" dur="250"/>
                                        <p:tgtEl>
                                          <p:spTgt spid="15"/>
                                        </p:tgtEl>
                                      </p:cBhvr>
                                    </p:animEffect>
                                  </p:childTnLst>
                                </p:cTn>
                              </p:par>
                              <p:par>
                                <p:cTn id="87" presetID="6" presetClass="emph" presetSubtype="0" decel="100000" fill="hold" grpId="1" nodeType="withEffect">
                                  <p:stCondLst>
                                    <p:cond delay="200"/>
                                  </p:stCondLst>
                                  <p:childTnLst>
                                    <p:animScale>
                                      <p:cBhvr>
                                        <p:cTn id="88" dur="250" fill="hold"/>
                                        <p:tgtEl>
                                          <p:spTgt spid="15"/>
                                        </p:tgtEl>
                                      </p:cBhvr>
                                      <p:by x="110000" y="110000"/>
                                    </p:animScale>
                                  </p:childTnLst>
                                </p:cTn>
                              </p:par>
                              <p:par>
                                <p:cTn id="89" presetID="6" presetClass="emph" presetSubtype="0" decel="100000" fill="hold" grpId="2" nodeType="withEffect">
                                  <p:stCondLst>
                                    <p:cond delay="300"/>
                                  </p:stCondLst>
                                  <p:childTnLst>
                                    <p:animScale>
                                      <p:cBhvr>
                                        <p:cTn id="90" dur="250" fill="hold"/>
                                        <p:tgtEl>
                                          <p:spTgt spid="15"/>
                                        </p:tgtEl>
                                      </p:cBhvr>
                                      <p:by x="91000" y="91000"/>
                                    </p:animScale>
                                  </p:childTnLst>
                                </p:cTn>
                              </p:par>
                              <p:par>
                                <p:cTn id="91" presetID="12" presetClass="entr" presetSubtype="8" fill="hold" grpId="0" nodeType="withEffect">
                                  <p:stCondLst>
                                    <p:cond delay="0"/>
                                  </p:stCondLst>
                                  <p:childTnLst>
                                    <p:set>
                                      <p:cBhvr>
                                        <p:cTn id="92" dur="1" fill="hold">
                                          <p:stCondLst>
                                            <p:cond delay="0"/>
                                          </p:stCondLst>
                                        </p:cTn>
                                        <p:tgtEl>
                                          <p:spTgt spid="14"/>
                                        </p:tgtEl>
                                        <p:attrNameLst>
                                          <p:attrName>style.visibility</p:attrName>
                                        </p:attrNameLst>
                                      </p:cBhvr>
                                      <p:to>
                                        <p:strVal val="visible"/>
                                      </p:to>
                                    </p:set>
                                    <p:anim calcmode="lin" valueType="num">
                                      <p:cBhvr additive="base">
                                        <p:cTn id="93" dur="500"/>
                                        <p:tgtEl>
                                          <p:spTgt spid="14"/>
                                        </p:tgtEl>
                                        <p:attrNameLst>
                                          <p:attrName>ppt_x</p:attrName>
                                        </p:attrNameLst>
                                      </p:cBhvr>
                                      <p:tavLst>
                                        <p:tav tm="0">
                                          <p:val>
                                            <p:strVal val="#ppt_x-#ppt_w*1.125000"/>
                                          </p:val>
                                        </p:tav>
                                        <p:tav tm="100000">
                                          <p:val>
                                            <p:strVal val="#ppt_x"/>
                                          </p:val>
                                        </p:tav>
                                      </p:tavLst>
                                    </p:anim>
                                    <p:animEffect transition="in" filter="wipe(right)">
                                      <p:cBhvr>
                                        <p:cTn id="94" dur="500"/>
                                        <p:tgtEl>
                                          <p:spTgt spid="14"/>
                                        </p:tgtEl>
                                      </p:cBhvr>
                                    </p:animEffect>
                                  </p:childTnLst>
                                </p:cTn>
                              </p:par>
                            </p:childTnLst>
                          </p:cTn>
                        </p:par>
                        <p:par>
                          <p:cTn id="95" fill="hold">
                            <p:stCondLst>
                              <p:cond delay="4500"/>
                            </p:stCondLst>
                            <p:childTnLst>
                              <p:par>
                                <p:cTn id="96" presetID="53" presetClass="entr" presetSubtype="16" fill="hold" grpId="0" nodeType="afterEffect">
                                  <p:stCondLst>
                                    <p:cond delay="0"/>
                                  </p:stCondLst>
                                  <p:childTnLst>
                                    <p:set>
                                      <p:cBhvr>
                                        <p:cTn id="97" dur="1" fill="hold">
                                          <p:stCondLst>
                                            <p:cond delay="0"/>
                                          </p:stCondLst>
                                        </p:cTn>
                                        <p:tgtEl>
                                          <p:spTgt spid="16"/>
                                        </p:tgtEl>
                                        <p:attrNameLst>
                                          <p:attrName>style.visibility</p:attrName>
                                        </p:attrNameLst>
                                      </p:cBhvr>
                                      <p:to>
                                        <p:strVal val="visible"/>
                                      </p:to>
                                    </p:set>
                                    <p:anim calcmode="lin" valueType="num">
                                      <p:cBhvr>
                                        <p:cTn id="98" dur="250" fill="hold"/>
                                        <p:tgtEl>
                                          <p:spTgt spid="16"/>
                                        </p:tgtEl>
                                        <p:attrNameLst>
                                          <p:attrName>ppt_w</p:attrName>
                                        </p:attrNameLst>
                                      </p:cBhvr>
                                      <p:tavLst>
                                        <p:tav tm="0">
                                          <p:val>
                                            <p:fltVal val="0"/>
                                          </p:val>
                                        </p:tav>
                                        <p:tav tm="100000">
                                          <p:val>
                                            <p:strVal val="#ppt_w"/>
                                          </p:val>
                                        </p:tav>
                                      </p:tavLst>
                                    </p:anim>
                                    <p:anim calcmode="lin" valueType="num">
                                      <p:cBhvr>
                                        <p:cTn id="99" dur="250" fill="hold"/>
                                        <p:tgtEl>
                                          <p:spTgt spid="16"/>
                                        </p:tgtEl>
                                        <p:attrNameLst>
                                          <p:attrName>ppt_h</p:attrName>
                                        </p:attrNameLst>
                                      </p:cBhvr>
                                      <p:tavLst>
                                        <p:tav tm="0">
                                          <p:val>
                                            <p:fltVal val="0"/>
                                          </p:val>
                                        </p:tav>
                                        <p:tav tm="100000">
                                          <p:val>
                                            <p:strVal val="#ppt_h"/>
                                          </p:val>
                                        </p:tav>
                                      </p:tavLst>
                                    </p:anim>
                                    <p:animEffect transition="in" filter="fade">
                                      <p:cBhvr>
                                        <p:cTn id="100" dur="250"/>
                                        <p:tgtEl>
                                          <p:spTgt spid="16"/>
                                        </p:tgtEl>
                                      </p:cBhvr>
                                    </p:animEffect>
                                  </p:childTnLst>
                                </p:cTn>
                              </p:par>
                              <p:par>
                                <p:cTn id="101" presetID="6" presetClass="emph" presetSubtype="0" decel="100000" fill="hold" grpId="1" nodeType="withEffect">
                                  <p:stCondLst>
                                    <p:cond delay="200"/>
                                  </p:stCondLst>
                                  <p:childTnLst>
                                    <p:animScale>
                                      <p:cBhvr>
                                        <p:cTn id="102" dur="250" fill="hold"/>
                                        <p:tgtEl>
                                          <p:spTgt spid="16"/>
                                        </p:tgtEl>
                                      </p:cBhvr>
                                      <p:by x="110000" y="110000"/>
                                    </p:animScale>
                                  </p:childTnLst>
                                </p:cTn>
                              </p:par>
                              <p:par>
                                <p:cTn id="103" presetID="6" presetClass="emph" presetSubtype="0" decel="100000" fill="hold" grpId="2" nodeType="withEffect">
                                  <p:stCondLst>
                                    <p:cond delay="300"/>
                                  </p:stCondLst>
                                  <p:childTnLst>
                                    <p:animScale>
                                      <p:cBhvr>
                                        <p:cTn id="104" dur="250" fill="hold"/>
                                        <p:tgtEl>
                                          <p:spTgt spid="16"/>
                                        </p:tgtEl>
                                      </p:cBhvr>
                                      <p:by x="91000" y="91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p:bldP spid="6" grpId="1"/>
      <p:bldP spid="6" grpId="2"/>
      <p:bldP spid="7" grpId="0" animBg="1"/>
      <p:bldP spid="8" grpId="0" animBg="1"/>
      <p:bldP spid="9" grpId="0"/>
      <p:bldP spid="9" grpId="1"/>
      <p:bldP spid="9" grpId="2"/>
      <p:bldP spid="10" grpId="0"/>
      <p:bldP spid="10" grpId="1"/>
      <p:bldP spid="10" grpId="2"/>
      <p:bldP spid="11" grpId="0"/>
      <p:bldP spid="11" grpId="1"/>
      <p:bldP spid="11" grpId="2"/>
      <p:bldP spid="12" grpId="0" animBg="1"/>
      <p:bldP spid="13" grpId="0"/>
      <p:bldP spid="13" grpId="1"/>
      <p:bldP spid="13" grpId="2"/>
      <p:bldP spid="14" grpId="0" animBg="1"/>
      <p:bldP spid="15" grpId="0"/>
      <p:bldP spid="15" grpId="1"/>
      <p:bldP spid="15" grpId="2"/>
      <p:bldP spid="16" grpId="0"/>
      <p:bldP spid="16" grpId="1"/>
      <p:bldP spid="16" grpId="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499995" y="1072515"/>
            <a:ext cx="2176780" cy="2176780"/>
          </a:xfrm>
          <a:prstGeom prst="roundRect">
            <a:avLst/>
          </a:prstGeom>
          <a:solidFill>
            <a:srgbClr val="FF94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800" dirty="0">
                <a:solidFill>
                  <a:schemeClr val="bg1"/>
                </a:solidFill>
                <a:latin typeface="华康少女文字W5(P)" panose="040F0500000000000000" pitchFamily="82" charset="-122"/>
                <a:ea typeface="华康少女文字W5(P)" panose="040F0500000000000000" pitchFamily="82" charset="-122"/>
              </a:rPr>
              <a:t>5</a:t>
            </a:r>
            <a:endParaRPr lang="en-US" altLang="zh-CN" sz="8800" dirty="0">
              <a:solidFill>
                <a:schemeClr val="bg1"/>
              </a:solidFill>
              <a:latin typeface="华康少女文字W5(P)" panose="040F0500000000000000" pitchFamily="82" charset="-122"/>
              <a:ea typeface="华康少女文字W5(P)" panose="040F0500000000000000" pitchFamily="82" charset="-122"/>
            </a:endParaRPr>
          </a:p>
        </p:txBody>
      </p:sp>
      <p:sp>
        <p:nvSpPr>
          <p:cNvPr id="3" name="文本框 2"/>
          <p:cNvSpPr txBox="1"/>
          <p:nvPr/>
        </p:nvSpPr>
        <p:spPr>
          <a:xfrm>
            <a:off x="4928658" y="1437630"/>
            <a:ext cx="4698722" cy="1446550"/>
          </a:xfrm>
          <a:prstGeom prst="rect">
            <a:avLst/>
          </a:prstGeom>
          <a:noFill/>
        </p:spPr>
        <p:txBody>
          <a:bodyPr wrap="none" rtlCol="0">
            <a:spAutoFit/>
          </a:bodyPr>
          <a:lstStyle/>
          <a:p>
            <a:r>
              <a:rPr lang="zh-CN" altLang="en-US" sz="8800" dirty="0">
                <a:solidFill>
                  <a:schemeClr val="bg1"/>
                </a:solidFill>
                <a:latin typeface="华康少女文字W5(P)" panose="040F0500000000000000" pitchFamily="82" charset="-122"/>
                <a:ea typeface="华康少女文字W5(P)" panose="040F0500000000000000" pitchFamily="82" charset="-122"/>
              </a:rPr>
              <a:t>活动风采</a:t>
            </a:r>
            <a:endParaRPr lang="zh-CN" altLang="en-US" sz="8800" dirty="0">
              <a:solidFill>
                <a:schemeClr val="bg1"/>
              </a:solidFill>
              <a:latin typeface="华康少女文字W5(P)" panose="040F0500000000000000" pitchFamily="82" charset="-122"/>
              <a:ea typeface="华康少女文字W5(P)" panose="040F0500000000000000" pitchFamily="8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991099" y="786735"/>
            <a:ext cx="2603500" cy="614877"/>
          </a:xfrm>
          <a:prstGeom prst="rect">
            <a:avLst/>
          </a:prstGeom>
        </p:spPr>
      </p:pic>
      <p:sp>
        <p:nvSpPr>
          <p:cNvPr id="3" name="文本框 2"/>
          <p:cNvSpPr txBox="1"/>
          <p:nvPr/>
        </p:nvSpPr>
        <p:spPr>
          <a:xfrm>
            <a:off x="5381887" y="748635"/>
            <a:ext cx="1821925" cy="521970"/>
          </a:xfrm>
          <a:prstGeom prst="rect">
            <a:avLst/>
          </a:prstGeom>
          <a:noFill/>
        </p:spPr>
        <p:txBody>
          <a:bodyPr wrap="square" rtlCol="0">
            <a:spAutoFit/>
          </a:bodyPr>
          <a:lstStyle/>
          <a:p>
            <a:pPr algn="ctr"/>
            <a:r>
              <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rPr>
              <a:t>活动风采</a:t>
            </a:r>
            <a:endPar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endParaRPr>
          </a:p>
        </p:txBody>
      </p:sp>
      <p:sp>
        <p:nvSpPr>
          <p:cNvPr id="4" name="矩形 3"/>
          <p:cNvSpPr/>
          <p:nvPr/>
        </p:nvSpPr>
        <p:spPr>
          <a:xfrm>
            <a:off x="1573200" y="1743075"/>
            <a:ext cx="2733675" cy="2733675"/>
          </a:xfrm>
          <a:prstGeom prst="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4954575" y="1743075"/>
            <a:ext cx="2733675" cy="2733675"/>
          </a:xfrm>
          <a:prstGeom prst="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8269275" y="1743074"/>
            <a:ext cx="2733675" cy="2733675"/>
          </a:xfrm>
          <a:prstGeom prst="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rotWithShape="1">
          <a:blip r:embed="rId2">
            <a:extLst>
              <a:ext uri="{28A0092B-C50C-407E-A947-70E740481C1C}">
                <a14:useLocalDpi xmlns:a14="http://schemas.microsoft.com/office/drawing/2010/main" val="0"/>
              </a:ext>
            </a:extLst>
          </a:blip>
          <a:srcRect l="10393" r="19382"/>
          <a:stretch>
            <a:fillRect/>
          </a:stretch>
        </p:blipFill>
        <p:spPr>
          <a:xfrm>
            <a:off x="1762125" y="1978583"/>
            <a:ext cx="2381250" cy="2262655"/>
          </a:xfrm>
          <a:prstGeom prst="rect">
            <a:avLst/>
          </a:prstGeom>
        </p:spPr>
      </p:pic>
      <p:pic>
        <p:nvPicPr>
          <p:cNvPr id="8" name="图片 7"/>
          <p:cNvPicPr>
            <a:picLocks noChangeAspect="1"/>
          </p:cNvPicPr>
          <p:nvPr/>
        </p:nvPicPr>
        <p:blipFill rotWithShape="1">
          <a:blip r:embed="rId3">
            <a:extLst>
              <a:ext uri="{28A0092B-C50C-407E-A947-70E740481C1C}">
                <a14:useLocalDpi xmlns:a14="http://schemas.microsoft.com/office/drawing/2010/main" val="0"/>
              </a:ext>
            </a:extLst>
          </a:blip>
          <a:srcRect l="10945" r="18894"/>
          <a:stretch>
            <a:fillRect/>
          </a:stretch>
        </p:blipFill>
        <p:spPr>
          <a:xfrm>
            <a:off x="5130787" y="1978583"/>
            <a:ext cx="2381250" cy="2262655"/>
          </a:xfrm>
          <a:prstGeom prst="rect">
            <a:avLst/>
          </a:prstGeom>
        </p:spPr>
      </p:pic>
      <p:pic>
        <p:nvPicPr>
          <p:cNvPr id="9" name="图片 8"/>
          <p:cNvPicPr>
            <a:picLocks noChangeAspect="1"/>
          </p:cNvPicPr>
          <p:nvPr/>
        </p:nvPicPr>
        <p:blipFill rotWithShape="1">
          <a:blip r:embed="rId4">
            <a:extLst>
              <a:ext uri="{28A0092B-C50C-407E-A947-70E740481C1C}">
                <a14:useLocalDpi xmlns:a14="http://schemas.microsoft.com/office/drawing/2010/main" val="0"/>
              </a:ext>
            </a:extLst>
          </a:blip>
          <a:srcRect l="7695" r="22271"/>
          <a:stretch>
            <a:fillRect/>
          </a:stretch>
        </p:blipFill>
        <p:spPr>
          <a:xfrm>
            <a:off x="8445487" y="1978583"/>
            <a:ext cx="2381250" cy="2262655"/>
          </a:xfrm>
          <a:prstGeom prst="rect">
            <a:avLst/>
          </a:prstGeom>
        </p:spPr>
      </p:pic>
      <p:sp>
        <p:nvSpPr>
          <p:cNvPr id="10" name="文本框 9"/>
          <p:cNvSpPr txBox="1"/>
          <p:nvPr/>
        </p:nvSpPr>
        <p:spPr>
          <a:xfrm>
            <a:off x="1821807" y="4937264"/>
            <a:ext cx="7540191" cy="1200329"/>
          </a:xfrm>
          <a:prstGeom prst="rect">
            <a:avLst/>
          </a:prstGeom>
          <a:noFill/>
        </p:spPr>
        <p:txBody>
          <a:bodyPr wrap="square" rtlCol="0">
            <a:spAutoFit/>
          </a:bodyPr>
          <a:lstStyle/>
          <a:p>
            <a:r>
              <a:rPr lang="zh-CN" altLang="en-US" sz="2400" dirty="0">
                <a:solidFill>
                  <a:schemeClr val="bg1"/>
                </a:solidFill>
                <a:latin typeface="华康少女文字W5(P)" panose="040F0500000000000000" pitchFamily="82" charset="-122"/>
                <a:ea typeface="华康少女文字W5(P)" panose="040F0500000000000000" pitchFamily="82" charset="-122"/>
              </a:rPr>
              <a:t>经过前任会员共同的努力和奋斗，发展到现在有一定的影响力的社团，逐步由一个年轻的社团走向一个成熟，这当中有每一个会员艰辛的付出和汗水</a:t>
            </a:r>
            <a:endParaRPr lang="zh-CN" altLang="en-US" sz="2400" dirty="0">
              <a:solidFill>
                <a:schemeClr val="bg1"/>
              </a:solidFill>
              <a:latin typeface="华康少女文字W5(P)" panose="040F0500000000000000" pitchFamily="82" charset="-122"/>
              <a:ea typeface="华康少女文字W5(P)" panose="040F0500000000000000" pitchFamily="8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par>
                                <p:cTn id="26" presetID="53" presetClass="entr" presetSubtype="16"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par>
                                <p:cTn id="31" presetID="53" presetClass="entr" presetSubtype="16"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Effect transition="in" filter="fade">
                                      <p:cBhvr>
                                        <p:cTn id="35" dur="500"/>
                                        <p:tgtEl>
                                          <p:spTgt spid="8"/>
                                        </p:tgtEl>
                                      </p:cBhvr>
                                    </p:animEffect>
                                  </p:childTnLst>
                                </p:cTn>
                              </p:par>
                              <p:par>
                                <p:cTn id="36" presetID="53" presetClass="entr" presetSubtype="16" fill="hold" nodeType="with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p:cTn id="38" dur="500" fill="hold"/>
                                        <p:tgtEl>
                                          <p:spTgt spid="9"/>
                                        </p:tgtEl>
                                        <p:attrNameLst>
                                          <p:attrName>ppt_w</p:attrName>
                                        </p:attrNameLst>
                                      </p:cBhvr>
                                      <p:tavLst>
                                        <p:tav tm="0">
                                          <p:val>
                                            <p:fltVal val="0"/>
                                          </p:val>
                                        </p:tav>
                                        <p:tav tm="100000">
                                          <p:val>
                                            <p:strVal val="#ppt_w"/>
                                          </p:val>
                                        </p:tav>
                                      </p:tavLst>
                                    </p:anim>
                                    <p:anim calcmode="lin" valueType="num">
                                      <p:cBhvr>
                                        <p:cTn id="39" dur="500" fill="hold"/>
                                        <p:tgtEl>
                                          <p:spTgt spid="9"/>
                                        </p:tgtEl>
                                        <p:attrNameLst>
                                          <p:attrName>ppt_h</p:attrName>
                                        </p:attrNameLst>
                                      </p:cBhvr>
                                      <p:tavLst>
                                        <p:tav tm="0">
                                          <p:val>
                                            <p:fltVal val="0"/>
                                          </p:val>
                                        </p:tav>
                                        <p:tav tm="100000">
                                          <p:val>
                                            <p:strVal val="#ppt_h"/>
                                          </p:val>
                                        </p:tav>
                                      </p:tavLst>
                                    </p:anim>
                                    <p:animEffect transition="in" filter="fade">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additive="base">
                                        <p:cTn id="45" dur="500" fill="hold"/>
                                        <p:tgtEl>
                                          <p:spTgt spid="10"/>
                                        </p:tgtEl>
                                        <p:attrNameLst>
                                          <p:attrName>ppt_x</p:attrName>
                                        </p:attrNameLst>
                                      </p:cBhvr>
                                      <p:tavLst>
                                        <p:tav tm="0">
                                          <p:val>
                                            <p:strVal val="#ppt_x"/>
                                          </p:val>
                                        </p:tav>
                                        <p:tav tm="100000">
                                          <p:val>
                                            <p:strVal val="#ppt_x"/>
                                          </p:val>
                                        </p:tav>
                                      </p:tavLst>
                                    </p:anim>
                                    <p:anim calcmode="lin" valueType="num">
                                      <p:cBhvr additive="base">
                                        <p:cTn id="4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991099" y="786735"/>
            <a:ext cx="2603500" cy="614877"/>
          </a:xfrm>
          <a:prstGeom prst="rect">
            <a:avLst/>
          </a:prstGeom>
        </p:spPr>
      </p:pic>
      <p:sp>
        <p:nvSpPr>
          <p:cNvPr id="3" name="文本框 2"/>
          <p:cNvSpPr txBox="1"/>
          <p:nvPr/>
        </p:nvSpPr>
        <p:spPr>
          <a:xfrm>
            <a:off x="5381887" y="748635"/>
            <a:ext cx="1821925" cy="521970"/>
          </a:xfrm>
          <a:prstGeom prst="rect">
            <a:avLst/>
          </a:prstGeom>
          <a:noFill/>
        </p:spPr>
        <p:txBody>
          <a:bodyPr wrap="square" rtlCol="0">
            <a:spAutoFit/>
          </a:bodyPr>
          <a:lstStyle/>
          <a:p>
            <a:pPr algn="ctr"/>
            <a:r>
              <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rPr>
              <a:t>工作汇报</a:t>
            </a:r>
            <a:endPar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5425" y="2105025"/>
            <a:ext cx="2540000" cy="1905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8375" y="2105025"/>
            <a:ext cx="2641600" cy="1981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图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62925" y="2105025"/>
            <a:ext cx="2641600" cy="1981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文本框 6"/>
          <p:cNvSpPr txBox="1"/>
          <p:nvPr/>
        </p:nvSpPr>
        <p:spPr>
          <a:xfrm>
            <a:off x="1666944" y="4507705"/>
            <a:ext cx="2607600" cy="1405256"/>
          </a:xfrm>
          <a:prstGeom prst="rect">
            <a:avLst/>
          </a:prstGeom>
          <a:noFill/>
          <a:scene3d>
            <a:camera prst="perspectiveContrastingRightFacing">
              <a:rot lat="623785" lon="20400000" rev="213211"/>
            </a:camera>
            <a:lightRig rig="threePt" dir="t"/>
          </a:scene3d>
        </p:spPr>
        <p:txBody>
          <a:bodyPr wrap="square" rtlCol="0">
            <a:spAutoFit/>
          </a:bodyPr>
          <a:lstStyle/>
          <a:p>
            <a:r>
              <a:rPr lang="zh-CN" altLang="en-US" sz="2135" dirty="0">
                <a:solidFill>
                  <a:schemeClr val="bg1"/>
                </a:solidFill>
                <a:latin typeface="华康少女文字W5(P)" panose="040F0500000000000000" pitchFamily="82" charset="-122"/>
                <a:ea typeface="华康少女文字W5(P)" panose="040F0500000000000000" pitchFamily="82" charset="-122"/>
              </a:rPr>
              <a:t>学生社团作为培养学生兴趣爱好、繁荣校园文化生活的第二课堂</a:t>
            </a:r>
            <a:endParaRPr lang="zh-CN" altLang="en-US" sz="2135" dirty="0">
              <a:solidFill>
                <a:schemeClr val="bg1"/>
              </a:solidFill>
              <a:latin typeface="华康少女文字W5(P)" panose="040F0500000000000000" pitchFamily="82" charset="-122"/>
              <a:ea typeface="华康少女文字W5(P)" panose="040F0500000000000000" pitchFamily="82" charset="-122"/>
            </a:endParaRPr>
          </a:p>
        </p:txBody>
      </p:sp>
      <p:sp>
        <p:nvSpPr>
          <p:cNvPr id="8" name="文本框 7"/>
          <p:cNvSpPr txBox="1"/>
          <p:nvPr/>
        </p:nvSpPr>
        <p:spPr>
          <a:xfrm>
            <a:off x="4778375" y="4438279"/>
            <a:ext cx="2607600" cy="1405256"/>
          </a:xfrm>
          <a:prstGeom prst="rect">
            <a:avLst/>
          </a:prstGeom>
          <a:noFill/>
          <a:scene3d>
            <a:camera prst="perspectiveContrastingRightFacing">
              <a:rot lat="623785" lon="20400000" rev="213211"/>
            </a:camera>
            <a:lightRig rig="threePt" dir="t"/>
          </a:scene3d>
        </p:spPr>
        <p:txBody>
          <a:bodyPr wrap="square" rtlCol="0">
            <a:spAutoFit/>
          </a:bodyPr>
          <a:lstStyle/>
          <a:p>
            <a:r>
              <a:rPr lang="zh-CN" altLang="en-US" sz="2135" dirty="0">
                <a:solidFill>
                  <a:schemeClr val="bg1"/>
                </a:solidFill>
                <a:latin typeface="华康少女文字W5(P)" panose="040F0500000000000000" pitchFamily="82" charset="-122"/>
                <a:ea typeface="华康少女文字W5(P)" panose="040F0500000000000000" pitchFamily="82" charset="-122"/>
              </a:rPr>
              <a:t>学生社团作为培养学生兴趣爱好、繁荣校园文化生活的第二课堂</a:t>
            </a:r>
            <a:endParaRPr lang="zh-CN" altLang="en-US" sz="2135" dirty="0">
              <a:solidFill>
                <a:schemeClr val="bg1"/>
              </a:solidFill>
              <a:latin typeface="华康少女文字W5(P)" panose="040F0500000000000000" pitchFamily="82" charset="-122"/>
              <a:ea typeface="华康少女文字W5(P)" panose="040F0500000000000000" pitchFamily="82" charset="-122"/>
            </a:endParaRPr>
          </a:p>
        </p:txBody>
      </p:sp>
      <p:sp>
        <p:nvSpPr>
          <p:cNvPr id="9" name="文本框 8"/>
          <p:cNvSpPr txBox="1"/>
          <p:nvPr/>
        </p:nvSpPr>
        <p:spPr>
          <a:xfrm>
            <a:off x="8034903" y="4438279"/>
            <a:ext cx="2607600" cy="1405256"/>
          </a:xfrm>
          <a:prstGeom prst="rect">
            <a:avLst/>
          </a:prstGeom>
          <a:noFill/>
          <a:scene3d>
            <a:camera prst="perspectiveContrastingRightFacing">
              <a:rot lat="623785" lon="20400000" rev="213211"/>
            </a:camera>
            <a:lightRig rig="threePt" dir="t"/>
          </a:scene3d>
        </p:spPr>
        <p:txBody>
          <a:bodyPr wrap="square" rtlCol="0">
            <a:spAutoFit/>
          </a:bodyPr>
          <a:lstStyle/>
          <a:p>
            <a:r>
              <a:rPr lang="zh-CN" altLang="en-US" sz="2135" dirty="0">
                <a:solidFill>
                  <a:schemeClr val="bg1"/>
                </a:solidFill>
                <a:latin typeface="华康少女文字W5(P)" panose="040F0500000000000000" pitchFamily="82" charset="-122"/>
                <a:ea typeface="华康少女文字W5(P)" panose="040F0500000000000000" pitchFamily="82" charset="-122"/>
              </a:rPr>
              <a:t>学生社团作为培养学生兴趣爱好、繁荣校园文化生活的第二课堂</a:t>
            </a:r>
            <a:endParaRPr lang="zh-CN" altLang="en-US" sz="2135" dirty="0">
              <a:solidFill>
                <a:schemeClr val="bg1"/>
              </a:solidFill>
              <a:latin typeface="华康少女文字W5(P)" panose="040F0500000000000000" pitchFamily="82" charset="-122"/>
              <a:ea typeface="华康少女文字W5(P)" panose="040F0500000000000000" pitchFamily="8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500" fill="hold"/>
                                        <p:tgtEl>
                                          <p:spTgt spid="8"/>
                                        </p:tgtEl>
                                        <p:attrNameLst>
                                          <p:attrName>ppt_w</p:attrName>
                                        </p:attrNameLst>
                                      </p:cBhvr>
                                      <p:tavLst>
                                        <p:tav tm="0">
                                          <p:val>
                                            <p:fltVal val="0"/>
                                          </p:val>
                                        </p:tav>
                                        <p:tav tm="100000">
                                          <p:val>
                                            <p:strVal val="#ppt_w"/>
                                          </p:val>
                                        </p:tav>
                                      </p:tavLst>
                                    </p:anim>
                                    <p:anim calcmode="lin" valueType="num">
                                      <p:cBhvr>
                                        <p:cTn id="31" dur="500" fill="hold"/>
                                        <p:tgtEl>
                                          <p:spTgt spid="8"/>
                                        </p:tgtEl>
                                        <p:attrNameLst>
                                          <p:attrName>ppt_h</p:attrName>
                                        </p:attrNameLst>
                                      </p:cBhvr>
                                      <p:tavLst>
                                        <p:tav tm="0">
                                          <p:val>
                                            <p:fltVal val="0"/>
                                          </p:val>
                                        </p:tav>
                                        <p:tav tm="100000">
                                          <p:val>
                                            <p:strVal val="#ppt_h"/>
                                          </p:val>
                                        </p:tav>
                                      </p:tavLst>
                                    </p:anim>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fltVal val="0"/>
                                          </p:val>
                                        </p:tav>
                                        <p:tav tm="100000">
                                          <p:val>
                                            <p:strVal val="#ppt_h"/>
                                          </p:val>
                                        </p:tav>
                                      </p:tavLst>
                                    </p:anim>
                                    <p:animEffect transition="in" filter="fade">
                                      <p:cBhvr>
                                        <p:cTn id="39" dur="500"/>
                                        <p:tgtEl>
                                          <p:spTgt spid="6"/>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1"/>
          <p:cNvSpPr/>
          <p:nvPr/>
        </p:nvSpPr>
        <p:spPr>
          <a:xfrm>
            <a:off x="1712595" y="767715"/>
            <a:ext cx="2176780" cy="2176780"/>
          </a:xfrm>
          <a:prstGeom prst="roundRect">
            <a:avLst/>
          </a:prstGeom>
          <a:solidFill>
            <a:srgbClr val="FF94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800" dirty="0">
                <a:solidFill>
                  <a:schemeClr val="bg1"/>
                </a:solidFill>
                <a:latin typeface="华康少女文字W5(P)" panose="040F0500000000000000" pitchFamily="82" charset="-122"/>
                <a:ea typeface="华康少女文字W5(P)" panose="040F0500000000000000" pitchFamily="82" charset="-122"/>
              </a:rPr>
              <a:t>6</a:t>
            </a:r>
            <a:endParaRPr lang="en-US" altLang="zh-CN" sz="8800" dirty="0">
              <a:solidFill>
                <a:schemeClr val="bg1"/>
              </a:solidFill>
              <a:latin typeface="华康少女文字W5(P)" panose="040F0500000000000000" pitchFamily="82" charset="-122"/>
              <a:ea typeface="华康少女文字W5(P)" panose="040F0500000000000000" pitchFamily="82" charset="-122"/>
            </a:endParaRPr>
          </a:p>
        </p:txBody>
      </p:sp>
      <p:sp>
        <p:nvSpPr>
          <p:cNvPr id="5" name="文本框 4"/>
          <p:cNvSpPr txBox="1"/>
          <p:nvPr/>
        </p:nvSpPr>
        <p:spPr>
          <a:xfrm>
            <a:off x="4141258" y="1132830"/>
            <a:ext cx="6955750" cy="1446550"/>
          </a:xfrm>
          <a:prstGeom prst="rect">
            <a:avLst/>
          </a:prstGeom>
          <a:noFill/>
        </p:spPr>
        <p:txBody>
          <a:bodyPr wrap="none" rtlCol="0">
            <a:spAutoFit/>
          </a:bodyPr>
          <a:lstStyle/>
          <a:p>
            <a:r>
              <a:rPr lang="zh-CN" altLang="en-US" sz="8800" dirty="0">
                <a:solidFill>
                  <a:schemeClr val="bg1"/>
                </a:solidFill>
                <a:latin typeface="华康少女文字W5(P)" panose="040F0500000000000000" pitchFamily="82" charset="-122"/>
                <a:ea typeface="华康少女文字W5(P)" panose="040F0500000000000000" pitchFamily="82" charset="-122"/>
              </a:rPr>
              <a:t>招新注意事项</a:t>
            </a:r>
            <a:endParaRPr lang="zh-CN" altLang="en-US" sz="8800" dirty="0">
              <a:solidFill>
                <a:schemeClr val="bg1"/>
              </a:solidFill>
              <a:latin typeface="华康少女文字W5(P)" panose="040F0500000000000000" pitchFamily="82" charset="-122"/>
              <a:ea typeface="华康少女文字W5(P)" panose="040F0500000000000000" pitchFamily="8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991099" y="786735"/>
            <a:ext cx="2603500" cy="614877"/>
          </a:xfrm>
          <a:prstGeom prst="rect">
            <a:avLst/>
          </a:prstGeom>
        </p:spPr>
      </p:pic>
      <p:sp>
        <p:nvSpPr>
          <p:cNvPr id="3" name="文本框 2"/>
          <p:cNvSpPr txBox="1"/>
          <p:nvPr/>
        </p:nvSpPr>
        <p:spPr>
          <a:xfrm>
            <a:off x="5381887" y="748635"/>
            <a:ext cx="1821925" cy="521970"/>
          </a:xfrm>
          <a:prstGeom prst="rect">
            <a:avLst/>
          </a:prstGeom>
          <a:noFill/>
        </p:spPr>
        <p:txBody>
          <a:bodyPr wrap="square" rtlCol="0">
            <a:spAutoFit/>
          </a:bodyPr>
          <a:lstStyle/>
          <a:p>
            <a:pPr algn="ctr"/>
            <a:r>
              <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rPr>
              <a:t>招新要求</a:t>
            </a:r>
            <a:endPar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319" y="1597736"/>
            <a:ext cx="8305682" cy="5260264"/>
          </a:xfrm>
          <a:prstGeom prst="rect">
            <a:avLst/>
          </a:prstGeom>
        </p:spPr>
      </p:pic>
      <p:sp>
        <p:nvSpPr>
          <p:cNvPr id="5" name="文本框 4"/>
          <p:cNvSpPr txBox="1"/>
          <p:nvPr/>
        </p:nvSpPr>
        <p:spPr>
          <a:xfrm>
            <a:off x="3154395" y="2745423"/>
            <a:ext cx="5900420" cy="6739255"/>
          </a:xfrm>
          <a:prstGeom prst="rect">
            <a:avLst/>
          </a:prstGeom>
          <a:noFill/>
        </p:spPr>
        <p:txBody>
          <a:bodyPr wrap="square" rtlCol="0" anchor="t">
            <a:spAutoFit/>
          </a:bodyPr>
          <a:lstStyle/>
          <a:p>
            <a:r>
              <a:rPr lang="zh-CN" altLang="en-US" sz="2400" dirty="0">
                <a:solidFill>
                  <a:srgbClr val="FF9409"/>
                </a:solidFill>
                <a:effectLst>
                  <a:outerShdw blurRad="38100" dist="25400" dir="5400000" algn="ctr" rotWithShape="0">
                    <a:srgbClr val="6E747A">
                      <a:alpha val="43000"/>
                    </a:srgbClr>
                  </a:outerShdw>
                </a:effectLst>
                <a:latin typeface="华康少女文字W5(P)" panose="040F0500000000000000" pitchFamily="82" charset="-122"/>
                <a:ea typeface="华康少女文字W5(P)" panose="040F0500000000000000" pitchFamily="82" charset="-122"/>
              </a:rPr>
              <a:t>请输入文本内容</a:t>
            </a:r>
            <a:r>
              <a:rPr lang="zh-CN" altLang="en-US" sz="2400" dirty="0">
                <a:solidFill>
                  <a:srgbClr val="FF9409"/>
                </a:solidFill>
                <a:effectLst>
                  <a:outerShdw blurRad="38100" dist="25400" dir="5400000" algn="ctr" rotWithShape="0">
                    <a:srgbClr val="6E747A">
                      <a:alpha val="43000"/>
                    </a:srgbClr>
                  </a:outerShdw>
                </a:effectLst>
                <a:latin typeface="华康少女文字W5(P)" panose="040F0500000000000000" pitchFamily="82" charset="-122"/>
                <a:ea typeface="华康少女文字W5(P)" panose="040F0500000000000000" pitchFamily="82" charset="-122"/>
                <a:sym typeface="+mn-ea"/>
              </a:rPr>
              <a:t>请输入文本内容请输入文本内容请输入文本内容请输入文本内容请输入文本内容请输入文本内容请输入文本内容请输入文本内容请输入文本内容请输入文本内容请输入文本内容请输入文本内容请输入文本内容</a:t>
            </a:r>
            <a:endParaRPr lang="zh-CN" altLang="en-US" sz="2400" dirty="0">
              <a:solidFill>
                <a:srgbClr val="FF9409"/>
              </a:solidFill>
              <a:effectLst>
                <a:outerShdw blurRad="38100" dist="25400" dir="5400000" algn="ctr" rotWithShape="0">
                  <a:srgbClr val="6E747A">
                    <a:alpha val="43000"/>
                  </a:srgbClr>
                </a:outerShdw>
              </a:effectLst>
              <a:latin typeface="华康少女文字W5(P)" panose="040F0500000000000000" pitchFamily="82" charset="-122"/>
              <a:ea typeface="华康少女文字W5(P)" panose="040F0500000000000000" pitchFamily="82" charset="-122"/>
            </a:endParaRPr>
          </a:p>
          <a:p>
            <a:endParaRPr lang="zh-CN" altLang="en-US" sz="2400" dirty="0">
              <a:solidFill>
                <a:srgbClr val="FF9409"/>
              </a:solidFill>
              <a:effectLst>
                <a:outerShdw blurRad="38100" dist="25400" dir="5400000" algn="ctr" rotWithShape="0">
                  <a:srgbClr val="6E747A">
                    <a:alpha val="43000"/>
                  </a:srgbClr>
                </a:outerShdw>
              </a:effectLst>
              <a:latin typeface="华康少女文字W5(P)" panose="040F0500000000000000" pitchFamily="82" charset="-122"/>
              <a:ea typeface="华康少女文字W5(P)" panose="040F0500000000000000" pitchFamily="82" charset="-122"/>
            </a:endParaRPr>
          </a:p>
          <a:p>
            <a:endParaRPr lang="zh-CN" altLang="en-US" sz="2400" dirty="0">
              <a:solidFill>
                <a:srgbClr val="FF9409"/>
              </a:solidFill>
              <a:effectLst>
                <a:outerShdw blurRad="38100" dist="25400" dir="5400000" algn="ctr" rotWithShape="0">
                  <a:srgbClr val="6E747A">
                    <a:alpha val="43000"/>
                  </a:srgbClr>
                </a:outerShdw>
              </a:effectLst>
              <a:latin typeface="华康少女文字W5(P)" panose="040F0500000000000000" pitchFamily="82" charset="-122"/>
              <a:ea typeface="华康少女文字W5(P)" panose="040F0500000000000000" pitchFamily="82" charset="-122"/>
            </a:endParaRPr>
          </a:p>
          <a:p>
            <a:endParaRPr lang="zh-CN" altLang="en-US" sz="2400" dirty="0">
              <a:solidFill>
                <a:srgbClr val="FF9409"/>
              </a:solidFill>
              <a:effectLst>
                <a:outerShdw blurRad="38100" dist="25400" dir="5400000" algn="ctr" rotWithShape="0">
                  <a:srgbClr val="6E747A">
                    <a:alpha val="43000"/>
                  </a:srgbClr>
                </a:outerShdw>
              </a:effectLst>
              <a:latin typeface="华康少女文字W5(P)" panose="040F0500000000000000" pitchFamily="82" charset="-122"/>
              <a:ea typeface="华康少女文字W5(P)" panose="040F0500000000000000" pitchFamily="82" charset="-122"/>
            </a:endParaRPr>
          </a:p>
          <a:p>
            <a:endParaRPr lang="zh-CN" altLang="en-US" sz="2400" dirty="0">
              <a:solidFill>
                <a:srgbClr val="FF9409"/>
              </a:solidFill>
              <a:effectLst>
                <a:outerShdw blurRad="38100" dist="25400" dir="5400000" algn="ctr" rotWithShape="0">
                  <a:srgbClr val="6E747A">
                    <a:alpha val="43000"/>
                  </a:srgbClr>
                </a:outerShdw>
              </a:effectLst>
              <a:latin typeface="华康少女文字W5(P)" panose="040F0500000000000000" pitchFamily="82" charset="-122"/>
              <a:ea typeface="华康少女文字W5(P)" panose="040F0500000000000000" pitchFamily="82" charset="-122"/>
            </a:endParaRPr>
          </a:p>
          <a:p>
            <a:endParaRPr lang="zh-CN" altLang="en-US" sz="2400" dirty="0">
              <a:solidFill>
                <a:srgbClr val="FF9409"/>
              </a:solidFill>
              <a:effectLst>
                <a:outerShdw blurRad="38100" dist="25400" dir="5400000" algn="ctr" rotWithShape="0">
                  <a:srgbClr val="6E747A">
                    <a:alpha val="43000"/>
                  </a:srgbClr>
                </a:outerShdw>
              </a:effectLst>
              <a:latin typeface="华康少女文字W5(P)" panose="040F0500000000000000" pitchFamily="82" charset="-122"/>
              <a:ea typeface="华康少女文字W5(P)" panose="040F0500000000000000" pitchFamily="82" charset="-122"/>
            </a:endParaRPr>
          </a:p>
          <a:p>
            <a:endParaRPr lang="zh-CN" altLang="en-US" sz="2400" dirty="0">
              <a:solidFill>
                <a:srgbClr val="FF9409"/>
              </a:solidFill>
              <a:effectLst>
                <a:outerShdw blurRad="38100" dist="25400" dir="5400000" algn="ctr" rotWithShape="0">
                  <a:srgbClr val="6E747A">
                    <a:alpha val="43000"/>
                  </a:srgbClr>
                </a:outerShdw>
              </a:effectLst>
              <a:latin typeface="华康少女文字W5(P)" panose="040F0500000000000000" pitchFamily="82" charset="-122"/>
              <a:ea typeface="华康少女文字W5(P)" panose="040F0500000000000000" pitchFamily="82" charset="-122"/>
            </a:endParaRPr>
          </a:p>
          <a:p>
            <a:endParaRPr lang="zh-CN" altLang="en-US" sz="2400" dirty="0">
              <a:solidFill>
                <a:srgbClr val="FF9409"/>
              </a:solidFill>
              <a:effectLst>
                <a:outerShdw blurRad="38100" dist="25400" dir="5400000" algn="ctr" rotWithShape="0">
                  <a:srgbClr val="6E747A">
                    <a:alpha val="43000"/>
                  </a:srgbClr>
                </a:outerShdw>
              </a:effectLst>
              <a:latin typeface="华康少女文字W5(P)" panose="040F0500000000000000" pitchFamily="82" charset="-122"/>
              <a:ea typeface="华康少女文字W5(P)" panose="040F0500000000000000" pitchFamily="82" charset="-122"/>
            </a:endParaRPr>
          </a:p>
          <a:p>
            <a:endParaRPr lang="zh-CN" altLang="en-US" sz="2400" dirty="0">
              <a:solidFill>
                <a:srgbClr val="FF9409"/>
              </a:solidFill>
              <a:effectLst>
                <a:outerShdw blurRad="38100" dist="25400" dir="5400000" algn="ctr" rotWithShape="0">
                  <a:srgbClr val="6E747A">
                    <a:alpha val="43000"/>
                  </a:srgbClr>
                </a:outerShdw>
              </a:effectLst>
              <a:latin typeface="华康少女文字W5(P)" panose="040F0500000000000000" pitchFamily="82" charset="-122"/>
              <a:ea typeface="华康少女文字W5(P)" panose="040F0500000000000000" pitchFamily="82" charset="-122"/>
            </a:endParaRPr>
          </a:p>
          <a:p>
            <a:endParaRPr lang="zh-CN" altLang="en-US" sz="2400" dirty="0">
              <a:solidFill>
                <a:srgbClr val="FF9409"/>
              </a:solidFill>
              <a:effectLst>
                <a:outerShdw blurRad="38100" dist="25400" dir="5400000" algn="ctr" rotWithShape="0">
                  <a:srgbClr val="6E747A">
                    <a:alpha val="43000"/>
                  </a:srgbClr>
                </a:outerShdw>
              </a:effectLst>
              <a:latin typeface="华康少女文字W5(P)" panose="040F0500000000000000" pitchFamily="82" charset="-122"/>
              <a:ea typeface="华康少女文字W5(P)" panose="040F0500000000000000" pitchFamily="82" charset="-122"/>
            </a:endParaRPr>
          </a:p>
          <a:p>
            <a:endParaRPr lang="zh-CN" altLang="en-US" sz="2400" dirty="0">
              <a:solidFill>
                <a:srgbClr val="FF9409"/>
              </a:solidFill>
              <a:effectLst>
                <a:outerShdw blurRad="38100" dist="25400" dir="5400000" algn="ctr" rotWithShape="0">
                  <a:srgbClr val="6E747A">
                    <a:alpha val="43000"/>
                  </a:srgbClr>
                </a:outerShdw>
              </a:effectLst>
              <a:latin typeface="华康少女文字W5(P)" panose="040F0500000000000000" pitchFamily="82" charset="-122"/>
              <a:ea typeface="华康少女文字W5(P)" panose="040F0500000000000000" pitchFamily="82" charset="-122"/>
            </a:endParaRPr>
          </a:p>
          <a:p>
            <a:endParaRPr lang="zh-CN" altLang="en-US" sz="2400" dirty="0">
              <a:solidFill>
                <a:srgbClr val="FF9409"/>
              </a:solidFill>
              <a:effectLst>
                <a:outerShdw blurRad="38100" dist="25400" dir="5400000" algn="ctr" rotWithShape="0">
                  <a:srgbClr val="6E747A">
                    <a:alpha val="43000"/>
                  </a:srgbClr>
                </a:outerShdw>
              </a:effectLst>
              <a:latin typeface="华康少女文字W5(P)" panose="040F0500000000000000" pitchFamily="82" charset="-122"/>
              <a:ea typeface="华康少女文字W5(P)" panose="040F0500000000000000" pitchFamily="82" charset="-122"/>
            </a:endParaRPr>
          </a:p>
          <a:p>
            <a:endParaRPr lang="zh-CN" altLang="en-US" sz="2400" dirty="0">
              <a:solidFill>
                <a:srgbClr val="FF9409"/>
              </a:solidFill>
              <a:effectLst>
                <a:outerShdw blurRad="38100" dist="25400" dir="5400000" algn="ctr" rotWithShape="0">
                  <a:srgbClr val="6E747A">
                    <a:alpha val="43000"/>
                  </a:srgbClr>
                </a:outerShdw>
              </a:effectLst>
              <a:latin typeface="华康少女文字W5(P)" panose="040F0500000000000000" pitchFamily="82" charset="-122"/>
              <a:ea typeface="华康少女文字W5(P)" panose="040F0500000000000000" pitchFamily="8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p:cTn id="19"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991099" y="786735"/>
            <a:ext cx="2603500" cy="614877"/>
          </a:xfrm>
          <a:prstGeom prst="rect">
            <a:avLst/>
          </a:prstGeom>
        </p:spPr>
      </p:pic>
      <p:sp>
        <p:nvSpPr>
          <p:cNvPr id="4" name="文本框 3"/>
          <p:cNvSpPr txBox="1"/>
          <p:nvPr/>
        </p:nvSpPr>
        <p:spPr>
          <a:xfrm>
            <a:off x="5381887" y="748635"/>
            <a:ext cx="1821925" cy="521970"/>
          </a:xfrm>
          <a:prstGeom prst="rect">
            <a:avLst/>
          </a:prstGeom>
          <a:noFill/>
        </p:spPr>
        <p:txBody>
          <a:bodyPr wrap="square" rtlCol="0">
            <a:spAutoFit/>
          </a:bodyPr>
          <a:lstStyle/>
          <a:p>
            <a:pPr algn="ctr"/>
            <a:r>
              <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rPr>
              <a:t>协会宣言</a:t>
            </a:r>
            <a:endPar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endParaRPr>
          </a:p>
        </p:txBody>
      </p:sp>
      <p:sp>
        <p:nvSpPr>
          <p:cNvPr id="5" name="Text Box 3"/>
          <p:cNvSpPr>
            <a:spLocks noChangeArrowheads="1"/>
          </p:cNvSpPr>
          <p:nvPr/>
        </p:nvSpPr>
        <p:spPr bwMode="auto">
          <a:xfrm>
            <a:off x="2525569" y="2092599"/>
            <a:ext cx="7534560" cy="331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685800">
              <a:lnSpc>
                <a:spcPct val="200000"/>
              </a:lnSpc>
            </a:pPr>
            <a:r>
              <a:rPr dirty="0">
                <a:solidFill>
                  <a:schemeClr val="bg1"/>
                </a:solidFill>
                <a:latin typeface="华康少女文字W5(P)" panose="040F0500000000000000" pitchFamily="82" charset="-122"/>
                <a:ea typeface="华康少女文字W5(P)" panose="040F0500000000000000" pitchFamily="82" charset="-122"/>
              </a:rPr>
              <a:t>社团口号：以吾命护吾兄弟之情.以吾血捍我帮会之谊；社团宣言：兄弟是我们一生的依靠！；我们不畏惧一切艰难.因为我们身边依然有我们的兄弟；我们不退缩一切困苦,因为我们身上依然批负欲血狼团；没有永远的朋友，只有永远的兄弟；让我们歃血为盟，让我们同甘共苦，让我们肝胆相照，；让我们的身体，流淌勇者的血液，让我们的灵魂，接受；让我们一起，实现这个美丽的梦想！；</a:t>
            </a:r>
            <a:endParaRPr dirty="0">
              <a:solidFill>
                <a:schemeClr val="bg1"/>
              </a:solidFill>
              <a:latin typeface="华康少女文字W5(P)" panose="040F0500000000000000" pitchFamily="82" charset="-122"/>
              <a:ea typeface="华康少女文字W5(P)" panose="040F0500000000000000" pitchFamily="8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991099" y="786735"/>
            <a:ext cx="2603500" cy="614877"/>
          </a:xfrm>
          <a:prstGeom prst="rect">
            <a:avLst/>
          </a:prstGeom>
        </p:spPr>
      </p:pic>
      <p:sp>
        <p:nvSpPr>
          <p:cNvPr id="3" name="文本框 2"/>
          <p:cNvSpPr txBox="1"/>
          <p:nvPr/>
        </p:nvSpPr>
        <p:spPr>
          <a:xfrm>
            <a:off x="5381887" y="748635"/>
            <a:ext cx="1821925" cy="521970"/>
          </a:xfrm>
          <a:prstGeom prst="rect">
            <a:avLst/>
          </a:prstGeom>
          <a:noFill/>
        </p:spPr>
        <p:txBody>
          <a:bodyPr wrap="square" rtlCol="0">
            <a:spAutoFit/>
          </a:bodyPr>
          <a:lstStyle/>
          <a:p>
            <a:pPr algn="ctr"/>
            <a:r>
              <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rPr>
              <a:t>招新时间</a:t>
            </a:r>
            <a:endPar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endParaRPr>
          </a:p>
        </p:txBody>
      </p:sp>
      <p:sp>
        <p:nvSpPr>
          <p:cNvPr id="4" name="矩形 3"/>
          <p:cNvSpPr/>
          <p:nvPr/>
        </p:nvSpPr>
        <p:spPr>
          <a:xfrm>
            <a:off x="4493130" y="3508999"/>
            <a:ext cx="5555749" cy="781685"/>
          </a:xfrm>
          <a:prstGeom prst="rect">
            <a:avLst/>
          </a:prstGeom>
        </p:spPr>
        <p:txBody>
          <a:bodyPr wrap="square">
            <a:spAutoFit/>
          </a:bodyPr>
          <a:lstStyle/>
          <a:p>
            <a:pPr>
              <a:lnSpc>
                <a:spcPct val="120000"/>
              </a:lnSpc>
            </a:pPr>
            <a:r>
              <a:rPr lang="en-US" altLang="zh-CN" sz="3735" dirty="0">
                <a:solidFill>
                  <a:schemeClr val="bg1"/>
                </a:solidFill>
                <a:latin typeface="华康少女文字W5(P)" panose="040F0500000000000000" pitchFamily="82" charset="-122"/>
                <a:ea typeface="华康少女文字W5(P)" panose="040F0500000000000000" pitchFamily="82" charset="-122"/>
              </a:rPr>
              <a:t>XXXXXXXXXXX</a:t>
            </a:r>
            <a:endParaRPr lang="zh-CN" altLang="en-US" sz="3735" dirty="0">
              <a:solidFill>
                <a:schemeClr val="bg1"/>
              </a:solidFill>
              <a:latin typeface="华康少女文字W5(P)" panose="040F0500000000000000" pitchFamily="82" charset="-122"/>
              <a:ea typeface="华康少女文字W5(P)" panose="040F0500000000000000" pitchFamily="82" charset="-122"/>
            </a:endParaRPr>
          </a:p>
        </p:txBody>
      </p:sp>
      <p:sp>
        <p:nvSpPr>
          <p:cNvPr id="5" name="文本框 4"/>
          <p:cNvSpPr txBox="1"/>
          <p:nvPr/>
        </p:nvSpPr>
        <p:spPr>
          <a:xfrm>
            <a:off x="4493090" y="1741780"/>
            <a:ext cx="6149510" cy="781685"/>
          </a:xfrm>
          <a:prstGeom prst="rect">
            <a:avLst/>
          </a:prstGeom>
          <a:noFill/>
        </p:spPr>
        <p:txBody>
          <a:bodyPr wrap="square" rtlCol="0">
            <a:spAutoFit/>
          </a:bodyPr>
          <a:lstStyle/>
          <a:p>
            <a:pPr>
              <a:lnSpc>
                <a:spcPct val="120000"/>
              </a:lnSpc>
            </a:pPr>
            <a:r>
              <a:rPr lang="en-US" altLang="zh-CN" sz="3735" dirty="0">
                <a:solidFill>
                  <a:schemeClr val="bg1"/>
                </a:solidFill>
                <a:latin typeface="华康少女文字W5(P)" panose="040F0500000000000000" pitchFamily="82" charset="-122"/>
                <a:ea typeface="华康少女文字W5(P)" panose="040F0500000000000000" pitchFamily="82" charset="-122"/>
              </a:rPr>
              <a:t>20XX</a:t>
            </a:r>
            <a:r>
              <a:rPr lang="zh-CN" altLang="en-US" sz="3735" dirty="0">
                <a:solidFill>
                  <a:schemeClr val="bg1"/>
                </a:solidFill>
                <a:latin typeface="华康少女文字W5(P)" panose="040F0500000000000000" pitchFamily="82" charset="-122"/>
                <a:ea typeface="华康少女文字W5(P)" panose="040F0500000000000000" pitchFamily="82" charset="-122"/>
              </a:rPr>
              <a:t>年</a:t>
            </a:r>
            <a:r>
              <a:rPr lang="en-US" altLang="zh-CN" sz="3735" dirty="0">
                <a:solidFill>
                  <a:schemeClr val="bg1"/>
                </a:solidFill>
                <a:latin typeface="华康少女文字W5(P)" panose="040F0500000000000000" pitchFamily="82" charset="-122"/>
                <a:ea typeface="华康少女文字W5(P)" panose="040F0500000000000000" pitchFamily="82" charset="-122"/>
              </a:rPr>
              <a:t>X</a:t>
            </a:r>
            <a:r>
              <a:rPr lang="zh-CN" altLang="en-US" sz="3735" dirty="0">
                <a:solidFill>
                  <a:schemeClr val="bg1"/>
                </a:solidFill>
                <a:latin typeface="华康少女文字W5(P)" panose="040F0500000000000000" pitchFamily="82" charset="-122"/>
                <a:ea typeface="华康少女文字W5(P)" panose="040F0500000000000000" pitchFamily="82" charset="-122"/>
              </a:rPr>
              <a:t>月</a:t>
            </a:r>
            <a:r>
              <a:rPr lang="en-US" altLang="zh-CN" sz="3735" dirty="0">
                <a:solidFill>
                  <a:schemeClr val="bg1"/>
                </a:solidFill>
                <a:latin typeface="华康少女文字W5(P)" panose="040F0500000000000000" pitchFamily="82" charset="-122"/>
                <a:ea typeface="华康少女文字W5(P)" panose="040F0500000000000000" pitchFamily="82" charset="-122"/>
              </a:rPr>
              <a:t>XX</a:t>
            </a:r>
            <a:r>
              <a:rPr lang="zh-CN" altLang="en-US" sz="3735" dirty="0">
                <a:solidFill>
                  <a:schemeClr val="bg1"/>
                </a:solidFill>
                <a:latin typeface="华康少女文字W5(P)" panose="040F0500000000000000" pitchFamily="82" charset="-122"/>
                <a:ea typeface="华康少女文字W5(P)" panose="040F0500000000000000" pitchFamily="82" charset="-122"/>
              </a:rPr>
              <a:t>日</a:t>
            </a:r>
            <a:endParaRPr lang="zh-CN" altLang="en-US" sz="3735" dirty="0">
              <a:solidFill>
                <a:schemeClr val="bg1"/>
              </a:solidFill>
              <a:latin typeface="华康少女文字W5(P)" panose="040F0500000000000000" pitchFamily="82" charset="-122"/>
              <a:ea typeface="华康少女文字W5(P)" panose="040F0500000000000000" pitchFamily="82" charset="-122"/>
            </a:endParaRPr>
          </a:p>
        </p:txBody>
      </p:sp>
      <p:sp>
        <p:nvSpPr>
          <p:cNvPr id="6" name="文本框 5"/>
          <p:cNvSpPr txBox="1"/>
          <p:nvPr/>
        </p:nvSpPr>
        <p:spPr>
          <a:xfrm>
            <a:off x="2161710" y="2676758"/>
            <a:ext cx="3883328" cy="584775"/>
          </a:xfrm>
          <a:prstGeom prst="rect">
            <a:avLst/>
          </a:prstGeom>
          <a:noFill/>
        </p:spPr>
        <p:txBody>
          <a:bodyPr wrap="square" rtlCol="0">
            <a:spAutoFit/>
          </a:bodyPr>
          <a:lstStyle/>
          <a:p>
            <a:r>
              <a:rPr lang="zh-CN" altLang="en-US" sz="3200" dirty="0">
                <a:solidFill>
                  <a:schemeClr val="bg1"/>
                </a:solidFill>
                <a:latin typeface="华康少女文字W5(P)" panose="040F0500000000000000" pitchFamily="82" charset="-122"/>
                <a:ea typeface="华康少女文字W5(P)" panose="040F0500000000000000" pitchFamily="82" charset="-122"/>
              </a:rPr>
              <a:t>招新地点：</a:t>
            </a:r>
            <a:endParaRPr lang="zh-CN" altLang="en-US" sz="3200" dirty="0">
              <a:solidFill>
                <a:schemeClr val="bg1"/>
              </a:solidFill>
              <a:latin typeface="华康少女文字W5(P)" panose="040F0500000000000000" pitchFamily="82" charset="-122"/>
              <a:ea typeface="华康少女文字W5(P)" panose="040F0500000000000000" pitchFamily="82" charset="-122"/>
            </a:endParaRPr>
          </a:p>
        </p:txBody>
      </p:sp>
      <p:sp>
        <p:nvSpPr>
          <p:cNvPr id="7" name="文本框 6"/>
          <p:cNvSpPr txBox="1"/>
          <p:nvPr/>
        </p:nvSpPr>
        <p:spPr>
          <a:xfrm>
            <a:off x="2161540" y="3590925"/>
            <a:ext cx="2071370" cy="583565"/>
          </a:xfrm>
          <a:prstGeom prst="rect">
            <a:avLst/>
          </a:prstGeom>
          <a:noFill/>
        </p:spPr>
        <p:txBody>
          <a:bodyPr wrap="square" rtlCol="0">
            <a:spAutoFit/>
          </a:bodyPr>
          <a:lstStyle/>
          <a:p>
            <a:r>
              <a:rPr lang="zh-CN" altLang="en-US" sz="3200" dirty="0">
                <a:solidFill>
                  <a:schemeClr val="bg1"/>
                </a:solidFill>
                <a:latin typeface="华康少女文字W5(P)" panose="040F0500000000000000" pitchFamily="82" charset="-122"/>
                <a:ea typeface="华康少女文字W5(P)" panose="040F0500000000000000" pitchFamily="82" charset="-122"/>
              </a:rPr>
              <a:t>联系方式：</a:t>
            </a:r>
            <a:endParaRPr lang="zh-CN" altLang="en-US" sz="3200" dirty="0">
              <a:solidFill>
                <a:schemeClr val="bg1"/>
              </a:solidFill>
              <a:latin typeface="华康少女文字W5(P)" panose="040F0500000000000000" pitchFamily="82" charset="-122"/>
              <a:ea typeface="华康少女文字W5(P)" panose="040F0500000000000000" pitchFamily="82" charset="-122"/>
            </a:endParaRPr>
          </a:p>
        </p:txBody>
      </p:sp>
      <p:sp>
        <p:nvSpPr>
          <p:cNvPr id="8" name="文本框 7"/>
          <p:cNvSpPr txBox="1"/>
          <p:nvPr/>
        </p:nvSpPr>
        <p:spPr>
          <a:xfrm>
            <a:off x="4493091" y="2647228"/>
            <a:ext cx="5985112" cy="681990"/>
          </a:xfrm>
          <a:prstGeom prst="rect">
            <a:avLst/>
          </a:prstGeom>
          <a:noFill/>
        </p:spPr>
        <p:txBody>
          <a:bodyPr wrap="square" rtlCol="0">
            <a:spAutoFit/>
          </a:bodyPr>
          <a:lstStyle/>
          <a:p>
            <a:pPr>
              <a:lnSpc>
                <a:spcPct val="120000"/>
              </a:lnSpc>
            </a:pPr>
            <a:r>
              <a:rPr lang="en-US" sz="3200" dirty="0">
                <a:solidFill>
                  <a:schemeClr val="bg1"/>
                </a:solidFill>
                <a:latin typeface="华康少女文字W5(P)" panose="040F0500000000000000" pitchFamily="82" charset="-122"/>
                <a:ea typeface="华康少女文字W5(P)" panose="040F0500000000000000" pitchFamily="82" charset="-122"/>
              </a:rPr>
              <a:t>XXXXXXXXXXXX</a:t>
            </a:r>
            <a:endParaRPr lang="en-US" sz="3200" dirty="0">
              <a:solidFill>
                <a:schemeClr val="bg1"/>
              </a:solidFill>
              <a:latin typeface="华康少女文字W5(P)" panose="040F0500000000000000" pitchFamily="82" charset="-122"/>
              <a:ea typeface="华康少女文字W5(P)" panose="040F0500000000000000" pitchFamily="82" charset="-122"/>
            </a:endParaRPr>
          </a:p>
        </p:txBody>
      </p:sp>
      <p:sp>
        <p:nvSpPr>
          <p:cNvPr id="9" name="文本框 8"/>
          <p:cNvSpPr txBox="1"/>
          <p:nvPr/>
        </p:nvSpPr>
        <p:spPr>
          <a:xfrm>
            <a:off x="2161540" y="1884045"/>
            <a:ext cx="2148840" cy="583565"/>
          </a:xfrm>
          <a:prstGeom prst="rect">
            <a:avLst/>
          </a:prstGeom>
          <a:noFill/>
        </p:spPr>
        <p:txBody>
          <a:bodyPr wrap="square" rtlCol="0">
            <a:spAutoFit/>
          </a:bodyPr>
          <a:lstStyle/>
          <a:p>
            <a:r>
              <a:rPr lang="zh-CN" altLang="en-US" sz="3200" dirty="0">
                <a:solidFill>
                  <a:schemeClr val="bg1"/>
                </a:solidFill>
                <a:latin typeface="华康少女文字W5(P)" panose="040F0500000000000000" pitchFamily="82" charset="-122"/>
                <a:ea typeface="华康少女文字W5(P)" panose="040F0500000000000000" pitchFamily="82" charset="-122"/>
              </a:rPr>
              <a:t>招新时间：</a:t>
            </a:r>
            <a:endParaRPr lang="zh-CN" altLang="en-US" sz="3200" dirty="0">
              <a:solidFill>
                <a:schemeClr val="bg1"/>
              </a:solidFill>
              <a:latin typeface="华康少女文字W5(P)" panose="040F0500000000000000" pitchFamily="82" charset="-122"/>
              <a:ea typeface="华康少女文字W5(P)" panose="040F0500000000000000" pitchFamily="8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374323" y="0"/>
            <a:ext cx="7318072" cy="391217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991099" y="786735"/>
            <a:ext cx="2603500" cy="614877"/>
          </a:xfrm>
          <a:prstGeom prst="rect">
            <a:avLst/>
          </a:prstGeom>
        </p:spPr>
      </p:pic>
      <p:sp>
        <p:nvSpPr>
          <p:cNvPr id="3" name="文本框 2"/>
          <p:cNvSpPr txBox="1"/>
          <p:nvPr/>
        </p:nvSpPr>
        <p:spPr>
          <a:xfrm>
            <a:off x="5381887" y="748635"/>
            <a:ext cx="1821925" cy="521970"/>
          </a:xfrm>
          <a:prstGeom prst="rect">
            <a:avLst/>
          </a:prstGeom>
          <a:noFill/>
        </p:spPr>
        <p:txBody>
          <a:bodyPr wrap="square" rtlCol="0">
            <a:spAutoFit/>
          </a:bodyPr>
          <a:lstStyle/>
          <a:p>
            <a:pPr algn="ctr"/>
            <a:r>
              <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rPr>
              <a:t>目录</a:t>
            </a:r>
            <a:endPar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endParaRPr>
          </a:p>
        </p:txBody>
      </p:sp>
      <p:sp>
        <p:nvSpPr>
          <p:cNvPr id="4" name="圆角矩形 1"/>
          <p:cNvSpPr/>
          <p:nvPr/>
        </p:nvSpPr>
        <p:spPr>
          <a:xfrm>
            <a:off x="2665095" y="2279015"/>
            <a:ext cx="601133" cy="601133"/>
          </a:xfrm>
          <a:prstGeom prst="roundRect">
            <a:avLst/>
          </a:prstGeom>
          <a:solidFill>
            <a:srgbClr val="FF94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bg1"/>
                </a:solidFill>
                <a:latin typeface="华康少女文字W5(P)" panose="040F0500000000000000" pitchFamily="82" charset="-122"/>
                <a:ea typeface="华康少女文字W5(P)" panose="040F0500000000000000" pitchFamily="82" charset="-122"/>
              </a:rPr>
              <a:t>1</a:t>
            </a:r>
            <a:endParaRPr lang="en-US" altLang="zh-CN" sz="2400">
              <a:solidFill>
                <a:schemeClr val="bg1"/>
              </a:solidFill>
              <a:latin typeface="华康少女文字W5(P)" panose="040F0500000000000000" pitchFamily="82" charset="-122"/>
              <a:ea typeface="华康少女文字W5(P)" panose="040F0500000000000000" pitchFamily="82" charset="-122"/>
            </a:endParaRPr>
          </a:p>
        </p:txBody>
      </p:sp>
      <p:sp>
        <p:nvSpPr>
          <p:cNvPr id="5" name="圆角矩形 3"/>
          <p:cNvSpPr/>
          <p:nvPr/>
        </p:nvSpPr>
        <p:spPr>
          <a:xfrm>
            <a:off x="2665095" y="3333115"/>
            <a:ext cx="601133" cy="601133"/>
          </a:xfrm>
          <a:prstGeom prst="roundRect">
            <a:avLst/>
          </a:prstGeom>
          <a:solidFill>
            <a:srgbClr val="FF94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bg1"/>
                </a:solidFill>
                <a:latin typeface="华康少女文字W5(P)" panose="040F0500000000000000" pitchFamily="82" charset="-122"/>
                <a:ea typeface="华康少女文字W5(P)" panose="040F0500000000000000" pitchFamily="82" charset="-122"/>
              </a:rPr>
              <a:t>3</a:t>
            </a:r>
            <a:endParaRPr lang="en-US" altLang="zh-CN" sz="2400">
              <a:solidFill>
                <a:schemeClr val="bg1"/>
              </a:solidFill>
              <a:latin typeface="华康少女文字W5(P)" panose="040F0500000000000000" pitchFamily="82" charset="-122"/>
              <a:ea typeface="华康少女文字W5(P)" panose="040F0500000000000000" pitchFamily="82" charset="-122"/>
            </a:endParaRPr>
          </a:p>
        </p:txBody>
      </p:sp>
      <p:sp>
        <p:nvSpPr>
          <p:cNvPr id="7" name="圆角矩形 5"/>
          <p:cNvSpPr/>
          <p:nvPr/>
        </p:nvSpPr>
        <p:spPr>
          <a:xfrm>
            <a:off x="6696922" y="4390602"/>
            <a:ext cx="601133" cy="601133"/>
          </a:xfrm>
          <a:prstGeom prst="roundRect">
            <a:avLst/>
          </a:prstGeom>
          <a:solidFill>
            <a:srgbClr val="FF94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bg1"/>
                </a:solidFill>
                <a:latin typeface="华康少女文字W5(P)" panose="040F0500000000000000" pitchFamily="82" charset="-122"/>
                <a:ea typeface="华康少女文字W5(P)" panose="040F0500000000000000" pitchFamily="82" charset="-122"/>
              </a:rPr>
              <a:t>6</a:t>
            </a:r>
            <a:endParaRPr lang="en-US" altLang="zh-CN" sz="2400">
              <a:solidFill>
                <a:schemeClr val="bg1"/>
              </a:solidFill>
              <a:latin typeface="华康少女文字W5(P)" panose="040F0500000000000000" pitchFamily="82" charset="-122"/>
              <a:ea typeface="华康少女文字W5(P)" panose="040F0500000000000000" pitchFamily="82" charset="-122"/>
            </a:endParaRPr>
          </a:p>
        </p:txBody>
      </p:sp>
      <p:sp>
        <p:nvSpPr>
          <p:cNvPr id="8" name="圆角矩形 6"/>
          <p:cNvSpPr/>
          <p:nvPr/>
        </p:nvSpPr>
        <p:spPr>
          <a:xfrm>
            <a:off x="6696922" y="3333115"/>
            <a:ext cx="601133" cy="601133"/>
          </a:xfrm>
          <a:prstGeom prst="roundRect">
            <a:avLst/>
          </a:prstGeom>
          <a:solidFill>
            <a:srgbClr val="FF94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bg1"/>
                </a:solidFill>
                <a:latin typeface="华康少女文字W5(P)" panose="040F0500000000000000" pitchFamily="82" charset="-122"/>
                <a:ea typeface="华康少女文字W5(P)" panose="040F0500000000000000" pitchFamily="82" charset="-122"/>
              </a:rPr>
              <a:t>4</a:t>
            </a:r>
            <a:endParaRPr lang="en-US" altLang="zh-CN" sz="2400">
              <a:solidFill>
                <a:schemeClr val="bg1"/>
              </a:solidFill>
              <a:latin typeface="华康少女文字W5(P)" panose="040F0500000000000000" pitchFamily="82" charset="-122"/>
              <a:ea typeface="华康少女文字W5(P)" panose="040F0500000000000000" pitchFamily="82" charset="-122"/>
            </a:endParaRPr>
          </a:p>
        </p:txBody>
      </p:sp>
      <p:sp>
        <p:nvSpPr>
          <p:cNvPr id="9" name="圆角矩形 7"/>
          <p:cNvSpPr/>
          <p:nvPr/>
        </p:nvSpPr>
        <p:spPr>
          <a:xfrm>
            <a:off x="6696922" y="2279015"/>
            <a:ext cx="601133" cy="601133"/>
          </a:xfrm>
          <a:prstGeom prst="roundRect">
            <a:avLst/>
          </a:prstGeom>
          <a:solidFill>
            <a:srgbClr val="FF94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bg1"/>
                </a:solidFill>
                <a:latin typeface="华康少女文字W5(P)" panose="040F0500000000000000" pitchFamily="82" charset="-122"/>
                <a:ea typeface="华康少女文字W5(P)" panose="040F0500000000000000" pitchFamily="82" charset="-122"/>
              </a:rPr>
              <a:t>2</a:t>
            </a:r>
            <a:endParaRPr lang="en-US" altLang="zh-CN" sz="2400">
              <a:solidFill>
                <a:schemeClr val="bg1"/>
              </a:solidFill>
              <a:latin typeface="华康少女文字W5(P)" panose="040F0500000000000000" pitchFamily="82" charset="-122"/>
              <a:ea typeface="华康少女文字W5(P)" panose="040F0500000000000000" pitchFamily="82" charset="-122"/>
            </a:endParaRPr>
          </a:p>
        </p:txBody>
      </p:sp>
      <p:sp>
        <p:nvSpPr>
          <p:cNvPr id="10" name="圆角矩形 8"/>
          <p:cNvSpPr/>
          <p:nvPr/>
        </p:nvSpPr>
        <p:spPr>
          <a:xfrm>
            <a:off x="2665095" y="4390602"/>
            <a:ext cx="601133" cy="601133"/>
          </a:xfrm>
          <a:prstGeom prst="roundRect">
            <a:avLst/>
          </a:prstGeom>
          <a:solidFill>
            <a:srgbClr val="FF94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chemeClr val="bg1"/>
                </a:solidFill>
                <a:latin typeface="华康少女文字W5(P)" panose="040F0500000000000000" pitchFamily="82" charset="-122"/>
                <a:ea typeface="华康少女文字W5(P)" panose="040F0500000000000000" pitchFamily="82" charset="-122"/>
              </a:rPr>
              <a:t>5</a:t>
            </a:r>
            <a:endParaRPr lang="en-US" altLang="zh-CN" sz="2400">
              <a:solidFill>
                <a:schemeClr val="bg1"/>
              </a:solidFill>
              <a:latin typeface="华康少女文字W5(P)" panose="040F0500000000000000" pitchFamily="82" charset="-122"/>
              <a:ea typeface="华康少女文字W5(P)" panose="040F0500000000000000" pitchFamily="82" charset="-122"/>
            </a:endParaRPr>
          </a:p>
        </p:txBody>
      </p:sp>
      <p:sp>
        <p:nvSpPr>
          <p:cNvPr id="11" name="文本框 10"/>
          <p:cNvSpPr txBox="1"/>
          <p:nvPr/>
        </p:nvSpPr>
        <p:spPr>
          <a:xfrm>
            <a:off x="3855508" y="2379769"/>
            <a:ext cx="1415772" cy="461665"/>
          </a:xfrm>
          <a:prstGeom prst="rect">
            <a:avLst/>
          </a:prstGeom>
          <a:noFill/>
        </p:spPr>
        <p:txBody>
          <a:bodyPr wrap="none" rtlCol="0">
            <a:spAutoFit/>
          </a:bodyPr>
          <a:lstStyle/>
          <a:p>
            <a:r>
              <a:rPr lang="zh-CN" altLang="en-US" sz="2400" dirty="0">
                <a:solidFill>
                  <a:schemeClr val="bg1"/>
                </a:solidFill>
                <a:latin typeface="华康少女文字W5(P)" panose="040F0500000000000000" pitchFamily="82" charset="-122"/>
                <a:ea typeface="华康少女文字W5(P)" panose="040F0500000000000000" pitchFamily="82" charset="-122"/>
              </a:rPr>
              <a:t>协会简介</a:t>
            </a:r>
            <a:endParaRPr lang="zh-CN" altLang="en-US" sz="2400" dirty="0">
              <a:solidFill>
                <a:schemeClr val="bg1"/>
              </a:solidFill>
              <a:latin typeface="华康少女文字W5(P)" panose="040F0500000000000000" pitchFamily="82" charset="-122"/>
              <a:ea typeface="华康少女文字W5(P)" panose="040F0500000000000000" pitchFamily="82" charset="-122"/>
            </a:endParaRPr>
          </a:p>
        </p:txBody>
      </p:sp>
      <p:sp>
        <p:nvSpPr>
          <p:cNvPr id="12" name="文本框 11"/>
          <p:cNvSpPr txBox="1"/>
          <p:nvPr/>
        </p:nvSpPr>
        <p:spPr>
          <a:xfrm>
            <a:off x="7806903" y="2380616"/>
            <a:ext cx="2031325" cy="461665"/>
          </a:xfrm>
          <a:prstGeom prst="rect">
            <a:avLst/>
          </a:prstGeom>
          <a:noFill/>
        </p:spPr>
        <p:txBody>
          <a:bodyPr wrap="none" rtlCol="0">
            <a:spAutoFit/>
          </a:bodyPr>
          <a:lstStyle/>
          <a:p>
            <a:r>
              <a:rPr lang="zh-CN" altLang="en-US" sz="2400">
                <a:solidFill>
                  <a:schemeClr val="bg1"/>
                </a:solidFill>
                <a:latin typeface="华康少女文字W5(P)" panose="040F0500000000000000" pitchFamily="82" charset="-122"/>
                <a:ea typeface="华康少女文字W5(P)" panose="040F0500000000000000" pitchFamily="82" charset="-122"/>
              </a:rPr>
              <a:t>部门成员介绍</a:t>
            </a:r>
            <a:endParaRPr lang="zh-CN" altLang="en-US" sz="2400">
              <a:solidFill>
                <a:schemeClr val="bg1"/>
              </a:solidFill>
              <a:latin typeface="华康少女文字W5(P)" panose="040F0500000000000000" pitchFamily="82" charset="-122"/>
              <a:ea typeface="华康少女文字W5(P)" panose="040F0500000000000000" pitchFamily="82" charset="-122"/>
            </a:endParaRPr>
          </a:p>
        </p:txBody>
      </p:sp>
      <p:sp>
        <p:nvSpPr>
          <p:cNvPr id="13" name="文本框 12"/>
          <p:cNvSpPr txBox="1"/>
          <p:nvPr/>
        </p:nvSpPr>
        <p:spPr>
          <a:xfrm>
            <a:off x="3855508" y="3461809"/>
            <a:ext cx="1415772" cy="461665"/>
          </a:xfrm>
          <a:prstGeom prst="rect">
            <a:avLst/>
          </a:prstGeom>
          <a:noFill/>
        </p:spPr>
        <p:txBody>
          <a:bodyPr wrap="none" rtlCol="0">
            <a:spAutoFit/>
          </a:bodyPr>
          <a:lstStyle/>
          <a:p>
            <a:r>
              <a:rPr lang="zh-CN" altLang="en-US" sz="2400">
                <a:solidFill>
                  <a:schemeClr val="bg1"/>
                </a:solidFill>
                <a:latin typeface="华康少女文字W5(P)" panose="040F0500000000000000" pitchFamily="82" charset="-122"/>
                <a:ea typeface="华康少女文字W5(P)" panose="040F0500000000000000" pitchFamily="82" charset="-122"/>
              </a:rPr>
              <a:t>协会特色</a:t>
            </a:r>
            <a:endParaRPr lang="zh-CN" altLang="en-US" sz="2400">
              <a:solidFill>
                <a:schemeClr val="bg1"/>
              </a:solidFill>
              <a:latin typeface="华康少女文字W5(P)" panose="040F0500000000000000" pitchFamily="82" charset="-122"/>
              <a:ea typeface="华康少女文字W5(P)" panose="040F0500000000000000" pitchFamily="82" charset="-122"/>
            </a:endParaRPr>
          </a:p>
        </p:txBody>
      </p:sp>
      <p:sp>
        <p:nvSpPr>
          <p:cNvPr id="14" name="文本框 13"/>
          <p:cNvSpPr txBox="1"/>
          <p:nvPr/>
        </p:nvSpPr>
        <p:spPr>
          <a:xfrm>
            <a:off x="7806690" y="3462020"/>
            <a:ext cx="1416050" cy="460375"/>
          </a:xfrm>
          <a:prstGeom prst="rect">
            <a:avLst/>
          </a:prstGeom>
          <a:noFill/>
        </p:spPr>
        <p:txBody>
          <a:bodyPr wrap="square" rtlCol="0">
            <a:spAutoFit/>
          </a:bodyPr>
          <a:lstStyle/>
          <a:p>
            <a:r>
              <a:rPr lang="zh-CN" altLang="en-US" sz="2400">
                <a:solidFill>
                  <a:schemeClr val="bg1"/>
                </a:solidFill>
                <a:latin typeface="华康少女文字W5(P)" panose="040F0500000000000000" pitchFamily="82" charset="-122"/>
                <a:ea typeface="华康少女文字W5(P)" panose="040F0500000000000000" pitchFamily="82" charset="-122"/>
              </a:rPr>
              <a:t>组织建设</a:t>
            </a:r>
            <a:endParaRPr lang="zh-CN" altLang="en-US" sz="2400">
              <a:solidFill>
                <a:schemeClr val="bg1"/>
              </a:solidFill>
              <a:latin typeface="华康少女文字W5(P)" panose="040F0500000000000000" pitchFamily="82" charset="-122"/>
              <a:ea typeface="华康少女文字W5(P)" panose="040F0500000000000000" pitchFamily="82" charset="-122"/>
            </a:endParaRPr>
          </a:p>
        </p:txBody>
      </p:sp>
      <p:sp>
        <p:nvSpPr>
          <p:cNvPr id="15" name="文本框 14"/>
          <p:cNvSpPr txBox="1"/>
          <p:nvPr/>
        </p:nvSpPr>
        <p:spPr>
          <a:xfrm>
            <a:off x="3855720" y="4492203"/>
            <a:ext cx="1415772" cy="461665"/>
          </a:xfrm>
          <a:prstGeom prst="rect">
            <a:avLst/>
          </a:prstGeom>
          <a:noFill/>
        </p:spPr>
        <p:txBody>
          <a:bodyPr wrap="none" rtlCol="0">
            <a:spAutoFit/>
          </a:bodyPr>
          <a:lstStyle/>
          <a:p>
            <a:r>
              <a:rPr lang="zh-CN" altLang="en-US" sz="2400">
                <a:solidFill>
                  <a:schemeClr val="bg1"/>
                </a:solidFill>
                <a:latin typeface="华康少女文字W5(P)" panose="040F0500000000000000" pitchFamily="82" charset="-122"/>
                <a:ea typeface="华康少女文字W5(P)" panose="040F0500000000000000" pitchFamily="82" charset="-122"/>
              </a:rPr>
              <a:t>活动风采</a:t>
            </a:r>
            <a:endParaRPr lang="zh-CN" altLang="en-US" sz="2400">
              <a:solidFill>
                <a:schemeClr val="bg1"/>
              </a:solidFill>
              <a:latin typeface="华康少女文字W5(P)" panose="040F0500000000000000" pitchFamily="82" charset="-122"/>
              <a:ea typeface="华康少女文字W5(P)" panose="040F0500000000000000" pitchFamily="82" charset="-122"/>
            </a:endParaRPr>
          </a:p>
        </p:txBody>
      </p:sp>
      <p:sp>
        <p:nvSpPr>
          <p:cNvPr id="16" name="文本框 15"/>
          <p:cNvSpPr txBox="1"/>
          <p:nvPr/>
        </p:nvSpPr>
        <p:spPr>
          <a:xfrm>
            <a:off x="7806903" y="4500881"/>
            <a:ext cx="2031325" cy="461665"/>
          </a:xfrm>
          <a:prstGeom prst="rect">
            <a:avLst/>
          </a:prstGeom>
          <a:noFill/>
        </p:spPr>
        <p:txBody>
          <a:bodyPr wrap="none" rtlCol="0">
            <a:spAutoFit/>
          </a:bodyPr>
          <a:lstStyle/>
          <a:p>
            <a:r>
              <a:rPr lang="zh-CN" altLang="en-US" sz="2400">
                <a:solidFill>
                  <a:schemeClr val="bg1"/>
                </a:solidFill>
                <a:latin typeface="华康少女文字W5(P)" panose="040F0500000000000000" pitchFamily="82" charset="-122"/>
                <a:ea typeface="华康少女文字W5(P)" panose="040F0500000000000000" pitchFamily="82" charset="-122"/>
              </a:rPr>
              <a:t>招新注意事项</a:t>
            </a:r>
            <a:endParaRPr lang="zh-CN" altLang="en-US" sz="2400">
              <a:solidFill>
                <a:schemeClr val="bg1"/>
              </a:solidFill>
              <a:latin typeface="华康少女文字W5(P)" panose="040F0500000000000000" pitchFamily="82" charset="-122"/>
              <a:ea typeface="华康少女文字W5(P)" panose="040F0500000000000000" pitchFamily="8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ppt_x"/>
                                          </p:val>
                                        </p:tav>
                                        <p:tav tm="100000">
                                          <p:val>
                                            <p:strVal val="#ppt_x"/>
                                          </p:val>
                                        </p:tav>
                                      </p:tavLst>
                                    </p:anim>
                                    <p:anim calcmode="lin" valueType="num">
                                      <p:cBhvr additive="base">
                                        <p:cTn id="46" dur="500" fill="hold"/>
                                        <p:tgtEl>
                                          <p:spTgt spid="13"/>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additive="base">
                                        <p:cTn id="53" dur="500" fill="hold"/>
                                        <p:tgtEl>
                                          <p:spTgt spid="15"/>
                                        </p:tgtEl>
                                        <p:attrNameLst>
                                          <p:attrName>ppt_x</p:attrName>
                                        </p:attrNameLst>
                                      </p:cBhvr>
                                      <p:tavLst>
                                        <p:tav tm="0">
                                          <p:val>
                                            <p:strVal val="#ppt_x"/>
                                          </p:val>
                                        </p:tav>
                                        <p:tav tm="100000">
                                          <p:val>
                                            <p:strVal val="#ppt_x"/>
                                          </p:val>
                                        </p:tav>
                                      </p:tavLst>
                                    </p:anim>
                                    <p:anim calcmode="lin" valueType="num">
                                      <p:cBhvr additive="base">
                                        <p:cTn id="54" dur="500" fill="hold"/>
                                        <p:tgtEl>
                                          <p:spTgt spid="15"/>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additive="base">
                                        <p:cTn id="57" dur="500" fill="hold"/>
                                        <p:tgtEl>
                                          <p:spTgt spid="16"/>
                                        </p:tgtEl>
                                        <p:attrNameLst>
                                          <p:attrName>ppt_x</p:attrName>
                                        </p:attrNameLst>
                                      </p:cBhvr>
                                      <p:tavLst>
                                        <p:tav tm="0">
                                          <p:val>
                                            <p:strVal val="#ppt_x"/>
                                          </p:val>
                                        </p:tav>
                                        <p:tav tm="100000">
                                          <p:val>
                                            <p:strVal val="#ppt_x"/>
                                          </p:val>
                                        </p:tav>
                                      </p:tavLst>
                                    </p:anim>
                                    <p:anim calcmode="lin" valueType="num">
                                      <p:cBhvr additive="base">
                                        <p:cTn id="5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7" grpId="0" animBg="1"/>
      <p:bldP spid="8" grpId="0" animBg="1"/>
      <p:bldP spid="9" grpId="0" animBg="1"/>
      <p:bldP spid="10" grpId="0" animBg="1"/>
      <p:bldP spid="11" grpId="0"/>
      <p:bldP spid="12" grpId="0"/>
      <p:bldP spid="13" grpId="0"/>
      <p:bldP spid="14"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157095" y="983615"/>
            <a:ext cx="2176780" cy="2176780"/>
          </a:xfrm>
          <a:prstGeom prst="roundRect">
            <a:avLst/>
          </a:prstGeom>
          <a:solidFill>
            <a:srgbClr val="FF94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800" dirty="0">
                <a:solidFill>
                  <a:schemeClr val="bg1"/>
                </a:solidFill>
                <a:latin typeface="华康少女文字W5(P)" panose="040F0500000000000000" pitchFamily="82" charset="-122"/>
                <a:ea typeface="华康少女文字W5(P)" panose="040F0500000000000000" pitchFamily="82" charset="-122"/>
              </a:rPr>
              <a:t>1</a:t>
            </a:r>
            <a:endParaRPr lang="en-US" altLang="zh-CN" sz="8800" dirty="0">
              <a:solidFill>
                <a:schemeClr val="bg1"/>
              </a:solidFill>
              <a:latin typeface="华康少女文字W5(P)" panose="040F0500000000000000" pitchFamily="82" charset="-122"/>
              <a:ea typeface="华康少女文字W5(P)" panose="040F0500000000000000" pitchFamily="82" charset="-122"/>
            </a:endParaRPr>
          </a:p>
        </p:txBody>
      </p:sp>
      <p:sp>
        <p:nvSpPr>
          <p:cNvPr id="3" name="文本框 2"/>
          <p:cNvSpPr txBox="1"/>
          <p:nvPr/>
        </p:nvSpPr>
        <p:spPr>
          <a:xfrm>
            <a:off x="4585758" y="1348730"/>
            <a:ext cx="4698722" cy="1446550"/>
          </a:xfrm>
          <a:prstGeom prst="rect">
            <a:avLst/>
          </a:prstGeom>
          <a:noFill/>
        </p:spPr>
        <p:txBody>
          <a:bodyPr wrap="none" rtlCol="0">
            <a:spAutoFit/>
          </a:bodyPr>
          <a:lstStyle/>
          <a:p>
            <a:r>
              <a:rPr lang="zh-CN" altLang="en-US" sz="8800" dirty="0">
                <a:solidFill>
                  <a:schemeClr val="bg1"/>
                </a:solidFill>
                <a:latin typeface="华康少女文字W5(P)" panose="040F0500000000000000" pitchFamily="82" charset="-122"/>
                <a:ea typeface="华康少女文字W5(P)" panose="040F0500000000000000" pitchFamily="82" charset="-122"/>
              </a:rPr>
              <a:t>协会简介</a:t>
            </a:r>
            <a:endParaRPr lang="zh-CN" altLang="en-US" sz="8800" dirty="0">
              <a:solidFill>
                <a:schemeClr val="bg1"/>
              </a:solidFill>
              <a:latin typeface="华康少女文字W5(P)" panose="040F0500000000000000" pitchFamily="82" charset="-122"/>
              <a:ea typeface="华康少女文字W5(P)" panose="040F0500000000000000" pitchFamily="8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991099" y="786735"/>
            <a:ext cx="2603500" cy="614877"/>
          </a:xfrm>
          <a:prstGeom prst="rect">
            <a:avLst/>
          </a:prstGeom>
        </p:spPr>
      </p:pic>
      <p:sp>
        <p:nvSpPr>
          <p:cNvPr id="3" name="文本框 2"/>
          <p:cNvSpPr txBox="1"/>
          <p:nvPr/>
        </p:nvSpPr>
        <p:spPr>
          <a:xfrm>
            <a:off x="5381887" y="748635"/>
            <a:ext cx="1821925" cy="521970"/>
          </a:xfrm>
          <a:prstGeom prst="rect">
            <a:avLst/>
          </a:prstGeom>
          <a:noFill/>
        </p:spPr>
        <p:txBody>
          <a:bodyPr wrap="square" rtlCol="0">
            <a:spAutoFit/>
          </a:bodyPr>
          <a:lstStyle/>
          <a:p>
            <a:pPr algn="ctr"/>
            <a:r>
              <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rPr>
              <a:t>协会简介</a:t>
            </a:r>
            <a:endPar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endParaRPr>
          </a:p>
        </p:txBody>
      </p:sp>
      <p:sp>
        <p:nvSpPr>
          <p:cNvPr id="4" name="Text Box 3"/>
          <p:cNvSpPr>
            <a:spLocks noChangeArrowheads="1"/>
          </p:cNvSpPr>
          <p:nvPr/>
        </p:nvSpPr>
        <p:spPr bwMode="auto">
          <a:xfrm>
            <a:off x="1468120" y="1974159"/>
            <a:ext cx="10274299" cy="11171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200000"/>
              </a:lnSpc>
            </a:pPr>
            <a:r>
              <a:rPr lang="zh-CN" altLang="en-US" dirty="0">
                <a:solidFill>
                  <a:schemeClr val="bg1"/>
                </a:solidFill>
                <a:latin typeface="华康少女文字W5(P)" panose="040F0500000000000000" pitchFamily="82" charset="-122"/>
                <a:ea typeface="华康少女文字W5(P)" panose="040F0500000000000000" pitchFamily="82" charset="-122"/>
              </a:rPr>
              <a:t>请输入文本内容</a:t>
            </a:r>
            <a:r>
              <a:rPr lang="zh-CN" altLang="en-US" dirty="0">
                <a:solidFill>
                  <a:schemeClr val="bg1"/>
                </a:solidFill>
                <a:latin typeface="华康少女文字W5(P)" panose="040F0500000000000000" pitchFamily="82" charset="-122"/>
                <a:ea typeface="华康少女文字W5(P)" panose="040F0500000000000000" pitchFamily="82" charset="-122"/>
                <a:sym typeface="+mn-ea"/>
              </a:rPr>
              <a:t>请输入文本内容请输入文本内容请输入文本内容请输入文本内容</a:t>
            </a:r>
            <a:endParaRPr lang="zh-CN" altLang="en-US" dirty="0">
              <a:solidFill>
                <a:schemeClr val="bg1"/>
              </a:solidFill>
              <a:latin typeface="华康少女文字W5(P)" panose="040F0500000000000000" pitchFamily="82" charset="-122"/>
              <a:ea typeface="华康少女文字W5(P)" panose="040F0500000000000000" pitchFamily="82" charset="-122"/>
            </a:endParaRPr>
          </a:p>
          <a:p>
            <a:pPr>
              <a:lnSpc>
                <a:spcPct val="200000"/>
              </a:lnSpc>
            </a:pPr>
            <a:r>
              <a:rPr lang="zh-CN" altLang="en-US" dirty="0">
                <a:solidFill>
                  <a:schemeClr val="bg1"/>
                </a:solidFill>
                <a:latin typeface="华康少女文字W5(P)" panose="040F0500000000000000" pitchFamily="82" charset="-122"/>
                <a:ea typeface="华康少女文字W5(P)" panose="040F0500000000000000" pitchFamily="82" charset="-122"/>
                <a:sym typeface="+mn-ea"/>
              </a:rPr>
              <a:t>请输入文本内容请输入文本内容请输入文本内容请输入文本内容请输入文本内容</a:t>
            </a:r>
            <a:endParaRPr lang="zh-CN" altLang="en-US" dirty="0">
              <a:solidFill>
                <a:schemeClr val="bg1"/>
              </a:solidFill>
              <a:latin typeface="华康少女文字W5(P)" panose="040F0500000000000000" pitchFamily="82" charset="-122"/>
              <a:ea typeface="华康少女文字W5(P)" panose="040F0500000000000000" pitchFamily="82" charset="-122"/>
            </a:endParaRPr>
          </a:p>
          <a:p>
            <a:pPr>
              <a:lnSpc>
                <a:spcPct val="200000"/>
              </a:lnSpc>
            </a:pPr>
            <a:r>
              <a:rPr lang="zh-CN" altLang="en-US" dirty="0">
                <a:solidFill>
                  <a:schemeClr val="bg1"/>
                </a:solidFill>
                <a:latin typeface="华康少女文字W5(P)" panose="040F0500000000000000" pitchFamily="82" charset="-122"/>
                <a:ea typeface="华康少女文字W5(P)" panose="040F0500000000000000" pitchFamily="82" charset="-122"/>
                <a:sym typeface="+mn-ea"/>
              </a:rPr>
              <a:t>请输入文本内容请输入文本内容请输入文本内容请输入文本内容请输入文本内容</a:t>
            </a:r>
            <a:endParaRPr lang="zh-CN" altLang="en-US" dirty="0">
              <a:solidFill>
                <a:schemeClr val="bg1"/>
              </a:solidFill>
              <a:latin typeface="华康少女文字W5(P)" panose="040F0500000000000000" pitchFamily="82" charset="-122"/>
              <a:ea typeface="华康少女文字W5(P)" panose="040F0500000000000000" pitchFamily="82" charset="-122"/>
            </a:endParaRPr>
          </a:p>
          <a:p>
            <a:pPr>
              <a:lnSpc>
                <a:spcPct val="200000"/>
              </a:lnSpc>
            </a:pPr>
            <a:r>
              <a:rPr lang="zh-CN" altLang="en-US" dirty="0">
                <a:solidFill>
                  <a:schemeClr val="bg1"/>
                </a:solidFill>
                <a:latin typeface="华康少女文字W5(P)" panose="040F0500000000000000" pitchFamily="82" charset="-122"/>
                <a:ea typeface="华康少女文字W5(P)" panose="040F0500000000000000" pitchFamily="82" charset="-122"/>
                <a:sym typeface="+mn-ea"/>
              </a:rPr>
              <a:t>请输入文本内容请输入文本内容请输入文本内容请输入文本内容请输入文本内容</a:t>
            </a:r>
            <a:endParaRPr lang="zh-CN" altLang="en-US" dirty="0">
              <a:solidFill>
                <a:schemeClr val="bg1"/>
              </a:solidFill>
              <a:latin typeface="华康少女文字W5(P)" panose="040F0500000000000000" pitchFamily="82" charset="-122"/>
              <a:ea typeface="华康少女文字W5(P)" panose="040F0500000000000000" pitchFamily="82" charset="-122"/>
            </a:endParaRPr>
          </a:p>
          <a:p>
            <a:pPr>
              <a:lnSpc>
                <a:spcPct val="200000"/>
              </a:lnSpc>
            </a:pPr>
            <a:r>
              <a:rPr lang="zh-CN" altLang="en-US" dirty="0">
                <a:solidFill>
                  <a:schemeClr val="bg1"/>
                </a:solidFill>
                <a:latin typeface="华康少女文字W5(P)" panose="040F0500000000000000" pitchFamily="82" charset="-122"/>
                <a:ea typeface="华康少女文字W5(P)" panose="040F0500000000000000" pitchFamily="82" charset="-122"/>
                <a:sym typeface="+mn-ea"/>
              </a:rPr>
              <a:t>请输入文本内容请输入文本内容请输入文本内容请输入文本内容</a:t>
            </a:r>
            <a:endParaRPr lang="zh-CN" altLang="en-US" dirty="0">
              <a:solidFill>
                <a:schemeClr val="bg1"/>
              </a:solidFill>
              <a:latin typeface="华康少女文字W5(P)" panose="040F0500000000000000" pitchFamily="82" charset="-122"/>
              <a:ea typeface="华康少女文字W5(P)" panose="040F0500000000000000" pitchFamily="82" charset="-122"/>
            </a:endParaRPr>
          </a:p>
          <a:p>
            <a:pPr>
              <a:lnSpc>
                <a:spcPct val="200000"/>
              </a:lnSpc>
            </a:pPr>
            <a:endParaRPr lang="zh-CN" altLang="en-US" dirty="0">
              <a:solidFill>
                <a:schemeClr val="bg1"/>
              </a:solidFill>
              <a:latin typeface="华康少女文字W5(P)" panose="040F0500000000000000" pitchFamily="82" charset="-122"/>
              <a:ea typeface="华康少女文字W5(P)" panose="040F0500000000000000" pitchFamily="82" charset="-122"/>
            </a:endParaRPr>
          </a:p>
          <a:p>
            <a:pPr>
              <a:lnSpc>
                <a:spcPct val="200000"/>
              </a:lnSpc>
            </a:pPr>
            <a:endParaRPr lang="zh-CN" altLang="en-US" dirty="0">
              <a:solidFill>
                <a:schemeClr val="bg1"/>
              </a:solidFill>
              <a:latin typeface="华康少女文字W5(P)" panose="040F0500000000000000" pitchFamily="82" charset="-122"/>
              <a:ea typeface="华康少女文字W5(P)" panose="040F0500000000000000" pitchFamily="82" charset="-122"/>
            </a:endParaRPr>
          </a:p>
          <a:p>
            <a:pPr>
              <a:lnSpc>
                <a:spcPct val="200000"/>
              </a:lnSpc>
            </a:pPr>
            <a:endParaRPr lang="zh-CN" altLang="en-US" dirty="0">
              <a:solidFill>
                <a:schemeClr val="bg1"/>
              </a:solidFill>
              <a:latin typeface="华康少女文字W5(P)" panose="040F0500000000000000" pitchFamily="82" charset="-122"/>
              <a:ea typeface="华康少女文字W5(P)" panose="040F0500000000000000" pitchFamily="82" charset="-122"/>
            </a:endParaRPr>
          </a:p>
          <a:p>
            <a:pPr>
              <a:lnSpc>
                <a:spcPct val="200000"/>
              </a:lnSpc>
            </a:pPr>
            <a:endParaRPr lang="zh-CN" altLang="en-US" dirty="0">
              <a:solidFill>
                <a:schemeClr val="bg1"/>
              </a:solidFill>
              <a:latin typeface="华康少女文字W5(P)" panose="040F0500000000000000" pitchFamily="82" charset="-122"/>
              <a:ea typeface="华康少女文字W5(P)" panose="040F0500000000000000" pitchFamily="82" charset="-122"/>
            </a:endParaRPr>
          </a:p>
          <a:p>
            <a:pPr>
              <a:lnSpc>
                <a:spcPct val="200000"/>
              </a:lnSpc>
            </a:pPr>
            <a:endParaRPr lang="zh-CN" altLang="en-US" dirty="0">
              <a:solidFill>
                <a:schemeClr val="bg1"/>
              </a:solidFill>
              <a:latin typeface="华康少女文字W5(P)" panose="040F0500000000000000" pitchFamily="82" charset="-122"/>
              <a:ea typeface="华康少女文字W5(P)" panose="040F0500000000000000" pitchFamily="82" charset="-122"/>
            </a:endParaRPr>
          </a:p>
          <a:p>
            <a:pPr>
              <a:lnSpc>
                <a:spcPct val="200000"/>
              </a:lnSpc>
            </a:pPr>
            <a:endParaRPr lang="zh-CN" altLang="en-US" dirty="0">
              <a:solidFill>
                <a:schemeClr val="bg1"/>
              </a:solidFill>
              <a:latin typeface="华康少女文字W5(P)" panose="040F0500000000000000" pitchFamily="82" charset="-122"/>
              <a:ea typeface="华康少女文字W5(P)" panose="040F0500000000000000" pitchFamily="82" charset="-122"/>
            </a:endParaRPr>
          </a:p>
          <a:p>
            <a:pPr>
              <a:lnSpc>
                <a:spcPct val="200000"/>
              </a:lnSpc>
            </a:pPr>
            <a:endParaRPr lang="zh-CN" altLang="en-US" dirty="0">
              <a:solidFill>
                <a:schemeClr val="bg1"/>
              </a:solidFill>
              <a:latin typeface="华康少女文字W5(P)" panose="040F0500000000000000" pitchFamily="82" charset="-122"/>
              <a:ea typeface="华康少女文字W5(P)" panose="040F0500000000000000" pitchFamily="82" charset="-122"/>
            </a:endParaRPr>
          </a:p>
          <a:p>
            <a:pPr>
              <a:lnSpc>
                <a:spcPct val="200000"/>
              </a:lnSpc>
            </a:pPr>
            <a:endParaRPr lang="zh-CN" altLang="en-US" dirty="0">
              <a:solidFill>
                <a:schemeClr val="bg1"/>
              </a:solidFill>
              <a:latin typeface="华康少女文字W5(P)" panose="040F0500000000000000" pitchFamily="82" charset="-122"/>
              <a:ea typeface="华康少女文字W5(P)" panose="040F0500000000000000" pitchFamily="82" charset="-122"/>
            </a:endParaRPr>
          </a:p>
          <a:p>
            <a:pPr>
              <a:lnSpc>
                <a:spcPct val="200000"/>
              </a:lnSpc>
            </a:pPr>
            <a:endParaRPr lang="zh-CN" altLang="en-US" dirty="0">
              <a:solidFill>
                <a:schemeClr val="bg1"/>
              </a:solidFill>
              <a:latin typeface="华康少女文字W5(P)" panose="040F0500000000000000" pitchFamily="82" charset="-122"/>
              <a:ea typeface="华康少女文字W5(P)" panose="040F0500000000000000" pitchFamily="82" charset="-122"/>
            </a:endParaRPr>
          </a:p>
          <a:p>
            <a:pPr>
              <a:lnSpc>
                <a:spcPct val="200000"/>
              </a:lnSpc>
            </a:pPr>
            <a:endParaRPr lang="zh-CN" altLang="en-US" dirty="0">
              <a:solidFill>
                <a:schemeClr val="bg1"/>
              </a:solidFill>
              <a:latin typeface="华康少女文字W5(P)" panose="040F0500000000000000" pitchFamily="82" charset="-122"/>
              <a:ea typeface="华康少女文字W5(P)" panose="040F0500000000000000" pitchFamily="82" charset="-122"/>
            </a:endParaRPr>
          </a:p>
          <a:p>
            <a:pPr>
              <a:lnSpc>
                <a:spcPct val="200000"/>
              </a:lnSpc>
            </a:pPr>
            <a:endParaRPr lang="zh-CN" altLang="en-US" dirty="0">
              <a:solidFill>
                <a:schemeClr val="bg1"/>
              </a:solidFill>
              <a:latin typeface="华康少女文字W5(P)" panose="040F0500000000000000" pitchFamily="82" charset="-122"/>
              <a:ea typeface="华康少女文字W5(P)" panose="040F0500000000000000" pitchFamily="82" charset="-122"/>
            </a:endParaRPr>
          </a:p>
          <a:p>
            <a:pPr>
              <a:lnSpc>
                <a:spcPct val="200000"/>
              </a:lnSpc>
            </a:pPr>
            <a:endParaRPr lang="zh-CN" altLang="en-US" dirty="0">
              <a:solidFill>
                <a:schemeClr val="bg1"/>
              </a:solidFill>
              <a:latin typeface="华康少女文字W5(P)" panose="040F0500000000000000" pitchFamily="82" charset="-122"/>
              <a:ea typeface="华康少女文字W5(P)" panose="040F0500000000000000" pitchFamily="82" charset="-122"/>
            </a:endParaRPr>
          </a:p>
          <a:p>
            <a:pPr>
              <a:lnSpc>
                <a:spcPct val="200000"/>
              </a:lnSpc>
            </a:pPr>
            <a:endParaRPr lang="zh-CN" altLang="en-US" dirty="0">
              <a:solidFill>
                <a:schemeClr val="bg1"/>
              </a:solidFill>
              <a:latin typeface="华康少女文字W5(P)" panose="040F0500000000000000" pitchFamily="82" charset="-122"/>
              <a:ea typeface="华康少女文字W5(P)" panose="040F0500000000000000" pitchFamily="82" charset="-122"/>
            </a:endParaRPr>
          </a:p>
          <a:p>
            <a:pPr>
              <a:lnSpc>
                <a:spcPct val="200000"/>
              </a:lnSpc>
            </a:pPr>
            <a:endParaRPr lang="zh-CN" altLang="en-US" dirty="0">
              <a:solidFill>
                <a:schemeClr val="bg1"/>
              </a:solidFill>
              <a:latin typeface="华康少女文字W5(P)" panose="040F0500000000000000" pitchFamily="82" charset="-122"/>
              <a:ea typeface="华康少女文字W5(P)" panose="040F0500000000000000" pitchFamily="82" charset="-122"/>
            </a:endParaRPr>
          </a:p>
          <a:p>
            <a:pPr>
              <a:lnSpc>
                <a:spcPct val="200000"/>
              </a:lnSpc>
            </a:pPr>
            <a:endParaRPr lang="zh-CN" altLang="en-US" dirty="0">
              <a:solidFill>
                <a:schemeClr val="bg1"/>
              </a:solidFill>
              <a:latin typeface="华康少女文字W5(P)" panose="040F0500000000000000" pitchFamily="82" charset="-122"/>
              <a:ea typeface="华康少女文字W5(P)" panose="040F0500000000000000" pitchFamily="8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1890395" y="932815"/>
            <a:ext cx="2176780" cy="2176780"/>
          </a:xfrm>
          <a:prstGeom prst="roundRect">
            <a:avLst/>
          </a:prstGeom>
          <a:solidFill>
            <a:srgbClr val="FF94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800" dirty="0">
                <a:solidFill>
                  <a:schemeClr val="bg1"/>
                </a:solidFill>
                <a:latin typeface="华康少女文字W5(P)" panose="040F0500000000000000" pitchFamily="82" charset="-122"/>
                <a:ea typeface="华康少女文字W5(P)" panose="040F0500000000000000" pitchFamily="82" charset="-122"/>
              </a:rPr>
              <a:t>2</a:t>
            </a:r>
            <a:endParaRPr lang="en-US" altLang="zh-CN" sz="8800" dirty="0">
              <a:solidFill>
                <a:schemeClr val="bg1"/>
              </a:solidFill>
              <a:latin typeface="华康少女文字W5(P)" panose="040F0500000000000000" pitchFamily="82" charset="-122"/>
              <a:ea typeface="华康少女文字W5(P)" panose="040F0500000000000000" pitchFamily="82" charset="-122"/>
            </a:endParaRPr>
          </a:p>
        </p:txBody>
      </p:sp>
      <p:sp>
        <p:nvSpPr>
          <p:cNvPr id="3" name="文本框 2"/>
          <p:cNvSpPr txBox="1"/>
          <p:nvPr/>
        </p:nvSpPr>
        <p:spPr>
          <a:xfrm>
            <a:off x="4319058" y="1297930"/>
            <a:ext cx="6955750" cy="1446550"/>
          </a:xfrm>
          <a:prstGeom prst="rect">
            <a:avLst/>
          </a:prstGeom>
          <a:noFill/>
        </p:spPr>
        <p:txBody>
          <a:bodyPr wrap="none" rtlCol="0">
            <a:spAutoFit/>
          </a:bodyPr>
          <a:lstStyle/>
          <a:p>
            <a:r>
              <a:rPr lang="zh-CN" altLang="en-US" sz="8800" dirty="0">
                <a:solidFill>
                  <a:schemeClr val="bg1"/>
                </a:solidFill>
                <a:latin typeface="华康少女文字W5(P)" panose="040F0500000000000000" pitchFamily="82" charset="-122"/>
                <a:ea typeface="华康少女文字W5(P)" panose="040F0500000000000000" pitchFamily="82" charset="-122"/>
              </a:rPr>
              <a:t>部门成员介绍</a:t>
            </a:r>
            <a:endParaRPr lang="zh-CN" altLang="en-US" sz="8800" dirty="0">
              <a:solidFill>
                <a:schemeClr val="bg1"/>
              </a:solidFill>
              <a:latin typeface="华康少女文字W5(P)" panose="040F0500000000000000" pitchFamily="82" charset="-122"/>
              <a:ea typeface="华康少女文字W5(P)" panose="040F0500000000000000" pitchFamily="8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991099" y="786735"/>
            <a:ext cx="2603500" cy="614877"/>
          </a:xfrm>
          <a:prstGeom prst="rect">
            <a:avLst/>
          </a:prstGeom>
        </p:spPr>
      </p:pic>
      <p:sp>
        <p:nvSpPr>
          <p:cNvPr id="3" name="文本框 2"/>
          <p:cNvSpPr txBox="1"/>
          <p:nvPr/>
        </p:nvSpPr>
        <p:spPr>
          <a:xfrm>
            <a:off x="5381887" y="748635"/>
            <a:ext cx="1821925" cy="521970"/>
          </a:xfrm>
          <a:prstGeom prst="rect">
            <a:avLst/>
          </a:prstGeom>
          <a:noFill/>
        </p:spPr>
        <p:txBody>
          <a:bodyPr wrap="square" rtlCol="0">
            <a:spAutoFit/>
          </a:bodyPr>
          <a:lstStyle/>
          <a:p>
            <a:pPr algn="ctr"/>
            <a:r>
              <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rPr>
              <a:t>部长介绍</a:t>
            </a:r>
            <a:endPar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endParaRPr>
          </a:p>
        </p:txBody>
      </p:sp>
      <p:sp>
        <p:nvSpPr>
          <p:cNvPr id="5" name="Rectangle 2"/>
          <p:cNvSpPr txBox="1">
            <a:spLocks noChangeArrowheads="1"/>
          </p:cNvSpPr>
          <p:nvPr/>
        </p:nvSpPr>
        <p:spPr>
          <a:xfrm>
            <a:off x="4991100" y="2354700"/>
            <a:ext cx="4369479" cy="931333"/>
          </a:xfrm>
          <a:prstGeom prst="rect">
            <a:avLst/>
          </a:prstGeom>
          <a:extLst>
            <a:ext uri="{91240B29-F687-4F45-9708-019B960494DF}">
              <a14:hiddenLine xmlns:a14="http://schemas.microsoft.com/office/drawing/2010/main" w="9525">
                <a:solidFill>
                  <a:srgbClr val="000000"/>
                </a:solidFill>
                <a:bevel/>
              </a14:hiddenLine>
            </a:ext>
          </a:extLst>
        </p:spPr>
        <p:txBody>
          <a:bodyPr vert="horz" lIns="121920" tIns="60960" rIns="121920" bIns="6096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zh-CN" altLang="en-US" sz="4265" dirty="0">
                <a:solidFill>
                  <a:schemeClr val="bg1"/>
                </a:solidFill>
                <a:latin typeface="华康少女文字W5(P)" panose="040F0500000000000000" pitchFamily="82" charset="-122"/>
                <a:ea typeface="华康少女文字W5(P)" panose="040F0500000000000000" pitchFamily="82" charset="-122"/>
              </a:rPr>
              <a:t>部长：</a:t>
            </a:r>
            <a:r>
              <a:rPr lang="en-US" altLang="zh-CN" sz="4265" dirty="0">
                <a:solidFill>
                  <a:schemeClr val="bg1"/>
                </a:solidFill>
                <a:latin typeface="华康少女文字W5(P)" panose="040F0500000000000000" pitchFamily="82" charset="-122"/>
                <a:ea typeface="华康少女文字W5(P)" panose="040F0500000000000000" pitchFamily="82" charset="-122"/>
              </a:rPr>
              <a:t>XXX</a:t>
            </a:r>
            <a:endParaRPr lang="en-US" altLang="zh-CN" sz="4265" dirty="0">
              <a:solidFill>
                <a:schemeClr val="bg1"/>
              </a:solidFill>
              <a:latin typeface="华康少女文字W5(P)" panose="040F0500000000000000" pitchFamily="82" charset="-122"/>
              <a:ea typeface="华康少女文字W5(P)" panose="040F0500000000000000" pitchFamily="82" charset="-122"/>
            </a:endParaRPr>
          </a:p>
        </p:txBody>
      </p:sp>
      <p:sp>
        <p:nvSpPr>
          <p:cNvPr id="6" name="文本框 5"/>
          <p:cNvSpPr txBox="1"/>
          <p:nvPr/>
        </p:nvSpPr>
        <p:spPr>
          <a:xfrm>
            <a:off x="4991099" y="3286033"/>
            <a:ext cx="6068288" cy="1740926"/>
          </a:xfrm>
          <a:prstGeom prst="rect">
            <a:avLst/>
          </a:prstGeom>
          <a:noFill/>
        </p:spPr>
        <p:txBody>
          <a:bodyPr wrap="square" rtlCol="0">
            <a:spAutoFit/>
          </a:bodyPr>
          <a:lstStyle/>
          <a:p>
            <a:pPr>
              <a:lnSpc>
                <a:spcPct val="150000"/>
              </a:lnSpc>
            </a:pPr>
            <a:r>
              <a:rPr lang="zh-CN" altLang="en-US" sz="4265" dirty="0">
                <a:solidFill>
                  <a:schemeClr val="bg1"/>
                </a:solidFill>
                <a:latin typeface="华康少女文字W5(P)" panose="040F0500000000000000" pitchFamily="82" charset="-122"/>
                <a:ea typeface="华康少女文字W5(P)" panose="040F0500000000000000" pitchFamily="82" charset="-122"/>
              </a:rPr>
              <a:t>座右铭：</a:t>
            </a:r>
            <a:r>
              <a:rPr lang="zh-CN" altLang="en-US" sz="3200" dirty="0">
                <a:solidFill>
                  <a:schemeClr val="bg1"/>
                </a:solidFill>
                <a:latin typeface="华康少女文字W5(P)" panose="040F0500000000000000" pitchFamily="82" charset="-122"/>
                <a:ea typeface="华康少女文字W5(P)" panose="040F0500000000000000" pitchFamily="82" charset="-122"/>
              </a:rPr>
              <a:t>成功就在于面临挫折打击时，勇敢的再跨一步 </a:t>
            </a:r>
            <a:endParaRPr lang="zh-CN" altLang="zh-CN" sz="3200" dirty="0">
              <a:solidFill>
                <a:schemeClr val="bg1"/>
              </a:solidFill>
              <a:latin typeface="华康少女文字W5(P)" panose="040F0500000000000000" pitchFamily="82" charset="-122"/>
              <a:ea typeface="华康少女文字W5(P)" panose="040F0500000000000000" pitchFamily="82" charset="-122"/>
            </a:endParaRPr>
          </a:p>
        </p:txBody>
      </p:sp>
      <p:pic>
        <p:nvPicPr>
          <p:cNvPr id="7" name="图片 6" descr="ABD4B1CA-3924-4b65-902A-59F6D719E1EE"/>
          <p:cNvPicPr>
            <a:picLocks noChangeAspect="1"/>
          </p:cNvPicPr>
          <p:nvPr/>
        </p:nvPicPr>
        <p:blipFill>
          <a:blip r:embed="rId2"/>
          <a:stretch>
            <a:fillRect/>
          </a:stretch>
        </p:blipFill>
        <p:spPr>
          <a:xfrm>
            <a:off x="1638935" y="2027555"/>
            <a:ext cx="2013585" cy="28022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fade">
                                      <p:cBhvr>
                                        <p:cTn id="20" dur="1000"/>
                                        <p:tgtEl>
                                          <p:spTgt spid="6">
                                            <p:txEl>
                                              <p:pRg st="0" end="0"/>
                                            </p:txEl>
                                          </p:spTgt>
                                        </p:tgtEl>
                                      </p:cBhvr>
                                    </p:animEffect>
                                    <p:anim calcmode="lin" valueType="num">
                                      <p:cBhvr>
                                        <p:cTn id="2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991099" y="786735"/>
            <a:ext cx="2603500" cy="614877"/>
          </a:xfrm>
          <a:prstGeom prst="rect">
            <a:avLst/>
          </a:prstGeom>
        </p:spPr>
      </p:pic>
      <p:sp>
        <p:nvSpPr>
          <p:cNvPr id="3" name="文本框 2"/>
          <p:cNvSpPr txBox="1"/>
          <p:nvPr/>
        </p:nvSpPr>
        <p:spPr>
          <a:xfrm>
            <a:off x="5243642" y="748635"/>
            <a:ext cx="2098413" cy="523220"/>
          </a:xfrm>
          <a:prstGeom prst="rect">
            <a:avLst/>
          </a:prstGeom>
          <a:noFill/>
        </p:spPr>
        <p:txBody>
          <a:bodyPr wrap="square" rtlCol="0">
            <a:spAutoFit/>
          </a:bodyPr>
          <a:lstStyle/>
          <a:p>
            <a:pPr algn="ctr"/>
            <a:r>
              <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rPr>
              <a:t>副部长介绍</a:t>
            </a:r>
            <a:endParaRPr lang="zh-CN" altLang="en-US" sz="2800" dirty="0">
              <a:solidFill>
                <a:schemeClr val="bg1"/>
              </a:solidFill>
              <a:latin typeface="华康少女文字W5(P)" panose="040F0500000000000000" pitchFamily="82" charset="-122"/>
              <a:ea typeface="华康少女文字W5(P)" panose="040F0500000000000000" pitchFamily="82" charset="-122"/>
              <a:cs typeface="Aharoni" panose="02010803020104030203" pitchFamily="2" charset="-79"/>
            </a:endParaRPr>
          </a:p>
        </p:txBody>
      </p:sp>
      <p:sp>
        <p:nvSpPr>
          <p:cNvPr id="5" name="Rectangle 2"/>
          <p:cNvSpPr txBox="1">
            <a:spLocks noChangeArrowheads="1"/>
          </p:cNvSpPr>
          <p:nvPr/>
        </p:nvSpPr>
        <p:spPr>
          <a:xfrm>
            <a:off x="1839367" y="2065133"/>
            <a:ext cx="4369479" cy="931333"/>
          </a:xfrm>
          <a:prstGeom prst="rect">
            <a:avLst/>
          </a:prstGeom>
          <a:extLst>
            <a:ext uri="{91240B29-F687-4F45-9708-019B960494DF}">
              <a14:hiddenLine xmlns:a14="http://schemas.microsoft.com/office/drawing/2010/main" w="9525">
                <a:solidFill>
                  <a:srgbClr val="000000"/>
                </a:solidFill>
                <a:bevel/>
              </a14:hiddenLine>
            </a:ext>
          </a:extLst>
        </p:spPr>
        <p:txBody>
          <a:bodyPr vert="horz" lIns="121920" tIns="60960" rIns="121920" bIns="6096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zh-CN" altLang="en-US" sz="4265" dirty="0">
                <a:solidFill>
                  <a:schemeClr val="bg1"/>
                </a:solidFill>
                <a:latin typeface="华康少女文字W5(P)" panose="040F0500000000000000" pitchFamily="82" charset="-122"/>
                <a:ea typeface="华康少女文字W5(P)" panose="040F0500000000000000" pitchFamily="82" charset="-122"/>
              </a:rPr>
              <a:t>副部长：</a:t>
            </a:r>
            <a:r>
              <a:rPr lang="en-US" altLang="zh-CN" sz="4265" dirty="0">
                <a:solidFill>
                  <a:schemeClr val="bg1"/>
                </a:solidFill>
                <a:latin typeface="华康少女文字W5(P)" panose="040F0500000000000000" pitchFamily="82" charset="-122"/>
                <a:ea typeface="华康少女文字W5(P)" panose="040F0500000000000000" pitchFamily="82" charset="-122"/>
              </a:rPr>
              <a:t>XXX</a:t>
            </a:r>
            <a:endParaRPr lang="en-US" altLang="zh-CN" sz="4265" dirty="0">
              <a:solidFill>
                <a:schemeClr val="bg1"/>
              </a:solidFill>
              <a:latin typeface="华康少女文字W5(P)" panose="040F0500000000000000" pitchFamily="82" charset="-122"/>
              <a:ea typeface="华康少女文字W5(P)" panose="040F0500000000000000" pitchFamily="82" charset="-122"/>
            </a:endParaRPr>
          </a:p>
        </p:txBody>
      </p:sp>
      <p:sp>
        <p:nvSpPr>
          <p:cNvPr id="6" name="文本框 5"/>
          <p:cNvSpPr txBox="1"/>
          <p:nvPr/>
        </p:nvSpPr>
        <p:spPr>
          <a:xfrm>
            <a:off x="1839366" y="2996466"/>
            <a:ext cx="6068288" cy="2135521"/>
          </a:xfrm>
          <a:prstGeom prst="rect">
            <a:avLst/>
          </a:prstGeom>
          <a:noFill/>
        </p:spPr>
        <p:txBody>
          <a:bodyPr wrap="square" rtlCol="0">
            <a:spAutoFit/>
          </a:bodyPr>
          <a:lstStyle/>
          <a:p>
            <a:pPr>
              <a:lnSpc>
                <a:spcPct val="130000"/>
              </a:lnSpc>
            </a:pPr>
            <a:r>
              <a:rPr lang="zh-CN" altLang="en-US" sz="4265" dirty="0">
                <a:solidFill>
                  <a:schemeClr val="bg1"/>
                </a:solidFill>
                <a:latin typeface="华康少女文字W5(P)" panose="040F0500000000000000" pitchFamily="82" charset="-122"/>
                <a:ea typeface="华康少女文字W5(P)" panose="040F0500000000000000" pitchFamily="82" charset="-122"/>
              </a:rPr>
              <a:t>座右铭：</a:t>
            </a:r>
            <a:r>
              <a:rPr lang="zh-CN" altLang="en-US" sz="3200" dirty="0">
                <a:solidFill>
                  <a:schemeClr val="bg1"/>
                </a:solidFill>
                <a:latin typeface="华康少女文字W5(P)" panose="040F0500000000000000" pitchFamily="82" charset="-122"/>
                <a:ea typeface="华康少女文字W5(P)" panose="040F0500000000000000" pitchFamily="82" charset="-122"/>
              </a:rPr>
              <a:t>具有成功意识的人一定会成功，随意容许自己产生失败意识的人必定失败一次 </a:t>
            </a:r>
            <a:endParaRPr lang="zh-CN" altLang="zh-CN" sz="3200" dirty="0">
              <a:solidFill>
                <a:schemeClr val="bg1"/>
              </a:solidFill>
              <a:latin typeface="华康少女文字W5(P)" panose="040F0500000000000000" pitchFamily="82" charset="-122"/>
              <a:ea typeface="华康少女文字W5(P)" panose="040F0500000000000000" pitchFamily="82" charset="-122"/>
            </a:endParaRPr>
          </a:p>
        </p:txBody>
      </p:sp>
      <p:pic>
        <p:nvPicPr>
          <p:cNvPr id="7" name="图片 6" descr="773CB591-B011-4b94-93A3-458E872F73C0"/>
          <p:cNvPicPr>
            <a:picLocks noChangeAspect="1"/>
          </p:cNvPicPr>
          <p:nvPr/>
        </p:nvPicPr>
        <p:blipFill>
          <a:blip r:embed="rId2"/>
          <a:stretch>
            <a:fillRect/>
          </a:stretch>
        </p:blipFill>
        <p:spPr>
          <a:xfrm>
            <a:off x="8535670" y="1950720"/>
            <a:ext cx="2021840" cy="26504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2487295" y="932815"/>
            <a:ext cx="2176780" cy="2176780"/>
          </a:xfrm>
          <a:prstGeom prst="roundRect">
            <a:avLst/>
          </a:prstGeom>
          <a:solidFill>
            <a:srgbClr val="FF94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800" dirty="0">
                <a:solidFill>
                  <a:schemeClr val="bg1"/>
                </a:solidFill>
                <a:latin typeface="华康少女文字W5(P)" panose="040F0500000000000000" pitchFamily="82" charset="-122"/>
                <a:ea typeface="华康少女文字W5(P)" panose="040F0500000000000000" pitchFamily="82" charset="-122"/>
              </a:rPr>
              <a:t>3</a:t>
            </a:r>
            <a:endParaRPr lang="en-US" altLang="zh-CN" sz="8800" dirty="0">
              <a:solidFill>
                <a:schemeClr val="bg1"/>
              </a:solidFill>
              <a:latin typeface="华康少女文字W5(P)" panose="040F0500000000000000" pitchFamily="82" charset="-122"/>
              <a:ea typeface="华康少女文字W5(P)" panose="040F0500000000000000" pitchFamily="82" charset="-122"/>
            </a:endParaRPr>
          </a:p>
        </p:txBody>
      </p:sp>
      <p:sp>
        <p:nvSpPr>
          <p:cNvPr id="3" name="文本框 2"/>
          <p:cNvSpPr txBox="1"/>
          <p:nvPr/>
        </p:nvSpPr>
        <p:spPr>
          <a:xfrm>
            <a:off x="4915958" y="1297930"/>
            <a:ext cx="4698722" cy="1446550"/>
          </a:xfrm>
          <a:prstGeom prst="rect">
            <a:avLst/>
          </a:prstGeom>
          <a:noFill/>
        </p:spPr>
        <p:txBody>
          <a:bodyPr wrap="none" rtlCol="0">
            <a:spAutoFit/>
          </a:bodyPr>
          <a:lstStyle/>
          <a:p>
            <a:r>
              <a:rPr lang="zh-CN" altLang="en-US" sz="8800" dirty="0">
                <a:solidFill>
                  <a:schemeClr val="bg1"/>
                </a:solidFill>
                <a:latin typeface="华康少女文字W5(P)" panose="040F0500000000000000" pitchFamily="82" charset="-122"/>
                <a:ea typeface="华康少女文字W5(P)" panose="040F0500000000000000" pitchFamily="82" charset="-122"/>
              </a:rPr>
              <a:t>协会特色</a:t>
            </a:r>
            <a:endParaRPr lang="zh-CN" altLang="en-US" sz="8800" dirty="0">
              <a:solidFill>
                <a:schemeClr val="bg1"/>
              </a:solidFill>
              <a:latin typeface="华康少女文字W5(P)" panose="040F0500000000000000" pitchFamily="82" charset="-122"/>
              <a:ea typeface="华康少女文字W5(P)" panose="040F0500000000000000" pitchFamily="8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theme/theme1.xml><?xml version="1.0" encoding="utf-8"?>
<a:theme xmlns:a="http://schemas.openxmlformats.org/drawingml/2006/main" name="Office 主题">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982</Words>
  <Application>WPS 演示</Application>
  <PresentationFormat>宽屏</PresentationFormat>
  <Paragraphs>203</Paragraphs>
  <Slides>21</Slides>
  <Notes>0</Notes>
  <HiddenSlides>0</HiddenSlides>
  <MMClips>1</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21</vt:i4>
      </vt:variant>
    </vt:vector>
  </HeadingPairs>
  <TitlesOfParts>
    <vt:vector size="33" baseType="lpstr">
      <vt:lpstr>Arial</vt:lpstr>
      <vt:lpstr>宋体</vt:lpstr>
      <vt:lpstr>Wingdings</vt:lpstr>
      <vt:lpstr>微软雅黑</vt:lpstr>
      <vt:lpstr>华康少女文字W5(P)</vt:lpstr>
      <vt:lpstr>微软雅黑 Light</vt:lpstr>
      <vt:lpstr>Aharoni</vt:lpstr>
      <vt:lpstr>等线</vt:lpstr>
      <vt:lpstr>Calibri</vt:lpstr>
      <vt:lpstr>Arial Unicode MS</vt:lpstr>
      <vt:lpstr>Yu Gothic UI Semibold</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WIN7</dc:creator>
  <cp:lastModifiedBy>一颗苹果</cp:lastModifiedBy>
  <cp:revision>17</cp:revision>
  <dcterms:created xsi:type="dcterms:W3CDTF">2017-08-18T03:02:00Z</dcterms:created>
  <dcterms:modified xsi:type="dcterms:W3CDTF">2021-09-15T07:59:30Z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0303A9D49A0542328DF83AA0DAA87941</vt:lpwstr>
  </property>
</Properties>
</file>