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322" r:id="rId3"/>
    <p:sldId id="521" r:id="rId5"/>
    <p:sldId id="522" r:id="rId6"/>
    <p:sldId id="577" r:id="rId7"/>
    <p:sldId id="564" r:id="rId8"/>
    <p:sldId id="566" r:id="rId9"/>
    <p:sldId id="574" r:id="rId10"/>
    <p:sldId id="527" r:id="rId11"/>
    <p:sldId id="560" r:id="rId12"/>
    <p:sldId id="541" r:id="rId13"/>
    <p:sldId id="575" r:id="rId14"/>
    <p:sldId id="562" r:id="rId15"/>
    <p:sldId id="528" r:id="rId16"/>
    <p:sldId id="565" r:id="rId17"/>
    <p:sldId id="543" r:id="rId18"/>
    <p:sldId id="570" r:id="rId19"/>
    <p:sldId id="535" r:id="rId20"/>
    <p:sldId id="573" r:id="rId21"/>
    <p:sldId id="529" r:id="rId22"/>
    <p:sldId id="579" r:id="rId23"/>
    <p:sldId id="556" r:id="rId24"/>
    <p:sldId id="576" r:id="rId25"/>
    <p:sldId id="578" r:id="rId26"/>
    <p:sldId id="572" r:id="rId27"/>
  </p:sldIdLst>
  <p:sldSz cx="9144000" cy="514477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5" autoAdjust="0"/>
    <p:restoredTop sz="94660"/>
  </p:normalViewPr>
  <p:slideViewPr>
    <p:cSldViewPr snapToGrid="0">
      <p:cViewPr varScale="1">
        <p:scale>
          <a:sx n="149" d="100"/>
          <a:sy n="149" d="100"/>
        </p:scale>
        <p:origin x="876" y="108"/>
      </p:cViewPr>
      <p:guideLst>
        <p:guide orient="horz" pos="1620"/>
        <p:guide pos="2880"/>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5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chemeClr val="accent3"/>
              </a:solidFill>
              <a:ln>
                <a:solidFill>
                  <a:srgbClr val="DD6572"/>
                </a:solidFill>
              </a:ln>
              <a:effectLst/>
            </c:spPr>
          </c:dPt>
          <c:dPt>
            <c:idx val="1"/>
            <c:bubble3D val="0"/>
            <c:spPr>
              <a:solidFill>
                <a:schemeClr val="bg1">
                  <a:lumMod val="85000"/>
                </a:schemeClr>
              </a:solidFill>
              <a:ln>
                <a:noFill/>
              </a:ln>
              <a:effectLst>
                <a:outerShdw blurRad="254000" sx="102000" sy="102000" algn="ctr" rotWithShape="0">
                  <a:prstClr val="black">
                    <a:alpha val="20000"/>
                  </a:prstClr>
                </a:outerShdw>
              </a:effectLst>
            </c:spPr>
          </c:dPt>
          <c:dPt>
            <c:idx val="2"/>
            <c:bubble3D val="0"/>
            <c:spPr>
              <a:solidFill>
                <a:schemeClr val="bg1">
                  <a:lumMod val="85000"/>
                </a:schemeClr>
              </a:solidFill>
              <a:ln>
                <a:noFill/>
              </a:ln>
              <a:effectLst>
                <a:outerShdw blurRad="254000" sx="102000" sy="102000" algn="ctr" rotWithShape="0">
                  <a:prstClr val="black">
                    <a:alpha val="20000"/>
                  </a:prstClr>
                </a:outerShdw>
              </a:effectLst>
            </c:spPr>
          </c:dPt>
          <c:dPt>
            <c:idx val="3"/>
            <c:bubble3D val="0"/>
            <c:spPr>
              <a:noFill/>
              <a:ln>
                <a:noFill/>
              </a:ln>
              <a:effectLst>
                <a:outerShdw blurRad="254000" sx="102000" sy="102000" algn="ctr" rotWithShape="0">
                  <a:prstClr val="black">
                    <a:alpha val="20000"/>
                  </a:prstClr>
                </a:outerShdw>
              </a:effectLst>
            </c:spPr>
          </c:dPt>
          <c:dLbls>
            <c:delete val="1"/>
          </c:dLbls>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ser>
        <c:dLbls>
          <c:showLegendKey val="0"/>
          <c:showVal val="0"/>
          <c:showCatName val="0"/>
          <c:showSerName val="0"/>
          <c:showPercent val="0"/>
          <c:showBubbleSize val="0"/>
          <c:showLeaderLines val="0"/>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chemeClr val="bg1">
                  <a:lumMod val="85000"/>
                </a:schemeClr>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c:spPr>
          </c:dPt>
          <c:dPt>
            <c:idx val="2"/>
            <c:bubble3D val="0"/>
            <c:spPr>
              <a:solidFill>
                <a:schemeClr val="bg1">
                  <a:lumMod val="85000"/>
                </a:schemeClr>
              </a:solidFill>
              <a:ln>
                <a:noFill/>
              </a:ln>
              <a:effectLst>
                <a:outerShdw blurRad="254000" sx="102000" sy="102000" algn="ctr" rotWithShape="0">
                  <a:prstClr val="black">
                    <a:alpha val="20000"/>
                  </a:prstClr>
                </a:outerShdw>
              </a:effectLst>
            </c:spPr>
          </c:dPt>
          <c:dPt>
            <c:idx val="3"/>
            <c:bubble3D val="0"/>
            <c:spPr>
              <a:noFill/>
              <a:ln>
                <a:noFill/>
              </a:ln>
              <a:effectLst>
                <a:outerShdw blurRad="254000" sx="102000" sy="102000" algn="ctr" rotWithShape="0">
                  <a:prstClr val="black">
                    <a:alpha val="20000"/>
                  </a:prstClr>
                </a:outerShdw>
              </a:effectLst>
            </c:spPr>
          </c:dPt>
          <c:dLbls>
            <c:delete val="1"/>
          </c:dLbls>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ser>
        <c:dLbls>
          <c:showLegendKey val="0"/>
          <c:showVal val="0"/>
          <c:showCatName val="0"/>
          <c:showSerName val="0"/>
          <c:showPercent val="0"/>
          <c:showBubbleSize val="0"/>
          <c:showLeaderLines val="0"/>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chemeClr val="bg1">
                  <a:lumMod val="85000"/>
                </a:schemeClr>
              </a:solidFill>
              <a:ln>
                <a:noFill/>
              </a:ln>
              <a:effectLst>
                <a:outerShdw blurRad="254000" sx="102000" sy="102000" algn="ctr" rotWithShape="0">
                  <a:prstClr val="black">
                    <a:alpha val="20000"/>
                  </a:prstClr>
                </a:outerShdw>
              </a:effectLst>
            </c:spPr>
          </c:dPt>
          <c:dPt>
            <c:idx val="1"/>
            <c:bubble3D val="0"/>
            <c:spPr>
              <a:solidFill>
                <a:schemeClr val="accent1"/>
              </a:solidFill>
              <a:ln>
                <a:noFill/>
              </a:ln>
              <a:effectLst/>
            </c:spPr>
          </c:dPt>
          <c:dPt>
            <c:idx val="2"/>
            <c:bubble3D val="0"/>
            <c:spPr>
              <a:solidFill>
                <a:schemeClr val="bg1">
                  <a:lumMod val="85000"/>
                </a:schemeClr>
              </a:solidFill>
              <a:ln>
                <a:noFill/>
              </a:ln>
              <a:effectLst>
                <a:outerShdw blurRad="254000" sx="102000" sy="102000" algn="ctr" rotWithShape="0">
                  <a:prstClr val="black">
                    <a:alpha val="20000"/>
                  </a:prstClr>
                </a:outerShdw>
              </a:effectLst>
            </c:spPr>
          </c:dPt>
          <c:dPt>
            <c:idx val="3"/>
            <c:bubble3D val="0"/>
            <c:spPr>
              <a:noFill/>
              <a:ln>
                <a:noFill/>
              </a:ln>
              <a:effectLst>
                <a:outerShdw blurRad="254000" sx="102000" sy="102000" algn="ctr" rotWithShape="0">
                  <a:prstClr val="black">
                    <a:alpha val="20000"/>
                  </a:prstClr>
                </a:outerShdw>
              </a:effectLst>
            </c:spPr>
          </c:dPt>
          <c:dLbls>
            <c:delete val="1"/>
          </c:dLbls>
          <c:cat>
            <c:strRef>
              <c:f>Sheet1!$A$2:$A$5</c:f>
              <c:strCache>
                <c:ptCount val="3"/>
                <c:pt idx="0">
                  <c:v>第一季度</c:v>
                </c:pt>
                <c:pt idx="1">
                  <c:v>第二季度</c:v>
                </c:pt>
                <c:pt idx="2">
                  <c:v>第三季度</c:v>
                </c:pt>
              </c:strCache>
            </c:strRef>
          </c:cat>
          <c:val>
            <c:numRef>
              <c:f>Sheet1!$B$2:$B$5</c:f>
              <c:numCache>
                <c:formatCode>General</c:formatCode>
                <c:ptCount val="4"/>
                <c:pt idx="0">
                  <c:v>2.1</c:v>
                </c:pt>
                <c:pt idx="1">
                  <c:v>8</c:v>
                </c:pt>
                <c:pt idx="2">
                  <c:v>1</c:v>
                </c:pt>
              </c:numCache>
            </c:numRef>
          </c:val>
        </c:ser>
        <c:dLbls>
          <c:showLegendKey val="0"/>
          <c:showVal val="0"/>
          <c:showCatName val="0"/>
          <c:showSerName val="0"/>
          <c:showPercent val="0"/>
          <c:showBubbleSize val="0"/>
          <c:showLeaderLines val="0"/>
        </c:dLbls>
        <c:firstSliceAng val="0"/>
        <c:holeSize val="69"/>
      </c:doughnutChart>
      <c:spPr>
        <a:noFill/>
        <a:ln>
          <a:noFill/>
        </a:ln>
        <a:effectLst/>
      </c:spPr>
    </c:plotArea>
    <c:plotVisOnly val="1"/>
    <c:dispBlanksAs val="zero"/>
    <c:showDLblsOverMax val="0"/>
  </c:chart>
  <c:spPr>
    <a:noFill/>
    <a:ln w="9525" cap="flat" cmpd="sng" algn="ctr">
      <a:noFill/>
      <a:round/>
    </a:ln>
    <a:effectLst>
      <a:glow rad="63500">
        <a:srgbClr val="DD6572">
          <a:alpha val="40000"/>
        </a:srgbClr>
      </a:glow>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olidFill>
              <a:prstDash val="solid"/>
              <a:round/>
            </a:ln>
          </c:spPr>
          <c:marker>
            <c:symbol val="circle"/>
            <c:size val="5"/>
            <c:spPr>
              <a:ln w="19050" cap="flat" cmpd="sng" algn="ctr">
                <a:solidFill>
                  <a:schemeClr val="accent1"/>
                </a:solidFill>
                <a:prstDash val="solid"/>
                <a:round/>
              </a:ln>
            </c:spPr>
          </c:marker>
          <c:dLbls>
            <c:delete val="1"/>
          </c:dLbls>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1"/>
          <c:order val="1"/>
          <c:spPr>
            <a:ln w="19050" cap="rnd" cmpd="sng" algn="ctr">
              <a:solidFill>
                <a:schemeClr val="accent2"/>
              </a:solidFill>
              <a:prstDash val="solid"/>
              <a:round/>
            </a:ln>
          </c:spPr>
          <c:marker>
            <c:symbol val="circle"/>
            <c:size val="5"/>
            <c:spPr>
              <a:ln w="19050" cap="flat" cmpd="sng" algn="ctr">
                <a:solidFill>
                  <a:schemeClr val="accent2"/>
                </a:solidFill>
                <a:prstDash val="solid"/>
                <a:round/>
              </a:ln>
            </c:spPr>
          </c:marker>
          <c:dLbls>
            <c:delete val="1"/>
          </c:dLbls>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2"/>
          <c:order val="2"/>
          <c:spPr>
            <a:ln w="19050" cap="rnd" cmpd="sng" algn="ctr">
              <a:solidFill>
                <a:schemeClr val="accent3"/>
              </a:solidFill>
              <a:prstDash val="solid"/>
              <a:round/>
            </a:ln>
          </c:spPr>
          <c:marker>
            <c:symbol val="circle"/>
            <c:size val="5"/>
            <c:spPr>
              <a:ln w="19050" cap="flat" cmpd="sng" algn="ctr">
                <a:solidFill>
                  <a:schemeClr val="accent3"/>
                </a:solidFill>
                <a:prstDash val="solid"/>
                <a:round/>
              </a:ln>
            </c:spPr>
          </c:marker>
          <c:dLbls>
            <c:delete val="1"/>
          </c:dLbls>
          <c:val>
            <c:numRef>
              <c:f>Sheet1!$D$2:$D$9</c:f>
              <c:numCache>
                <c:formatCode>General</c:formatCode>
                <c:ptCount val="8"/>
                <c:pt idx="0">
                  <c:v>2.3</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3"/>
          <c:order val="3"/>
          <c:spPr>
            <a:ln w="19050" cap="rnd" cmpd="sng" algn="ctr">
              <a:solidFill>
                <a:schemeClr val="accent4"/>
              </a:solidFill>
              <a:prstDash val="solid"/>
              <a:round/>
            </a:ln>
          </c:spPr>
          <c:marker>
            <c:symbol val="circle"/>
            <c:size val="5"/>
            <c:spPr>
              <a:ln w="19050" cap="flat" cmpd="sng" algn="ctr">
                <a:solidFill>
                  <a:schemeClr val="accent4"/>
                </a:solidFill>
                <a:prstDash val="solid"/>
                <a:round/>
              </a:ln>
            </c:spPr>
          </c:marker>
          <c:dLbls>
            <c:delete val="1"/>
          </c:dLbls>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dLbls>
          <c:showLegendKey val="0"/>
          <c:showVal val="0"/>
          <c:showCatName val="0"/>
          <c:showSerName val="0"/>
          <c:showPercent val="0"/>
          <c:showBubbleSize val="0"/>
        </c:dLbls>
        <c:marker val="1"/>
        <c:smooth val="0"/>
        <c:axId val="459138560"/>
        <c:axId val="459140480"/>
      </c:lineChart>
      <c:catAx>
        <c:axId val="459138560"/>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459140480"/>
        <c:crosses val="autoZero"/>
        <c:auto val="1"/>
        <c:lblAlgn val="ctr"/>
        <c:lblOffset val="100"/>
        <c:noMultiLvlLbl val="0"/>
      </c:catAx>
      <c:valAx>
        <c:axId val="459140480"/>
        <c:scaling>
          <c:orientation val="minMax"/>
        </c:scaling>
        <c:delete val="0"/>
        <c:axPos val="l"/>
        <c:majorGridlines>
          <c:spPr>
            <a:ln w="6350"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459138560"/>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p:transition spd="slow" advClick="0" advTm="3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685800" y="1202903"/>
            <a:ext cx="2464594" cy="1628087"/>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3339454" y="1202903"/>
            <a:ext cx="2464594" cy="1628087"/>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5993108" y="1207173"/>
            <a:ext cx="2464594" cy="1628087"/>
          </a:xfrm>
          <a:prstGeom prst="rect">
            <a:avLst/>
          </a:prstGeom>
          <a:solidFill>
            <a:schemeClr val="bg1">
              <a:lumMod val="85000"/>
            </a:schemeClr>
          </a:solidFill>
        </p:spPr>
        <p:txBody>
          <a:bodyPr/>
          <a:lstStyle/>
          <a:p>
            <a:endParaRPr lang="en-US"/>
          </a:p>
        </p:txBody>
      </p:sp>
    </p:spTree>
  </p:cSld>
  <p:clrMapOvr>
    <a:masterClrMapping/>
  </p:clrMapOvr>
  <p:transition spd="slow" advClick="0"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3000">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3" Type="http://schemas.openxmlformats.org/officeDocument/2006/relationships/notesSlide" Target="../notesSlides/notesSlide13.xml"/><Relationship Id="rId12" Type="http://schemas.openxmlformats.org/officeDocument/2006/relationships/slideLayout" Target="../slideLayouts/slideLayout7.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4.xml"/><Relationship Id="rId4" Type="http://schemas.openxmlformats.org/officeDocument/2006/relationships/image" Target="../media/image8.jpe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3" Type="http://schemas.openxmlformats.org/officeDocument/2006/relationships/notesSlide" Target="../notesSlides/notesSlide19.xml"/><Relationship Id="rId12" Type="http://schemas.openxmlformats.org/officeDocument/2006/relationships/slideLayout" Target="../slideLayouts/slideLayout7.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7" Type="http://schemas.openxmlformats.org/officeDocument/2006/relationships/notesSlide" Target="../notesSlides/notesSlide4.xml"/><Relationship Id="rId16" Type="http://schemas.openxmlformats.org/officeDocument/2006/relationships/slideLayout" Target="../slideLayouts/slideLayout12.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3" Type="http://schemas.openxmlformats.org/officeDocument/2006/relationships/notesSlide" Target="../notesSlides/notesSlide8.xml"/><Relationship Id="rId12" Type="http://schemas.openxmlformats.org/officeDocument/2006/relationships/slideLayout" Target="../slideLayouts/slideLayout7.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605" y="2042"/>
            <a:ext cx="9144018" cy="5148082"/>
          </a:xfrm>
          <a:prstGeom prst="rect">
            <a:avLst/>
          </a:prstGeom>
        </p:spPr>
      </p:pic>
      <p:sp>
        <p:nvSpPr>
          <p:cNvPr id="13" name="TextBox 7"/>
          <p:cNvSpPr>
            <a:spLocks noChangeArrowheads="1"/>
          </p:cNvSpPr>
          <p:nvPr/>
        </p:nvSpPr>
        <p:spPr bwMode="auto">
          <a:xfrm>
            <a:off x="655216" y="2650224"/>
            <a:ext cx="3551435"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08534" y="1490496"/>
            <a:ext cx="4697120" cy="707886"/>
          </a:xfrm>
          <a:prstGeom prst="rect">
            <a:avLst/>
          </a:prstGeom>
        </p:spPr>
        <p:txBody>
          <a:bodyPr wrap="none">
            <a:spAutoFit/>
          </a:bodyPr>
          <a:lstStyle/>
          <a:p>
            <a:pPr>
              <a:defRPr/>
            </a:pPr>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商业计划书</a:t>
            </a:r>
            <a:r>
              <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6464" y="456748"/>
            <a:ext cx="2026920" cy="1106805"/>
          </a:xfrm>
          <a:prstGeom prst="rect">
            <a:avLst/>
          </a:prstGeom>
        </p:spPr>
        <p:txBody>
          <a:bodyPr wrap="none">
            <a:spAutoFit/>
          </a:bodyPr>
          <a:lstStyle/>
          <a:p>
            <a:pPr>
              <a:defRPr/>
            </a:pPr>
            <a:r>
              <a:rPr lang="en-US" altLang="zh-CN" sz="6600" b="1" spc="300" dirty="0">
                <a:solidFill>
                  <a:schemeClr val="tx1">
                    <a:lumMod val="75000"/>
                    <a:lumOff val="25000"/>
                  </a:schemeClr>
                </a:solidFill>
                <a:latin typeface="方正姚体" panose="02010601030101010101" pitchFamily="2" charset="-122"/>
                <a:ea typeface="方正姚体" panose="02010601030101010101" pitchFamily="2" charset="-122"/>
                <a:sym typeface="微软雅黑" panose="020B0503020204020204" pitchFamily="34" charset="-122"/>
              </a:rPr>
              <a:t>202X</a:t>
            </a:r>
            <a:endParaRPr lang="zh-CN" altLang="en-US" sz="6600" b="1" spc="300" dirty="0">
              <a:solidFill>
                <a:schemeClr val="tx1">
                  <a:lumMod val="75000"/>
                  <a:lumOff val="25000"/>
                </a:schemeClr>
              </a:solidFill>
              <a:latin typeface="方正姚体" panose="02010601030101010101" pitchFamily="2" charset="-122"/>
              <a:ea typeface="方正姚体" panose="02010601030101010101" pitchFamily="2" charset="-122"/>
              <a:sym typeface="微软雅黑" panose="020B0503020204020204" pitchFamily="34" charset="-122"/>
            </a:endParaRPr>
          </a:p>
        </p:txBody>
      </p:sp>
      <p:sp>
        <p:nvSpPr>
          <p:cNvPr id="15" name="TextBox 92"/>
          <p:cNvSpPr txBox="1"/>
          <p:nvPr/>
        </p:nvSpPr>
        <p:spPr>
          <a:xfrm>
            <a:off x="536815" y="2182189"/>
            <a:ext cx="4457207"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企业宣传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工作计划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计划总结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述职报告</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1599"/>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par>
                                <p:cTn id="24" presetID="63" presetClass="path" presetSubtype="0" decel="50000" fill="hold" grpId="1" nodeType="withEffect">
                                  <p:stCondLst>
                                    <p:cond delay="0"/>
                                  </p:stCondLst>
                                  <p:iterate type="lt">
                                    <p:tmPct val="10000"/>
                                  </p:iterate>
                                  <p:childTnLst>
                                    <p:animMotion origin="layout" path="M -0.01562 -2.26165E-6 L 0.11094 -2.26165E-6 " pathEditMode="relative" rAng="0" ptsTypes="AA">
                                      <p:cBhvr>
                                        <p:cTn id="25" dur="750" spd="-100000" fill="hold"/>
                                        <p:tgtEl>
                                          <p:spTgt spid="15"/>
                                        </p:tgtEl>
                                        <p:attrNameLst>
                                          <p:attrName>ppt_x</p:attrName>
                                          <p:attrName>ppt_y</p:attrName>
                                        </p:attrNameLst>
                                      </p:cBhvr>
                                      <p:rCtr x="6319" y="0"/>
                                    </p:animMotion>
                                  </p:childTnLst>
                                </p:cTn>
                              </p:par>
                              <p:par>
                                <p:cTn id="26" presetID="35" presetClass="path" presetSubtype="0" accel="50000" decel="50000" fill="hold" grpId="2" nodeType="withEffect">
                                  <p:stCondLst>
                                    <p:cond delay="750"/>
                                  </p:stCondLst>
                                  <p:iterate type="lt">
                                    <p:tmPct val="10000"/>
                                  </p:iterate>
                                  <p:childTnLst>
                                    <p:animMotion origin="layout" path="M -0.01562 -2.26165E-6 L -5.55556E-7 -2.26165E-6 " pathEditMode="relative" rAng="0" ptsTypes="AA">
                                      <p:cBhvr>
                                        <p:cTn id="27" dur="750" fill="hold"/>
                                        <p:tgtEl>
                                          <p:spTgt spid="15"/>
                                        </p:tgtEl>
                                        <p:attrNameLst>
                                          <p:attrName>ppt_x</p:attrName>
                                          <p:attrName>ppt_y</p:attrName>
                                        </p:attrNameLst>
                                      </p:cBhvr>
                                      <p:rCtr x="781" y="0"/>
                                    </p:animMotion>
                                  </p:childTnLst>
                                </p:cTn>
                              </p:par>
                            </p:childTnLst>
                          </p:cTn>
                        </p:par>
                        <p:par>
                          <p:cTn id="28" fill="hold">
                            <p:stCondLst>
                              <p:cond delay="5275"/>
                            </p:stCondLst>
                            <p:childTnLst>
                              <p:par>
                                <p:cTn id="29" presetID="52"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Scale>
                                      <p:cBhvr>
                                        <p:cTn id="31"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3"/>
                                        </p:tgtEl>
                                        <p:attrNameLst>
                                          <p:attrName>ppt_x</p:attrName>
                                          <p:attrName>ppt_y</p:attrName>
                                        </p:attrNameLst>
                                      </p:cBhvr>
                                    </p:animMotion>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9" grpId="0"/>
      <p:bldP spid="15" grpId="0"/>
      <p:bldP spid="15" grpId="1"/>
      <p:bldP spid="1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5"/>
          <p:cNvGrpSpPr/>
          <p:nvPr/>
        </p:nvGrpSpPr>
        <p:grpSpPr bwMode="auto">
          <a:xfrm>
            <a:off x="3096816" y="952794"/>
            <a:ext cx="3095625" cy="3727807"/>
            <a:chOff x="4129498" y="1270306"/>
            <a:chExt cx="4127239" cy="4969341"/>
          </a:xfrm>
        </p:grpSpPr>
        <p:sp>
          <p:nvSpPr>
            <p:cNvPr id="19" name="矩形 18"/>
            <p:cNvSpPr/>
            <p:nvPr/>
          </p:nvSpPr>
          <p:spPr>
            <a:xfrm>
              <a:off x="4129498" y="1270306"/>
              <a:ext cx="3862143" cy="4969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8" name="组合 19"/>
            <p:cNvGrpSpPr/>
            <p:nvPr/>
          </p:nvGrpSpPr>
          <p:grpSpPr bwMode="auto">
            <a:xfrm>
              <a:off x="4404289" y="1716436"/>
              <a:ext cx="3852448" cy="4202126"/>
              <a:chOff x="4555259" y="1716436"/>
              <a:chExt cx="3852448" cy="4202126"/>
            </a:xfrm>
          </p:grpSpPr>
          <p:sp>
            <p:nvSpPr>
              <p:cNvPr id="21" name="文本框 20"/>
              <p:cNvSpPr txBox="1"/>
              <p:nvPr/>
            </p:nvSpPr>
            <p:spPr>
              <a:xfrm>
                <a:off x="4802722" y="1716436"/>
                <a:ext cx="3604985" cy="451308"/>
              </a:xfrm>
              <a:prstGeom prst="rect">
                <a:avLst/>
              </a:prstGeom>
              <a:noFill/>
            </p:spPr>
            <p:txBody>
              <a:bodyPr>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5" name="文本框 21"/>
              <p:cNvSpPr txBox="1">
                <a:spLocks noChangeArrowheads="1"/>
              </p:cNvSpPr>
              <p:nvPr/>
            </p:nvSpPr>
            <p:spPr bwMode="auto">
              <a:xfrm>
                <a:off x="4555259" y="2239713"/>
                <a:ext cx="3300371" cy="367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endParaRPr lang="en-US" altLang="zh-CN" sz="800" dirty="0">
                  <a:solidFill>
                    <a:schemeClr val="bg1"/>
                  </a:solidFill>
                  <a:latin typeface="Arial" panose="020B0604020202020204" pitchFamily="34" charset="0"/>
                  <a:cs typeface="Arial" panose="020B0604020202020204" pitchFamily="34" charset="0"/>
                </a:endParaRPr>
              </a:p>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endParaRPr lang="en-US" altLang="zh-CN" sz="800" dirty="0">
                  <a:solidFill>
                    <a:schemeClr val="bg1"/>
                  </a:solidFill>
                  <a:latin typeface="Arial" panose="020B0604020202020204" pitchFamily="34" charset="0"/>
                  <a:cs typeface="Arial" panose="020B0604020202020204" pitchFamily="34" charset="0"/>
                </a:endParaRPr>
              </a:p>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endParaRPr lang="en-US" altLang="zh-CN" sz="800" dirty="0">
                  <a:solidFill>
                    <a:schemeClr val="bg1"/>
                  </a:solidFill>
                  <a:latin typeface="Arial" panose="020B0604020202020204" pitchFamily="34" charset="0"/>
                  <a:cs typeface="Arial" panose="020B0604020202020204" pitchFamily="34" charset="0"/>
                </a:endParaRPr>
              </a:p>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endParaRPr lang="en-US" altLang="zh-CN" sz="800" dirty="0">
                  <a:solidFill>
                    <a:schemeClr val="bg1"/>
                  </a:solidFill>
                  <a:latin typeface="Arial" panose="020B0604020202020204" pitchFamily="34" charset="0"/>
                  <a:cs typeface="Arial" panose="020B0604020202020204" pitchFamily="34" charset="0"/>
                </a:endParaRPr>
              </a:p>
            </p:txBody>
          </p:sp>
        </p:grpSp>
      </p:grpSp>
      <p:grpSp>
        <p:nvGrpSpPr>
          <p:cNvPr id="9" name="组合 31"/>
          <p:cNvGrpSpPr/>
          <p:nvPr/>
        </p:nvGrpSpPr>
        <p:grpSpPr bwMode="auto">
          <a:xfrm>
            <a:off x="286648" y="952794"/>
            <a:ext cx="2798554" cy="1866286"/>
            <a:chOff x="382607" y="1270307"/>
            <a:chExt cx="3731405" cy="2487311"/>
          </a:xfrm>
        </p:grpSpPr>
        <p:pic>
          <p:nvPicPr>
            <p:cNvPr id="17430" name="图片 28"/>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bwMode="auto">
            <a:xfrm>
              <a:off x="382607" y="1270307"/>
              <a:ext cx="3731405" cy="248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文本框 9"/>
            <p:cNvSpPr txBox="1">
              <a:spLocks noChangeArrowheads="1"/>
            </p:cNvSpPr>
            <p:nvPr/>
          </p:nvSpPr>
          <p:spPr bwMode="auto">
            <a:xfrm>
              <a:off x="1151349" y="2049234"/>
              <a:ext cx="2182310" cy="9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01</a:t>
              </a:r>
              <a:endParaRPr lang="zh-CN" altLang="en-US" sz="4100" dirty="0">
                <a:solidFill>
                  <a:schemeClr val="bg1"/>
                </a:solidFill>
                <a:latin typeface="Impact" panose="020B0806030902050204" pitchFamily="34" charset="0"/>
              </a:endParaRPr>
            </a:p>
          </p:txBody>
        </p:sp>
      </p:grpSp>
      <p:grpSp>
        <p:nvGrpSpPr>
          <p:cNvPr id="11" name="组合 32"/>
          <p:cNvGrpSpPr/>
          <p:nvPr/>
        </p:nvGrpSpPr>
        <p:grpSpPr bwMode="auto">
          <a:xfrm>
            <a:off x="286648" y="2813434"/>
            <a:ext cx="2798553" cy="1866285"/>
            <a:chOff x="382601" y="3750156"/>
            <a:chExt cx="3730914" cy="2488316"/>
          </a:xfrm>
        </p:grpSpPr>
        <p:pic>
          <p:nvPicPr>
            <p:cNvPr id="17426" name="图片 2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auto">
            <a:xfrm>
              <a:off x="382601" y="3750156"/>
              <a:ext cx="3730914" cy="248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文本框 10"/>
            <p:cNvSpPr txBox="1">
              <a:spLocks noChangeArrowheads="1"/>
            </p:cNvSpPr>
            <p:nvPr/>
          </p:nvSpPr>
          <p:spPr bwMode="auto">
            <a:xfrm>
              <a:off x="1174118" y="4525496"/>
              <a:ext cx="2182310" cy="9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02</a:t>
              </a:r>
              <a:endParaRPr lang="zh-CN" altLang="en-US" sz="4100" dirty="0">
                <a:solidFill>
                  <a:schemeClr val="bg1"/>
                </a:solidFill>
                <a:latin typeface="Impact" panose="020B0806030902050204" pitchFamily="34" charset="0"/>
              </a:endParaRPr>
            </a:p>
          </p:txBody>
        </p:sp>
      </p:grpSp>
      <p:grpSp>
        <p:nvGrpSpPr>
          <p:cNvPr id="13" name="组合 33"/>
          <p:cNvGrpSpPr/>
          <p:nvPr/>
        </p:nvGrpSpPr>
        <p:grpSpPr bwMode="auto">
          <a:xfrm>
            <a:off x="6005220" y="952794"/>
            <a:ext cx="2824455" cy="1861522"/>
            <a:chOff x="8006959" y="1270307"/>
            <a:chExt cx="3765941" cy="2481187"/>
          </a:xfrm>
        </p:grpSpPr>
        <p:pic>
          <p:nvPicPr>
            <p:cNvPr id="17422" name="图片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a:off x="8006959" y="1270307"/>
              <a:ext cx="3765941" cy="24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文本框 11"/>
            <p:cNvSpPr txBox="1">
              <a:spLocks noChangeArrowheads="1"/>
            </p:cNvSpPr>
            <p:nvPr/>
          </p:nvSpPr>
          <p:spPr bwMode="auto">
            <a:xfrm>
              <a:off x="8791029" y="2049235"/>
              <a:ext cx="2182310" cy="9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03</a:t>
              </a:r>
              <a:endParaRPr lang="zh-CN" altLang="en-US" sz="4100" dirty="0">
                <a:solidFill>
                  <a:schemeClr val="bg1"/>
                </a:solidFill>
                <a:latin typeface="Impact" panose="020B0806030902050204" pitchFamily="34" charset="0"/>
              </a:endParaRPr>
            </a:p>
          </p:txBody>
        </p:sp>
      </p:grpSp>
      <p:grpSp>
        <p:nvGrpSpPr>
          <p:cNvPr id="16" name="组合 34"/>
          <p:cNvGrpSpPr/>
          <p:nvPr/>
        </p:nvGrpSpPr>
        <p:grpSpPr bwMode="auto">
          <a:xfrm>
            <a:off x="5993607" y="2802406"/>
            <a:ext cx="2836068" cy="1878195"/>
            <a:chOff x="7991473" y="3734679"/>
            <a:chExt cx="3781426" cy="2504969"/>
          </a:xfrm>
        </p:grpSpPr>
        <p:pic>
          <p:nvPicPr>
            <p:cNvPr id="17418" name="图片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473" y="3734679"/>
              <a:ext cx="3781426" cy="250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文本框 12"/>
            <p:cNvSpPr txBox="1">
              <a:spLocks noChangeArrowheads="1"/>
            </p:cNvSpPr>
            <p:nvPr/>
          </p:nvSpPr>
          <p:spPr bwMode="auto">
            <a:xfrm>
              <a:off x="8791028" y="4533905"/>
              <a:ext cx="2182310" cy="96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04</a:t>
              </a:r>
              <a:endParaRPr lang="zh-CN" altLang="en-US" sz="4100" dirty="0">
                <a:solidFill>
                  <a:schemeClr val="bg1"/>
                </a:solidFill>
                <a:latin typeface="Impact" panose="020B0806030902050204" pitchFamily="34" charset="0"/>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7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Placeholder 99"/>
          <p:cNvSpPr>
            <a:spLocks noGrp="1"/>
          </p:cNvSpPr>
          <p:nvPr>
            <p:ph type="body" sz="quarter" idx="4294967295"/>
          </p:nvPr>
        </p:nvSpPr>
        <p:spPr>
          <a:xfrm>
            <a:off x="0" y="3721100"/>
            <a:ext cx="1879600" cy="228600"/>
          </a:xfrm>
        </p:spPr>
        <p:txBody>
          <a:bodyPr>
            <a:normAutofit fontScale="55000" lnSpcReduction="20000"/>
          </a:bodyPr>
          <a:lstStyle/>
          <a:p>
            <a:r>
              <a:rPr lang="en-US" dirty="0">
                <a:solidFill>
                  <a:schemeClr val="tx1">
                    <a:lumMod val="75000"/>
                    <a:lumOff val="25000"/>
                  </a:schemeClr>
                </a:solidFill>
              </a:rPr>
              <a:t>Your Title Goes Here 02</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102" name="Text Placeholder 101"/>
          <p:cNvSpPr>
            <a:spLocks noGrp="1"/>
          </p:cNvSpPr>
          <p:nvPr>
            <p:ph type="body" sz="quarter" idx="4294967295"/>
          </p:nvPr>
        </p:nvSpPr>
        <p:spPr>
          <a:xfrm>
            <a:off x="0" y="3425825"/>
            <a:ext cx="1879600" cy="228600"/>
          </a:xfrm>
        </p:spPr>
        <p:txBody>
          <a:bodyPr>
            <a:normAutofit fontScale="55000" lnSpcReduction="20000"/>
          </a:bodyPr>
          <a:lstStyle/>
          <a:p>
            <a:r>
              <a:rPr lang="en-US" dirty="0">
                <a:solidFill>
                  <a:schemeClr val="tx1">
                    <a:lumMod val="75000"/>
                    <a:lumOff val="25000"/>
                  </a:schemeClr>
                </a:solidFill>
              </a:rPr>
              <a:t>Your Title Goes Here 04</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103" name="Text Placeholder 102"/>
          <p:cNvSpPr>
            <a:spLocks noGrp="1"/>
          </p:cNvSpPr>
          <p:nvPr>
            <p:ph type="body" sz="quarter" idx="4294967295"/>
          </p:nvPr>
        </p:nvSpPr>
        <p:spPr>
          <a:xfrm>
            <a:off x="0" y="4302125"/>
            <a:ext cx="1879600" cy="228600"/>
          </a:xfrm>
        </p:spPr>
        <p:txBody>
          <a:bodyPr>
            <a:normAutofit fontScale="55000" lnSpcReduction="20000"/>
          </a:bodyPr>
          <a:lstStyle/>
          <a:p>
            <a:r>
              <a:rPr lang="en-US" dirty="0">
                <a:solidFill>
                  <a:schemeClr val="tx1">
                    <a:lumMod val="75000"/>
                    <a:lumOff val="25000"/>
                  </a:schemeClr>
                </a:solidFill>
              </a:rPr>
              <a:t>Your Title Goes Here 04</a:t>
            </a:r>
            <a:endParaRPr lang="en-US" dirty="0">
              <a:solidFill>
                <a:schemeClr val="tx1">
                  <a:lumMod val="75000"/>
                  <a:lumOff val="25000"/>
                </a:schemeClr>
              </a:solidFill>
            </a:endParaRPr>
          </a:p>
        </p:txBody>
      </p:sp>
      <p:sp>
        <p:nvSpPr>
          <p:cNvPr id="104" name="Text Placeholder 103"/>
          <p:cNvSpPr>
            <a:spLocks noGrp="1"/>
          </p:cNvSpPr>
          <p:nvPr>
            <p:ph type="body" sz="quarter" idx="4294967295"/>
          </p:nvPr>
        </p:nvSpPr>
        <p:spPr>
          <a:xfrm>
            <a:off x="0" y="4013200"/>
            <a:ext cx="1879600" cy="228600"/>
          </a:xfrm>
        </p:spPr>
        <p:txBody>
          <a:bodyPr>
            <a:normAutofit fontScale="55000" lnSpcReduction="20000"/>
          </a:bodyPr>
          <a:lstStyle/>
          <a:p>
            <a:r>
              <a:rPr lang="en-US" dirty="0">
                <a:solidFill>
                  <a:schemeClr val="tx1">
                    <a:lumMod val="75000"/>
                    <a:lumOff val="25000"/>
                  </a:schemeClr>
                </a:solidFill>
              </a:rPr>
              <a:t>Your Title Goes Here 03</a:t>
            </a:r>
            <a:endParaRPr lang="en-US" dirty="0">
              <a:solidFill>
                <a:schemeClr val="tx1">
                  <a:lumMod val="75000"/>
                  <a:lumOff val="25000"/>
                </a:schemeClr>
              </a:solidFill>
            </a:endParaRPr>
          </a:p>
        </p:txBody>
      </p:sp>
      <p:sp>
        <p:nvSpPr>
          <p:cNvPr id="101" name="Text Placeholder 100"/>
          <p:cNvSpPr>
            <a:spLocks noGrp="1"/>
          </p:cNvSpPr>
          <p:nvPr>
            <p:ph type="body" sz="quarter" idx="4294967295"/>
          </p:nvPr>
        </p:nvSpPr>
        <p:spPr>
          <a:xfrm>
            <a:off x="6532563" y="1706563"/>
            <a:ext cx="2611437" cy="3330575"/>
          </a:xfrm>
        </p:spPr>
        <p:txBody>
          <a:bodyPr>
            <a:noAutofit/>
          </a:bodyPr>
          <a:lstStyle/>
          <a:p>
            <a:pPr algn="just"/>
            <a:r>
              <a:rPr lang="en-US" sz="1200" dirty="0" err="1">
                <a:solidFill>
                  <a:schemeClr val="bg1">
                    <a:lumMod val="65000"/>
                  </a:schemeClr>
                </a:solidFill>
              </a:rPr>
              <a:t>点击输入内容</a:t>
            </a:r>
            <a:endParaRPr lang="en-US" sz="1200" dirty="0">
              <a:solidFill>
                <a:schemeClr val="bg1">
                  <a:lumMod val="65000"/>
                </a:schemeClr>
              </a:solidFill>
            </a:endParaRPr>
          </a:p>
        </p:txBody>
      </p:sp>
      <p:sp>
        <p:nvSpPr>
          <p:cNvPr id="24" name="Freeform 5"/>
          <p:cNvSpPr/>
          <p:nvPr/>
        </p:nvSpPr>
        <p:spPr bwMode="auto">
          <a:xfrm>
            <a:off x="3218894" y="1461939"/>
            <a:ext cx="2245854" cy="2736800"/>
          </a:xfrm>
          <a:custGeom>
            <a:avLst/>
            <a:gdLst>
              <a:gd name="T0" fmla="*/ 200 w 973"/>
              <a:gd name="T1" fmla="*/ 120 h 1184"/>
              <a:gd name="T2" fmla="*/ 200 w 973"/>
              <a:gd name="T3" fmla="*/ 120 h 1184"/>
              <a:gd name="T4" fmla="*/ 344 w 973"/>
              <a:gd name="T5" fmla="*/ 102 h 1184"/>
              <a:gd name="T6" fmla="*/ 871 w 973"/>
              <a:gd name="T7" fmla="*/ 594 h 1184"/>
              <a:gd name="T8" fmla="*/ 719 w 973"/>
              <a:gd name="T9" fmla="*/ 940 h 1184"/>
              <a:gd name="T10" fmla="*/ 359 w 973"/>
              <a:gd name="T11" fmla="*/ 1086 h 1184"/>
              <a:gd name="T12" fmla="*/ 359 w 973"/>
              <a:gd name="T13" fmla="*/ 1184 h 1184"/>
              <a:gd name="T14" fmla="*/ 973 w 973"/>
              <a:gd name="T15" fmla="*/ 592 h 1184"/>
              <a:gd name="T16" fmla="*/ 556 w 973"/>
              <a:gd name="T17" fmla="*/ 36 h 1184"/>
              <a:gd name="T18" fmla="*/ 555 w 973"/>
              <a:gd name="T19" fmla="*/ 36 h 1184"/>
              <a:gd name="T20" fmla="*/ 543 w 973"/>
              <a:gd name="T21" fmla="*/ 32 h 1184"/>
              <a:gd name="T22" fmla="*/ 538 w 973"/>
              <a:gd name="T23" fmla="*/ 30 h 1184"/>
              <a:gd name="T24" fmla="*/ 530 w 973"/>
              <a:gd name="T25" fmla="*/ 28 h 1184"/>
              <a:gd name="T26" fmla="*/ 522 w 973"/>
              <a:gd name="T27" fmla="*/ 25 h 1184"/>
              <a:gd name="T28" fmla="*/ 517 w 973"/>
              <a:gd name="T29" fmla="*/ 24 h 1184"/>
              <a:gd name="T30" fmla="*/ 505 w 973"/>
              <a:gd name="T31" fmla="*/ 21 h 1184"/>
              <a:gd name="T32" fmla="*/ 504 w 973"/>
              <a:gd name="T33" fmla="*/ 21 h 1184"/>
              <a:gd name="T34" fmla="*/ 347 w 973"/>
              <a:gd name="T35" fmla="*/ 0 h 1184"/>
              <a:gd name="T36" fmla="*/ 347 w 973"/>
              <a:gd name="T37" fmla="*/ 0 h 1184"/>
              <a:gd name="T38" fmla="*/ 337 w 973"/>
              <a:gd name="T39" fmla="*/ 0 h 1184"/>
              <a:gd name="T40" fmla="*/ 0 w 973"/>
              <a:gd name="T41" fmla="*/ 90 h 1184"/>
              <a:gd name="T42" fmla="*/ 47 w 973"/>
              <a:gd name="T43" fmla="*/ 183 h 1184"/>
              <a:gd name="T44" fmla="*/ 200 w 973"/>
              <a:gd name="T45" fmla="*/ 120 h 1184"/>
              <a:gd name="T46" fmla="*/ 200 w 973"/>
              <a:gd name="T47" fmla="*/ 120 h 1184"/>
              <a:gd name="T48" fmla="*/ 200 w 973"/>
              <a:gd name="T49" fmla="*/ 12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3" h="1184">
                <a:moveTo>
                  <a:pt x="200" y="120"/>
                </a:moveTo>
                <a:cubicBezTo>
                  <a:pt x="200" y="120"/>
                  <a:pt x="200" y="120"/>
                  <a:pt x="200" y="120"/>
                </a:cubicBezTo>
                <a:cubicBezTo>
                  <a:pt x="247" y="108"/>
                  <a:pt x="295" y="102"/>
                  <a:pt x="344" y="102"/>
                </a:cubicBezTo>
                <a:cubicBezTo>
                  <a:pt x="635" y="102"/>
                  <a:pt x="871" y="323"/>
                  <a:pt x="871" y="594"/>
                </a:cubicBezTo>
                <a:cubicBezTo>
                  <a:pt x="871" y="724"/>
                  <a:pt x="817" y="847"/>
                  <a:pt x="719" y="940"/>
                </a:cubicBezTo>
                <a:cubicBezTo>
                  <a:pt x="622" y="1031"/>
                  <a:pt x="495" y="1083"/>
                  <a:pt x="359" y="1086"/>
                </a:cubicBezTo>
                <a:cubicBezTo>
                  <a:pt x="359" y="1184"/>
                  <a:pt x="359" y="1184"/>
                  <a:pt x="359" y="1184"/>
                </a:cubicBezTo>
                <a:cubicBezTo>
                  <a:pt x="698" y="1173"/>
                  <a:pt x="973" y="909"/>
                  <a:pt x="973" y="592"/>
                </a:cubicBezTo>
                <a:cubicBezTo>
                  <a:pt x="973" y="337"/>
                  <a:pt x="799" y="119"/>
                  <a:pt x="556" y="36"/>
                </a:cubicBezTo>
                <a:cubicBezTo>
                  <a:pt x="556" y="36"/>
                  <a:pt x="555" y="36"/>
                  <a:pt x="555" y="36"/>
                </a:cubicBezTo>
                <a:cubicBezTo>
                  <a:pt x="551" y="34"/>
                  <a:pt x="547" y="33"/>
                  <a:pt x="543" y="32"/>
                </a:cubicBezTo>
                <a:cubicBezTo>
                  <a:pt x="542" y="31"/>
                  <a:pt x="540" y="31"/>
                  <a:pt x="538" y="30"/>
                </a:cubicBezTo>
                <a:cubicBezTo>
                  <a:pt x="536" y="30"/>
                  <a:pt x="533" y="29"/>
                  <a:pt x="530" y="28"/>
                </a:cubicBezTo>
                <a:cubicBezTo>
                  <a:pt x="527" y="27"/>
                  <a:pt x="525" y="26"/>
                  <a:pt x="522" y="25"/>
                </a:cubicBezTo>
                <a:cubicBezTo>
                  <a:pt x="520" y="25"/>
                  <a:pt x="519" y="25"/>
                  <a:pt x="517" y="24"/>
                </a:cubicBezTo>
                <a:cubicBezTo>
                  <a:pt x="513" y="23"/>
                  <a:pt x="509" y="22"/>
                  <a:pt x="505" y="21"/>
                </a:cubicBezTo>
                <a:cubicBezTo>
                  <a:pt x="505" y="21"/>
                  <a:pt x="504" y="21"/>
                  <a:pt x="504" y="21"/>
                </a:cubicBezTo>
                <a:cubicBezTo>
                  <a:pt x="454" y="8"/>
                  <a:pt x="401" y="1"/>
                  <a:pt x="347" y="0"/>
                </a:cubicBezTo>
                <a:cubicBezTo>
                  <a:pt x="347" y="0"/>
                  <a:pt x="347" y="0"/>
                  <a:pt x="347" y="0"/>
                </a:cubicBezTo>
                <a:cubicBezTo>
                  <a:pt x="344" y="0"/>
                  <a:pt x="340" y="0"/>
                  <a:pt x="337" y="0"/>
                </a:cubicBezTo>
                <a:cubicBezTo>
                  <a:pt x="218" y="0"/>
                  <a:pt x="101" y="31"/>
                  <a:pt x="0" y="90"/>
                </a:cubicBezTo>
                <a:cubicBezTo>
                  <a:pt x="47" y="183"/>
                  <a:pt x="47" y="183"/>
                  <a:pt x="47" y="183"/>
                </a:cubicBezTo>
                <a:cubicBezTo>
                  <a:pt x="94" y="155"/>
                  <a:pt x="146" y="134"/>
                  <a:pt x="200" y="120"/>
                </a:cubicBezTo>
                <a:cubicBezTo>
                  <a:pt x="200" y="120"/>
                  <a:pt x="200" y="120"/>
                  <a:pt x="200" y="120"/>
                </a:cubicBezTo>
                <a:cubicBezTo>
                  <a:pt x="200" y="120"/>
                  <a:pt x="200" y="120"/>
                  <a:pt x="200" y="120"/>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6" name="Freeform 7"/>
          <p:cNvSpPr/>
          <p:nvPr/>
        </p:nvSpPr>
        <p:spPr bwMode="auto">
          <a:xfrm>
            <a:off x="3048347" y="1740286"/>
            <a:ext cx="2138139" cy="2181897"/>
          </a:xfrm>
          <a:custGeom>
            <a:avLst/>
            <a:gdLst>
              <a:gd name="T0" fmla="*/ 0 w 927"/>
              <a:gd name="T1" fmla="*/ 201 h 944"/>
              <a:gd name="T2" fmla="*/ 78 w 927"/>
              <a:gd name="T3" fmla="*/ 271 h 944"/>
              <a:gd name="T4" fmla="*/ 355 w 927"/>
              <a:gd name="T5" fmla="*/ 108 h 944"/>
              <a:gd name="T6" fmla="*/ 355 w 927"/>
              <a:gd name="T7" fmla="*/ 108 h 944"/>
              <a:gd name="T8" fmla="*/ 355 w 927"/>
              <a:gd name="T9" fmla="*/ 108 h 944"/>
              <a:gd name="T10" fmla="*/ 356 w 927"/>
              <a:gd name="T11" fmla="*/ 107 h 944"/>
              <a:gd name="T12" fmla="*/ 425 w 927"/>
              <a:gd name="T13" fmla="*/ 101 h 944"/>
              <a:gd name="T14" fmla="*/ 812 w 927"/>
              <a:gd name="T15" fmla="*/ 381 h 944"/>
              <a:gd name="T16" fmla="*/ 813 w 927"/>
              <a:gd name="T17" fmla="*/ 384 h 944"/>
              <a:gd name="T18" fmla="*/ 825 w 927"/>
              <a:gd name="T19" fmla="*/ 474 h 944"/>
              <a:gd name="T20" fmla="*/ 825 w 927"/>
              <a:gd name="T21" fmla="*/ 475 h 944"/>
              <a:gd name="T22" fmla="*/ 433 w 927"/>
              <a:gd name="T23" fmla="*/ 850 h 944"/>
              <a:gd name="T24" fmla="*/ 433 w 927"/>
              <a:gd name="T25" fmla="*/ 944 h 944"/>
              <a:gd name="T26" fmla="*/ 927 w 927"/>
              <a:gd name="T27" fmla="*/ 472 h 944"/>
              <a:gd name="T28" fmla="*/ 411 w 927"/>
              <a:gd name="T29" fmla="*/ 0 h 944"/>
              <a:gd name="T30" fmla="*/ 278 w 927"/>
              <a:gd name="T31" fmla="*/ 16 h 944"/>
              <a:gd name="T32" fmla="*/ 278 w 927"/>
              <a:gd name="T33" fmla="*/ 16 h 944"/>
              <a:gd name="T34" fmla="*/ 0 w 927"/>
              <a:gd name="T35" fmla="*/ 20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7" h="944">
                <a:moveTo>
                  <a:pt x="0" y="201"/>
                </a:moveTo>
                <a:cubicBezTo>
                  <a:pt x="78" y="271"/>
                  <a:pt x="78" y="271"/>
                  <a:pt x="78" y="271"/>
                </a:cubicBezTo>
                <a:cubicBezTo>
                  <a:pt x="141" y="183"/>
                  <a:pt x="242" y="124"/>
                  <a:pt x="355" y="108"/>
                </a:cubicBezTo>
                <a:cubicBezTo>
                  <a:pt x="355" y="108"/>
                  <a:pt x="355" y="108"/>
                  <a:pt x="355" y="108"/>
                </a:cubicBezTo>
                <a:cubicBezTo>
                  <a:pt x="355" y="108"/>
                  <a:pt x="355" y="108"/>
                  <a:pt x="355" y="108"/>
                </a:cubicBezTo>
                <a:cubicBezTo>
                  <a:pt x="355" y="108"/>
                  <a:pt x="355" y="107"/>
                  <a:pt x="356" y="107"/>
                </a:cubicBezTo>
                <a:cubicBezTo>
                  <a:pt x="378" y="103"/>
                  <a:pt x="402" y="101"/>
                  <a:pt x="425" y="101"/>
                </a:cubicBezTo>
                <a:cubicBezTo>
                  <a:pt x="607" y="101"/>
                  <a:pt x="766" y="216"/>
                  <a:pt x="812" y="381"/>
                </a:cubicBezTo>
                <a:cubicBezTo>
                  <a:pt x="813" y="384"/>
                  <a:pt x="813" y="384"/>
                  <a:pt x="813" y="384"/>
                </a:cubicBezTo>
                <a:cubicBezTo>
                  <a:pt x="821" y="413"/>
                  <a:pt x="825" y="444"/>
                  <a:pt x="825" y="474"/>
                </a:cubicBezTo>
                <a:cubicBezTo>
                  <a:pt x="825" y="475"/>
                  <a:pt x="825" y="475"/>
                  <a:pt x="825" y="475"/>
                </a:cubicBezTo>
                <a:cubicBezTo>
                  <a:pt x="825" y="680"/>
                  <a:pt x="649" y="846"/>
                  <a:pt x="433" y="850"/>
                </a:cubicBezTo>
                <a:cubicBezTo>
                  <a:pt x="433" y="944"/>
                  <a:pt x="433" y="944"/>
                  <a:pt x="433" y="944"/>
                </a:cubicBezTo>
                <a:cubicBezTo>
                  <a:pt x="705" y="933"/>
                  <a:pt x="927" y="723"/>
                  <a:pt x="927" y="472"/>
                </a:cubicBezTo>
                <a:cubicBezTo>
                  <a:pt x="927" y="212"/>
                  <a:pt x="696" y="0"/>
                  <a:pt x="411" y="0"/>
                </a:cubicBezTo>
                <a:cubicBezTo>
                  <a:pt x="366" y="0"/>
                  <a:pt x="321" y="5"/>
                  <a:pt x="278" y="16"/>
                </a:cubicBezTo>
                <a:cubicBezTo>
                  <a:pt x="278" y="16"/>
                  <a:pt x="278" y="16"/>
                  <a:pt x="278" y="16"/>
                </a:cubicBezTo>
                <a:cubicBezTo>
                  <a:pt x="166" y="46"/>
                  <a:pt x="68" y="111"/>
                  <a:pt x="0" y="201"/>
                </a:cubicBez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8" name="Freeform 9"/>
          <p:cNvSpPr/>
          <p:nvPr/>
        </p:nvSpPr>
        <p:spPr bwMode="auto">
          <a:xfrm>
            <a:off x="3147085" y="2011453"/>
            <a:ext cx="1768319" cy="1646749"/>
          </a:xfrm>
          <a:custGeom>
            <a:avLst/>
            <a:gdLst>
              <a:gd name="T0" fmla="*/ 0 w 766"/>
              <a:gd name="T1" fmla="*/ 318 h 712"/>
              <a:gd name="T2" fmla="*/ 105 w 766"/>
              <a:gd name="T3" fmla="*/ 318 h 712"/>
              <a:gd name="T4" fmla="*/ 382 w 766"/>
              <a:gd name="T5" fmla="*/ 102 h 712"/>
              <a:gd name="T6" fmla="*/ 662 w 766"/>
              <a:gd name="T7" fmla="*/ 357 h 712"/>
              <a:gd name="T8" fmla="*/ 390 w 766"/>
              <a:gd name="T9" fmla="*/ 612 h 712"/>
              <a:gd name="T10" fmla="*/ 390 w 766"/>
              <a:gd name="T11" fmla="*/ 712 h 712"/>
              <a:gd name="T12" fmla="*/ 766 w 766"/>
              <a:gd name="T13" fmla="*/ 357 h 712"/>
              <a:gd name="T14" fmla="*/ 756 w 766"/>
              <a:gd name="T15" fmla="*/ 277 h 712"/>
              <a:gd name="T16" fmla="*/ 754 w 766"/>
              <a:gd name="T17" fmla="*/ 270 h 712"/>
              <a:gd name="T18" fmla="*/ 754 w 766"/>
              <a:gd name="T19" fmla="*/ 267 h 712"/>
              <a:gd name="T20" fmla="*/ 753 w 766"/>
              <a:gd name="T21" fmla="*/ 263 h 712"/>
              <a:gd name="T22" fmla="*/ 375 w 766"/>
              <a:gd name="T23" fmla="*/ 0 h 712"/>
              <a:gd name="T24" fmla="*/ 315 w 766"/>
              <a:gd name="T25" fmla="*/ 4 h 712"/>
              <a:gd name="T26" fmla="*/ 315 w 766"/>
              <a:gd name="T27" fmla="*/ 4 h 712"/>
              <a:gd name="T28" fmla="*/ 314 w 766"/>
              <a:gd name="T29" fmla="*/ 4 h 712"/>
              <a:gd name="T30" fmla="*/ 0 w 766"/>
              <a:gd name="T31" fmla="*/ 31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6" h="712">
                <a:moveTo>
                  <a:pt x="0" y="318"/>
                </a:moveTo>
                <a:cubicBezTo>
                  <a:pt x="105" y="318"/>
                  <a:pt x="105" y="318"/>
                  <a:pt x="105" y="318"/>
                </a:cubicBezTo>
                <a:cubicBezTo>
                  <a:pt x="127" y="195"/>
                  <a:pt x="244" y="102"/>
                  <a:pt x="382" y="102"/>
                </a:cubicBezTo>
                <a:cubicBezTo>
                  <a:pt x="536" y="102"/>
                  <a:pt x="662" y="217"/>
                  <a:pt x="662" y="357"/>
                </a:cubicBezTo>
                <a:cubicBezTo>
                  <a:pt x="662" y="496"/>
                  <a:pt x="542" y="608"/>
                  <a:pt x="390" y="612"/>
                </a:cubicBezTo>
                <a:cubicBezTo>
                  <a:pt x="390" y="712"/>
                  <a:pt x="390" y="712"/>
                  <a:pt x="390" y="712"/>
                </a:cubicBezTo>
                <a:cubicBezTo>
                  <a:pt x="598" y="705"/>
                  <a:pt x="766" y="547"/>
                  <a:pt x="766" y="357"/>
                </a:cubicBezTo>
                <a:cubicBezTo>
                  <a:pt x="766" y="330"/>
                  <a:pt x="763" y="303"/>
                  <a:pt x="756" y="277"/>
                </a:cubicBezTo>
                <a:cubicBezTo>
                  <a:pt x="756" y="274"/>
                  <a:pt x="755" y="272"/>
                  <a:pt x="754" y="270"/>
                </a:cubicBezTo>
                <a:cubicBezTo>
                  <a:pt x="754" y="267"/>
                  <a:pt x="754" y="267"/>
                  <a:pt x="754" y="267"/>
                </a:cubicBezTo>
                <a:cubicBezTo>
                  <a:pt x="753" y="266"/>
                  <a:pt x="753" y="264"/>
                  <a:pt x="753" y="263"/>
                </a:cubicBezTo>
                <a:cubicBezTo>
                  <a:pt x="707" y="108"/>
                  <a:pt x="552" y="0"/>
                  <a:pt x="375" y="0"/>
                </a:cubicBezTo>
                <a:cubicBezTo>
                  <a:pt x="355" y="0"/>
                  <a:pt x="335" y="1"/>
                  <a:pt x="315" y="4"/>
                </a:cubicBezTo>
                <a:cubicBezTo>
                  <a:pt x="315" y="4"/>
                  <a:pt x="315" y="4"/>
                  <a:pt x="315" y="4"/>
                </a:cubicBezTo>
                <a:cubicBezTo>
                  <a:pt x="315" y="4"/>
                  <a:pt x="315" y="4"/>
                  <a:pt x="314" y="4"/>
                </a:cubicBezTo>
                <a:cubicBezTo>
                  <a:pt x="147" y="32"/>
                  <a:pt x="19" y="160"/>
                  <a:pt x="0" y="318"/>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41" name="Freeform 22"/>
          <p:cNvSpPr/>
          <p:nvPr/>
        </p:nvSpPr>
        <p:spPr bwMode="auto">
          <a:xfrm>
            <a:off x="4019575" y="1185385"/>
            <a:ext cx="1728823" cy="3302477"/>
          </a:xfrm>
          <a:custGeom>
            <a:avLst/>
            <a:gdLst>
              <a:gd name="T0" fmla="*/ 749 w 749"/>
              <a:gd name="T1" fmla="*/ 715 h 1429"/>
              <a:gd name="T2" fmla="*/ 0 w 749"/>
              <a:gd name="T3" fmla="*/ 0 h 1429"/>
              <a:gd name="T4" fmla="*/ 0 w 749"/>
              <a:gd name="T5" fmla="*/ 104 h 1429"/>
              <a:gd name="T6" fmla="*/ 642 w 749"/>
              <a:gd name="T7" fmla="*/ 712 h 1429"/>
              <a:gd name="T8" fmla="*/ 455 w 749"/>
              <a:gd name="T9" fmla="*/ 1138 h 1429"/>
              <a:gd name="T10" fmla="*/ 12 w 749"/>
              <a:gd name="T11" fmla="*/ 1320 h 1429"/>
              <a:gd name="T12" fmla="*/ 12 w 749"/>
              <a:gd name="T13" fmla="*/ 1429 h 1429"/>
              <a:gd name="T14" fmla="*/ 749 w 749"/>
              <a:gd name="T15" fmla="*/ 715 h 1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9" h="1429">
                <a:moveTo>
                  <a:pt x="749" y="715"/>
                </a:moveTo>
                <a:cubicBezTo>
                  <a:pt x="749" y="324"/>
                  <a:pt x="416" y="6"/>
                  <a:pt x="0" y="0"/>
                </a:cubicBezTo>
                <a:cubicBezTo>
                  <a:pt x="0" y="104"/>
                  <a:pt x="0" y="104"/>
                  <a:pt x="0" y="104"/>
                </a:cubicBezTo>
                <a:cubicBezTo>
                  <a:pt x="355" y="109"/>
                  <a:pt x="642" y="380"/>
                  <a:pt x="642" y="712"/>
                </a:cubicBezTo>
                <a:cubicBezTo>
                  <a:pt x="642" y="872"/>
                  <a:pt x="576" y="1023"/>
                  <a:pt x="455" y="1138"/>
                </a:cubicBezTo>
                <a:cubicBezTo>
                  <a:pt x="337" y="1250"/>
                  <a:pt x="180" y="1314"/>
                  <a:pt x="12" y="1320"/>
                </a:cubicBezTo>
                <a:cubicBezTo>
                  <a:pt x="12" y="1429"/>
                  <a:pt x="12" y="1429"/>
                  <a:pt x="12" y="1429"/>
                </a:cubicBezTo>
                <a:cubicBezTo>
                  <a:pt x="422" y="1418"/>
                  <a:pt x="749" y="1102"/>
                  <a:pt x="749" y="715"/>
                </a:cubicBezTo>
                <a:close/>
              </a:path>
            </a:pathLst>
          </a:custGeom>
          <a:solidFill>
            <a:schemeClr val="accent3"/>
          </a:solidFill>
          <a:ln>
            <a:noFill/>
          </a:ln>
        </p:spPr>
        <p:txBody>
          <a:bodyPr vert="horz" wrap="square" lIns="91440" tIns="45720" rIns="91440" bIns="45720" numCol="1" anchor="t" anchorCtr="0" compatLnSpc="1"/>
          <a:lstStyle/>
          <a:p>
            <a:endParaRPr lang="en-US"/>
          </a:p>
        </p:txBody>
      </p:sp>
      <p:grpSp>
        <p:nvGrpSpPr>
          <p:cNvPr id="2" name="Group 5"/>
          <p:cNvGrpSpPr/>
          <p:nvPr/>
        </p:nvGrpSpPr>
        <p:grpSpPr>
          <a:xfrm>
            <a:off x="1689186" y="1466445"/>
            <a:ext cx="1529709" cy="491118"/>
            <a:chOff x="1689185" y="1465993"/>
            <a:chExt cx="1529709" cy="490966"/>
          </a:xfrm>
        </p:grpSpPr>
        <p:grpSp>
          <p:nvGrpSpPr>
            <p:cNvPr id="3" name="Group 4"/>
            <p:cNvGrpSpPr/>
            <p:nvPr/>
          </p:nvGrpSpPr>
          <p:grpSpPr>
            <a:xfrm>
              <a:off x="2197025" y="1730245"/>
              <a:ext cx="1021869" cy="226714"/>
              <a:chOff x="2197025" y="1730245"/>
              <a:chExt cx="1021869" cy="226714"/>
            </a:xfrm>
          </p:grpSpPr>
          <p:cxnSp>
            <p:nvCxnSpPr>
              <p:cNvPr id="58" name="Straight Connector 57"/>
              <p:cNvCxnSpPr/>
              <p:nvPr/>
            </p:nvCxnSpPr>
            <p:spPr>
              <a:xfrm flipH="1">
                <a:off x="2634301" y="1750733"/>
                <a:ext cx="561950" cy="2062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197025" y="1952223"/>
                <a:ext cx="437276" cy="47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173608" y="1730245"/>
                <a:ext cx="45286" cy="45286"/>
              </a:xfrm>
              <a:prstGeom prst="ellipse">
                <a:avLst/>
              </a:prstGeom>
              <a:solidFill>
                <a:srgbClr val="7C2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8"/>
            <p:cNvSpPr/>
            <p:nvPr/>
          </p:nvSpPr>
          <p:spPr bwMode="auto">
            <a:xfrm rot="16200000">
              <a:off x="1689952" y="1465226"/>
              <a:ext cx="480307" cy="481842"/>
            </a:xfrm>
            <a:custGeom>
              <a:avLst/>
              <a:gdLst>
                <a:gd name="T0" fmla="*/ 639 w 1007"/>
                <a:gd name="T1" fmla="*/ 992 h 1010"/>
                <a:gd name="T2" fmla="*/ 507 w 1007"/>
                <a:gd name="T3" fmla="*/ 1010 h 1010"/>
                <a:gd name="T4" fmla="*/ 503 w 1007"/>
                <a:gd name="T5" fmla="*/ 1008 h 1010"/>
                <a:gd name="T6" fmla="*/ 499 w 1007"/>
                <a:gd name="T7" fmla="*/ 1006 h 1010"/>
                <a:gd name="T8" fmla="*/ 0 w 1007"/>
                <a:gd name="T9" fmla="*/ 1006 h 1010"/>
                <a:gd name="T10" fmla="*/ 0 w 1007"/>
                <a:gd name="T11" fmla="*/ 510 h 1010"/>
                <a:gd name="T12" fmla="*/ 0 w 1007"/>
                <a:gd name="T13" fmla="*/ 505 h 1010"/>
                <a:gd name="T14" fmla="*/ 0 w 1007"/>
                <a:gd name="T15" fmla="*/ 500 h 1010"/>
                <a:gd name="T16" fmla="*/ 16 w 1007"/>
                <a:gd name="T17" fmla="*/ 378 h 1010"/>
                <a:gd name="T18" fmla="*/ 503 w 1007"/>
                <a:gd name="T19" fmla="*/ 0 h 1010"/>
                <a:gd name="T20" fmla="*/ 1007 w 1007"/>
                <a:gd name="T21" fmla="*/ 505 h 1010"/>
                <a:gd name="T22" fmla="*/ 639 w 1007"/>
                <a:gd name="T23" fmla="*/ 99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0">
                  <a:moveTo>
                    <a:pt x="639" y="992"/>
                  </a:moveTo>
                  <a:cubicBezTo>
                    <a:pt x="597" y="1003"/>
                    <a:pt x="553" y="1010"/>
                    <a:pt x="507" y="1010"/>
                  </a:cubicBezTo>
                  <a:cubicBezTo>
                    <a:pt x="506" y="1010"/>
                    <a:pt x="505" y="1008"/>
                    <a:pt x="503" y="1008"/>
                  </a:cubicBezTo>
                  <a:cubicBezTo>
                    <a:pt x="502" y="1008"/>
                    <a:pt x="500" y="1006"/>
                    <a:pt x="499" y="1006"/>
                  </a:cubicBezTo>
                  <a:cubicBezTo>
                    <a:pt x="0" y="1006"/>
                    <a:pt x="0" y="1006"/>
                    <a:pt x="0" y="1006"/>
                  </a:cubicBezTo>
                  <a:cubicBezTo>
                    <a:pt x="0" y="510"/>
                    <a:pt x="0" y="510"/>
                    <a:pt x="0" y="510"/>
                  </a:cubicBezTo>
                  <a:cubicBezTo>
                    <a:pt x="0" y="509"/>
                    <a:pt x="0" y="507"/>
                    <a:pt x="0" y="505"/>
                  </a:cubicBezTo>
                  <a:cubicBezTo>
                    <a:pt x="0" y="504"/>
                    <a:pt x="0" y="502"/>
                    <a:pt x="0" y="500"/>
                  </a:cubicBezTo>
                  <a:cubicBezTo>
                    <a:pt x="0" y="458"/>
                    <a:pt x="6" y="417"/>
                    <a:pt x="16" y="378"/>
                  </a:cubicBezTo>
                  <a:cubicBezTo>
                    <a:pt x="72" y="161"/>
                    <a:pt x="269" y="0"/>
                    <a:pt x="503" y="0"/>
                  </a:cubicBezTo>
                  <a:cubicBezTo>
                    <a:pt x="781" y="0"/>
                    <a:pt x="1007" y="226"/>
                    <a:pt x="1007" y="505"/>
                  </a:cubicBezTo>
                  <a:cubicBezTo>
                    <a:pt x="1007" y="737"/>
                    <a:pt x="851" y="932"/>
                    <a:pt x="639" y="992"/>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p>
          </p:txBody>
        </p:sp>
        <p:sp>
          <p:nvSpPr>
            <p:cNvPr id="75" name="Oval 11"/>
            <p:cNvSpPr>
              <a:spLocks noChangeArrowheads="1"/>
            </p:cNvSpPr>
            <p:nvPr/>
          </p:nvSpPr>
          <p:spPr bwMode="auto">
            <a:xfrm rot="16200000">
              <a:off x="1719108" y="1494894"/>
              <a:ext cx="422506"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l="100000" b="100000"/>
              </a:path>
              <a:tileRect t="-100000" r="-100000"/>
            </a:gradFill>
            <a:ln>
              <a:solidFill>
                <a:schemeClr val="accent2"/>
              </a:solidFill>
            </a:ln>
            <a:effectLst>
              <a:outerShdw blurRad="50800" dist="38100" dir="18900000" algn="bl" rotWithShape="0">
                <a:prstClr val="black">
                  <a:alpha val="40000"/>
                </a:prstClr>
              </a:outerShdw>
            </a:effectLst>
          </p:spPr>
          <p:txBody>
            <a:bodyPr vert="horz" wrap="square" lIns="91440" tIns="45720" rIns="91440" bIns="45720" numCol="1" anchor="t" anchorCtr="0" compatLnSpc="1"/>
            <a:lstStyle/>
            <a:p>
              <a:endParaRPr lang="en-US"/>
            </a:p>
          </p:txBody>
        </p:sp>
        <p:sp>
          <p:nvSpPr>
            <p:cNvPr id="72" name="Freeform 9"/>
            <p:cNvSpPr>
              <a:spLocks noEditPoints="1"/>
            </p:cNvSpPr>
            <p:nvPr/>
          </p:nvSpPr>
          <p:spPr bwMode="auto">
            <a:xfrm>
              <a:off x="1834182" y="1638668"/>
              <a:ext cx="191951" cy="191133"/>
            </a:xfrm>
            <a:custGeom>
              <a:avLst/>
              <a:gdLst>
                <a:gd name="T0" fmla="*/ 1740 w 2056"/>
                <a:gd name="T1" fmla="*/ 0 h 2040"/>
                <a:gd name="T2" fmla="*/ 1955 w 2056"/>
                <a:gd name="T3" fmla="*/ 204 h 2040"/>
                <a:gd name="T4" fmla="*/ 1858 w 2056"/>
                <a:gd name="T5" fmla="*/ 402 h 2040"/>
                <a:gd name="T6" fmla="*/ 1914 w 2056"/>
                <a:gd name="T7" fmla="*/ 868 h 2040"/>
                <a:gd name="T8" fmla="*/ 2040 w 2056"/>
                <a:gd name="T9" fmla="*/ 1237 h 2040"/>
                <a:gd name="T10" fmla="*/ 1710 w 2056"/>
                <a:gd name="T11" fmla="*/ 1564 h 2040"/>
                <a:gd name="T12" fmla="*/ 1087 w 2056"/>
                <a:gd name="T13" fmla="*/ 1999 h 2040"/>
                <a:gd name="T14" fmla="*/ 1008 w 2056"/>
                <a:gd name="T15" fmla="*/ 2040 h 2040"/>
                <a:gd name="T16" fmla="*/ 899 w 2056"/>
                <a:gd name="T17" fmla="*/ 1939 h 2040"/>
                <a:gd name="T18" fmla="*/ 211 w 2056"/>
                <a:gd name="T19" fmla="*/ 1482 h 2040"/>
                <a:gd name="T20" fmla="*/ 0 w 2056"/>
                <a:gd name="T21" fmla="*/ 1196 h 2040"/>
                <a:gd name="T22" fmla="*/ 14 w 2056"/>
                <a:gd name="T23" fmla="*/ 1080 h 2040"/>
                <a:gd name="T24" fmla="*/ 218 w 2056"/>
                <a:gd name="T25" fmla="*/ 744 h 2040"/>
                <a:gd name="T26" fmla="*/ 102 w 2056"/>
                <a:gd name="T27" fmla="*/ 312 h 2040"/>
                <a:gd name="T28" fmla="*/ 261 w 2056"/>
                <a:gd name="T29" fmla="*/ 36 h 2040"/>
                <a:gd name="T30" fmla="*/ 340 w 2056"/>
                <a:gd name="T31" fmla="*/ 0 h 2040"/>
                <a:gd name="T32" fmla="*/ 520 w 2056"/>
                <a:gd name="T33" fmla="*/ 123 h 2040"/>
                <a:gd name="T34" fmla="*/ 956 w 2056"/>
                <a:gd name="T35" fmla="*/ 45 h 2040"/>
                <a:gd name="T36" fmla="*/ 1036 w 2056"/>
                <a:gd name="T37" fmla="*/ 0 h 2040"/>
                <a:gd name="T38" fmla="*/ 1130 w 2056"/>
                <a:gd name="T39" fmla="*/ 81 h 2040"/>
                <a:gd name="T40" fmla="*/ 1583 w 2056"/>
                <a:gd name="T41" fmla="*/ 92 h 2040"/>
                <a:gd name="T42" fmla="*/ 1024 w 2056"/>
                <a:gd name="T43" fmla="*/ 1880 h 2040"/>
                <a:gd name="T44" fmla="*/ 1271 w 2056"/>
                <a:gd name="T45" fmla="*/ 1688 h 2040"/>
                <a:gd name="T46" fmla="*/ 1875 w 2056"/>
                <a:gd name="T47" fmla="*/ 1283 h 2040"/>
                <a:gd name="T48" fmla="*/ 1830 w 2056"/>
                <a:gd name="T49" fmla="*/ 967 h 2040"/>
                <a:gd name="T50" fmla="*/ 1664 w 2056"/>
                <a:gd name="T51" fmla="*/ 629 h 2040"/>
                <a:gd name="T52" fmla="*/ 1816 w 2056"/>
                <a:gd name="T53" fmla="*/ 252 h 2040"/>
                <a:gd name="T54" fmla="*/ 1620 w 2056"/>
                <a:gd name="T55" fmla="*/ 218 h 2040"/>
                <a:gd name="T56" fmla="*/ 1044 w 2056"/>
                <a:gd name="T57" fmla="*/ 175 h 2040"/>
                <a:gd name="T58" fmla="*/ 996 w 2056"/>
                <a:gd name="T59" fmla="*/ 182 h 2040"/>
                <a:gd name="T60" fmla="*/ 476 w 2056"/>
                <a:gd name="T61" fmla="*/ 243 h 2040"/>
                <a:gd name="T62" fmla="*/ 232 w 2056"/>
                <a:gd name="T63" fmla="*/ 251 h 2040"/>
                <a:gd name="T64" fmla="*/ 380 w 2056"/>
                <a:gd name="T65" fmla="*/ 656 h 2040"/>
                <a:gd name="T66" fmla="*/ 194 w 2056"/>
                <a:gd name="T67" fmla="*/ 1002 h 2040"/>
                <a:gd name="T68" fmla="*/ 206 w 2056"/>
                <a:gd name="T69" fmla="*/ 1317 h 2040"/>
                <a:gd name="T70" fmla="*/ 1024 w 2056"/>
                <a:gd name="T71" fmla="*/ 188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6" h="2040">
                  <a:moveTo>
                    <a:pt x="1708" y="0"/>
                  </a:moveTo>
                  <a:cubicBezTo>
                    <a:pt x="1719" y="0"/>
                    <a:pt x="1729" y="0"/>
                    <a:pt x="1740" y="0"/>
                  </a:cubicBezTo>
                  <a:cubicBezTo>
                    <a:pt x="1752" y="8"/>
                    <a:pt x="1765" y="15"/>
                    <a:pt x="1775" y="25"/>
                  </a:cubicBezTo>
                  <a:cubicBezTo>
                    <a:pt x="1836" y="84"/>
                    <a:pt x="1895" y="144"/>
                    <a:pt x="1955" y="204"/>
                  </a:cubicBezTo>
                  <a:cubicBezTo>
                    <a:pt x="1990" y="240"/>
                    <a:pt x="1986" y="277"/>
                    <a:pt x="1949" y="310"/>
                  </a:cubicBezTo>
                  <a:cubicBezTo>
                    <a:pt x="1917" y="339"/>
                    <a:pt x="1884" y="369"/>
                    <a:pt x="1858" y="402"/>
                  </a:cubicBezTo>
                  <a:cubicBezTo>
                    <a:pt x="1784" y="498"/>
                    <a:pt x="1769" y="603"/>
                    <a:pt x="1816" y="716"/>
                  </a:cubicBezTo>
                  <a:cubicBezTo>
                    <a:pt x="1840" y="773"/>
                    <a:pt x="1876" y="821"/>
                    <a:pt x="1914" y="868"/>
                  </a:cubicBezTo>
                  <a:cubicBezTo>
                    <a:pt x="1956" y="920"/>
                    <a:pt x="1992" y="975"/>
                    <a:pt x="2018" y="1036"/>
                  </a:cubicBezTo>
                  <a:cubicBezTo>
                    <a:pt x="2045" y="1101"/>
                    <a:pt x="2056" y="1168"/>
                    <a:pt x="2040" y="1237"/>
                  </a:cubicBezTo>
                  <a:cubicBezTo>
                    <a:pt x="2022" y="1308"/>
                    <a:pt x="1980" y="1364"/>
                    <a:pt x="1927" y="1413"/>
                  </a:cubicBezTo>
                  <a:cubicBezTo>
                    <a:pt x="1861" y="1473"/>
                    <a:pt x="1786" y="1519"/>
                    <a:pt x="1710" y="1564"/>
                  </a:cubicBezTo>
                  <a:cubicBezTo>
                    <a:pt x="1550" y="1658"/>
                    <a:pt x="1390" y="1751"/>
                    <a:pt x="1242" y="1864"/>
                  </a:cubicBezTo>
                  <a:cubicBezTo>
                    <a:pt x="1188" y="1905"/>
                    <a:pt x="1139" y="1954"/>
                    <a:pt x="1087" y="1999"/>
                  </a:cubicBezTo>
                  <a:cubicBezTo>
                    <a:pt x="1072" y="2013"/>
                    <a:pt x="1056" y="2026"/>
                    <a:pt x="1040" y="2040"/>
                  </a:cubicBezTo>
                  <a:cubicBezTo>
                    <a:pt x="1029" y="2040"/>
                    <a:pt x="1019" y="2040"/>
                    <a:pt x="1008" y="2040"/>
                  </a:cubicBezTo>
                  <a:cubicBezTo>
                    <a:pt x="993" y="2027"/>
                    <a:pt x="977" y="2014"/>
                    <a:pt x="962" y="2000"/>
                  </a:cubicBezTo>
                  <a:cubicBezTo>
                    <a:pt x="941" y="1980"/>
                    <a:pt x="921" y="1958"/>
                    <a:pt x="899" y="1939"/>
                  </a:cubicBezTo>
                  <a:cubicBezTo>
                    <a:pt x="802" y="1854"/>
                    <a:pt x="695" y="1781"/>
                    <a:pt x="585" y="1713"/>
                  </a:cubicBezTo>
                  <a:cubicBezTo>
                    <a:pt x="460" y="1635"/>
                    <a:pt x="334" y="1561"/>
                    <a:pt x="211" y="1482"/>
                  </a:cubicBezTo>
                  <a:cubicBezTo>
                    <a:pt x="167" y="1454"/>
                    <a:pt x="127" y="1418"/>
                    <a:pt x="90" y="1381"/>
                  </a:cubicBezTo>
                  <a:cubicBezTo>
                    <a:pt x="39" y="1331"/>
                    <a:pt x="10" y="1268"/>
                    <a:pt x="0" y="1196"/>
                  </a:cubicBezTo>
                  <a:cubicBezTo>
                    <a:pt x="0" y="1176"/>
                    <a:pt x="0" y="1156"/>
                    <a:pt x="0" y="1136"/>
                  </a:cubicBezTo>
                  <a:cubicBezTo>
                    <a:pt x="5" y="1117"/>
                    <a:pt x="9" y="1099"/>
                    <a:pt x="14" y="1080"/>
                  </a:cubicBezTo>
                  <a:cubicBezTo>
                    <a:pt x="38" y="1001"/>
                    <a:pt x="83" y="934"/>
                    <a:pt x="132" y="869"/>
                  </a:cubicBezTo>
                  <a:cubicBezTo>
                    <a:pt x="163" y="829"/>
                    <a:pt x="194" y="788"/>
                    <a:pt x="218" y="744"/>
                  </a:cubicBezTo>
                  <a:cubicBezTo>
                    <a:pt x="269" y="650"/>
                    <a:pt x="275" y="551"/>
                    <a:pt x="223" y="454"/>
                  </a:cubicBezTo>
                  <a:cubicBezTo>
                    <a:pt x="194" y="398"/>
                    <a:pt x="152" y="351"/>
                    <a:pt x="102" y="312"/>
                  </a:cubicBezTo>
                  <a:cubicBezTo>
                    <a:pt x="59" y="278"/>
                    <a:pt x="57" y="240"/>
                    <a:pt x="96" y="201"/>
                  </a:cubicBezTo>
                  <a:cubicBezTo>
                    <a:pt x="151" y="146"/>
                    <a:pt x="206" y="90"/>
                    <a:pt x="261" y="36"/>
                  </a:cubicBezTo>
                  <a:cubicBezTo>
                    <a:pt x="275" y="22"/>
                    <a:pt x="292" y="12"/>
                    <a:pt x="308" y="0"/>
                  </a:cubicBezTo>
                  <a:cubicBezTo>
                    <a:pt x="319" y="0"/>
                    <a:pt x="329" y="0"/>
                    <a:pt x="340" y="0"/>
                  </a:cubicBezTo>
                  <a:cubicBezTo>
                    <a:pt x="351" y="7"/>
                    <a:pt x="362" y="14"/>
                    <a:pt x="372" y="22"/>
                  </a:cubicBezTo>
                  <a:cubicBezTo>
                    <a:pt x="417" y="62"/>
                    <a:pt x="466" y="96"/>
                    <a:pt x="520" y="123"/>
                  </a:cubicBezTo>
                  <a:cubicBezTo>
                    <a:pt x="595" y="160"/>
                    <a:pt x="673" y="180"/>
                    <a:pt x="757" y="164"/>
                  </a:cubicBezTo>
                  <a:cubicBezTo>
                    <a:pt x="838" y="149"/>
                    <a:pt x="900" y="103"/>
                    <a:pt x="956" y="45"/>
                  </a:cubicBezTo>
                  <a:cubicBezTo>
                    <a:pt x="972" y="28"/>
                    <a:pt x="993" y="15"/>
                    <a:pt x="1012" y="0"/>
                  </a:cubicBezTo>
                  <a:cubicBezTo>
                    <a:pt x="1020" y="0"/>
                    <a:pt x="1028" y="0"/>
                    <a:pt x="1036" y="0"/>
                  </a:cubicBezTo>
                  <a:cubicBezTo>
                    <a:pt x="1054" y="14"/>
                    <a:pt x="1073" y="27"/>
                    <a:pt x="1090" y="42"/>
                  </a:cubicBezTo>
                  <a:cubicBezTo>
                    <a:pt x="1104" y="54"/>
                    <a:pt x="1116" y="69"/>
                    <a:pt x="1130" y="81"/>
                  </a:cubicBezTo>
                  <a:cubicBezTo>
                    <a:pt x="1184" y="129"/>
                    <a:pt x="1245" y="162"/>
                    <a:pt x="1318" y="168"/>
                  </a:cubicBezTo>
                  <a:cubicBezTo>
                    <a:pt x="1417" y="177"/>
                    <a:pt x="1503" y="144"/>
                    <a:pt x="1583" y="92"/>
                  </a:cubicBezTo>
                  <a:cubicBezTo>
                    <a:pt x="1627" y="64"/>
                    <a:pt x="1667" y="31"/>
                    <a:pt x="1708" y="0"/>
                  </a:cubicBezTo>
                  <a:close/>
                  <a:moveTo>
                    <a:pt x="1024" y="1880"/>
                  </a:moveTo>
                  <a:cubicBezTo>
                    <a:pt x="1029" y="1875"/>
                    <a:pt x="1032" y="1872"/>
                    <a:pt x="1036" y="1870"/>
                  </a:cubicBezTo>
                  <a:cubicBezTo>
                    <a:pt x="1114" y="1809"/>
                    <a:pt x="1189" y="1742"/>
                    <a:pt x="1271" y="1688"/>
                  </a:cubicBezTo>
                  <a:cubicBezTo>
                    <a:pt x="1410" y="1596"/>
                    <a:pt x="1554" y="1512"/>
                    <a:pt x="1695" y="1424"/>
                  </a:cubicBezTo>
                  <a:cubicBezTo>
                    <a:pt x="1760" y="1384"/>
                    <a:pt x="1825" y="1342"/>
                    <a:pt x="1875" y="1283"/>
                  </a:cubicBezTo>
                  <a:cubicBezTo>
                    <a:pt x="1915" y="1237"/>
                    <a:pt x="1930" y="1185"/>
                    <a:pt x="1914" y="1125"/>
                  </a:cubicBezTo>
                  <a:cubicBezTo>
                    <a:pt x="1899" y="1066"/>
                    <a:pt x="1866" y="1016"/>
                    <a:pt x="1830" y="967"/>
                  </a:cubicBezTo>
                  <a:cubicBezTo>
                    <a:pt x="1799" y="926"/>
                    <a:pt x="1767" y="885"/>
                    <a:pt x="1738" y="842"/>
                  </a:cubicBezTo>
                  <a:cubicBezTo>
                    <a:pt x="1697" y="777"/>
                    <a:pt x="1671" y="706"/>
                    <a:pt x="1664" y="629"/>
                  </a:cubicBezTo>
                  <a:cubicBezTo>
                    <a:pt x="1655" y="522"/>
                    <a:pt x="1684" y="426"/>
                    <a:pt x="1746" y="339"/>
                  </a:cubicBezTo>
                  <a:cubicBezTo>
                    <a:pt x="1768" y="308"/>
                    <a:pt x="1794" y="279"/>
                    <a:pt x="1816" y="252"/>
                  </a:cubicBezTo>
                  <a:cubicBezTo>
                    <a:pt x="1784" y="220"/>
                    <a:pt x="1751" y="187"/>
                    <a:pt x="1719" y="155"/>
                  </a:cubicBezTo>
                  <a:cubicBezTo>
                    <a:pt x="1687" y="176"/>
                    <a:pt x="1655" y="198"/>
                    <a:pt x="1620" y="218"/>
                  </a:cubicBezTo>
                  <a:cubicBezTo>
                    <a:pt x="1546" y="261"/>
                    <a:pt x="1467" y="289"/>
                    <a:pt x="1381" y="296"/>
                  </a:cubicBezTo>
                  <a:cubicBezTo>
                    <a:pt x="1251" y="305"/>
                    <a:pt x="1140" y="261"/>
                    <a:pt x="1044" y="175"/>
                  </a:cubicBezTo>
                  <a:cubicBezTo>
                    <a:pt x="1038" y="169"/>
                    <a:pt x="1031" y="164"/>
                    <a:pt x="1024" y="157"/>
                  </a:cubicBezTo>
                  <a:cubicBezTo>
                    <a:pt x="1013" y="167"/>
                    <a:pt x="1005" y="174"/>
                    <a:pt x="996" y="182"/>
                  </a:cubicBezTo>
                  <a:cubicBezTo>
                    <a:pt x="948" y="223"/>
                    <a:pt x="894" y="256"/>
                    <a:pt x="833" y="276"/>
                  </a:cubicBezTo>
                  <a:cubicBezTo>
                    <a:pt x="710" y="316"/>
                    <a:pt x="591" y="298"/>
                    <a:pt x="476" y="243"/>
                  </a:cubicBezTo>
                  <a:cubicBezTo>
                    <a:pt x="424" y="218"/>
                    <a:pt x="375" y="185"/>
                    <a:pt x="327" y="157"/>
                  </a:cubicBezTo>
                  <a:cubicBezTo>
                    <a:pt x="296" y="188"/>
                    <a:pt x="263" y="220"/>
                    <a:pt x="232" y="251"/>
                  </a:cubicBezTo>
                  <a:cubicBezTo>
                    <a:pt x="258" y="284"/>
                    <a:pt x="287" y="317"/>
                    <a:pt x="312" y="354"/>
                  </a:cubicBezTo>
                  <a:cubicBezTo>
                    <a:pt x="373" y="445"/>
                    <a:pt x="397" y="546"/>
                    <a:pt x="380" y="656"/>
                  </a:cubicBezTo>
                  <a:cubicBezTo>
                    <a:pt x="370" y="724"/>
                    <a:pt x="346" y="786"/>
                    <a:pt x="309" y="843"/>
                  </a:cubicBezTo>
                  <a:cubicBezTo>
                    <a:pt x="272" y="897"/>
                    <a:pt x="230" y="947"/>
                    <a:pt x="194" y="1002"/>
                  </a:cubicBezTo>
                  <a:cubicBezTo>
                    <a:pt x="171" y="1037"/>
                    <a:pt x="151" y="1075"/>
                    <a:pt x="137" y="1115"/>
                  </a:cubicBezTo>
                  <a:cubicBezTo>
                    <a:pt x="108" y="1198"/>
                    <a:pt x="143" y="1265"/>
                    <a:pt x="206" y="1317"/>
                  </a:cubicBezTo>
                  <a:cubicBezTo>
                    <a:pt x="261" y="1362"/>
                    <a:pt x="319" y="1403"/>
                    <a:pt x="380" y="1440"/>
                  </a:cubicBezTo>
                  <a:cubicBezTo>
                    <a:pt x="603" y="1574"/>
                    <a:pt x="829" y="1701"/>
                    <a:pt x="1024" y="1880"/>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p>
          </p:txBody>
        </p:sp>
        <p:sp>
          <p:nvSpPr>
            <p:cNvPr id="73" name="Freeform 10"/>
            <p:cNvSpPr/>
            <p:nvPr/>
          </p:nvSpPr>
          <p:spPr bwMode="auto">
            <a:xfrm>
              <a:off x="1892175" y="1691760"/>
              <a:ext cx="73513" cy="72696"/>
            </a:xfrm>
            <a:custGeom>
              <a:avLst/>
              <a:gdLst>
                <a:gd name="T0" fmla="*/ 397 w 784"/>
                <a:gd name="T1" fmla="*/ 479 h 775"/>
                <a:gd name="T2" fmla="*/ 131 w 784"/>
                <a:gd name="T3" fmla="*/ 745 h 775"/>
                <a:gd name="T4" fmla="*/ 66 w 784"/>
                <a:gd name="T5" fmla="*/ 769 h 775"/>
                <a:gd name="T6" fmla="*/ 27 w 784"/>
                <a:gd name="T7" fmla="*/ 669 h 775"/>
                <a:gd name="T8" fmla="*/ 45 w 784"/>
                <a:gd name="T9" fmla="*/ 650 h 775"/>
                <a:gd name="T10" fmla="*/ 307 w 784"/>
                <a:gd name="T11" fmla="*/ 389 h 775"/>
                <a:gd name="T12" fmla="*/ 291 w 784"/>
                <a:gd name="T13" fmla="*/ 373 h 775"/>
                <a:gd name="T14" fmla="*/ 42 w 784"/>
                <a:gd name="T15" fmla="*/ 122 h 775"/>
                <a:gd name="T16" fmla="*/ 17 w 784"/>
                <a:gd name="T17" fmla="*/ 78 h 775"/>
                <a:gd name="T18" fmla="*/ 46 w 784"/>
                <a:gd name="T19" fmla="*/ 16 h 775"/>
                <a:gd name="T20" fmla="*/ 115 w 784"/>
                <a:gd name="T21" fmla="*/ 18 h 775"/>
                <a:gd name="T22" fmla="*/ 134 w 784"/>
                <a:gd name="T23" fmla="*/ 35 h 775"/>
                <a:gd name="T24" fmla="*/ 380 w 784"/>
                <a:gd name="T25" fmla="*/ 281 h 775"/>
                <a:gd name="T26" fmla="*/ 397 w 784"/>
                <a:gd name="T27" fmla="*/ 297 h 775"/>
                <a:gd name="T28" fmla="*/ 413 w 784"/>
                <a:gd name="T29" fmla="*/ 282 h 775"/>
                <a:gd name="T30" fmla="*/ 662 w 784"/>
                <a:gd name="T31" fmla="*/ 33 h 775"/>
                <a:gd name="T32" fmla="*/ 700 w 784"/>
                <a:gd name="T33" fmla="*/ 9 h 775"/>
                <a:gd name="T34" fmla="*/ 769 w 784"/>
                <a:gd name="T35" fmla="*/ 36 h 775"/>
                <a:gd name="T36" fmla="*/ 764 w 784"/>
                <a:gd name="T37" fmla="*/ 110 h 775"/>
                <a:gd name="T38" fmla="*/ 746 w 784"/>
                <a:gd name="T39" fmla="*/ 129 h 775"/>
                <a:gd name="T40" fmla="*/ 487 w 784"/>
                <a:gd name="T41" fmla="*/ 387 h 775"/>
                <a:gd name="T42" fmla="*/ 503 w 784"/>
                <a:gd name="T43" fmla="*/ 404 h 775"/>
                <a:gd name="T44" fmla="*/ 753 w 784"/>
                <a:gd name="T45" fmla="*/ 654 h 775"/>
                <a:gd name="T46" fmla="*/ 779 w 784"/>
                <a:gd name="T47" fmla="*/ 710 h 775"/>
                <a:gd name="T48" fmla="*/ 741 w 784"/>
                <a:gd name="T49" fmla="*/ 765 h 775"/>
                <a:gd name="T50" fmla="*/ 677 w 784"/>
                <a:gd name="T51" fmla="*/ 757 h 775"/>
                <a:gd name="T52" fmla="*/ 660 w 784"/>
                <a:gd name="T53" fmla="*/ 741 h 775"/>
                <a:gd name="T54" fmla="*/ 414 w 784"/>
                <a:gd name="T55" fmla="*/ 495 h 775"/>
                <a:gd name="T56" fmla="*/ 397 w 784"/>
                <a:gd name="T57" fmla="*/ 47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4" h="775">
                  <a:moveTo>
                    <a:pt x="397" y="479"/>
                  </a:moveTo>
                  <a:cubicBezTo>
                    <a:pt x="307" y="569"/>
                    <a:pt x="219" y="657"/>
                    <a:pt x="131" y="745"/>
                  </a:cubicBezTo>
                  <a:cubicBezTo>
                    <a:pt x="113" y="763"/>
                    <a:pt x="93" y="774"/>
                    <a:pt x="66" y="769"/>
                  </a:cubicBezTo>
                  <a:cubicBezTo>
                    <a:pt x="20" y="760"/>
                    <a:pt x="0" y="707"/>
                    <a:pt x="27" y="669"/>
                  </a:cubicBezTo>
                  <a:cubicBezTo>
                    <a:pt x="32" y="662"/>
                    <a:pt x="39" y="656"/>
                    <a:pt x="45" y="650"/>
                  </a:cubicBezTo>
                  <a:cubicBezTo>
                    <a:pt x="132" y="564"/>
                    <a:pt x="218" y="477"/>
                    <a:pt x="307" y="389"/>
                  </a:cubicBezTo>
                  <a:cubicBezTo>
                    <a:pt x="301" y="383"/>
                    <a:pt x="296" y="378"/>
                    <a:pt x="291" y="373"/>
                  </a:cubicBezTo>
                  <a:cubicBezTo>
                    <a:pt x="208" y="289"/>
                    <a:pt x="124" y="206"/>
                    <a:pt x="42" y="122"/>
                  </a:cubicBezTo>
                  <a:cubicBezTo>
                    <a:pt x="30" y="110"/>
                    <a:pt x="21" y="94"/>
                    <a:pt x="17" y="78"/>
                  </a:cubicBezTo>
                  <a:cubicBezTo>
                    <a:pt x="10" y="52"/>
                    <a:pt x="22" y="30"/>
                    <a:pt x="46" y="16"/>
                  </a:cubicBezTo>
                  <a:cubicBezTo>
                    <a:pt x="69" y="1"/>
                    <a:pt x="93" y="3"/>
                    <a:pt x="115" y="18"/>
                  </a:cubicBezTo>
                  <a:cubicBezTo>
                    <a:pt x="122" y="23"/>
                    <a:pt x="128" y="29"/>
                    <a:pt x="134" y="35"/>
                  </a:cubicBezTo>
                  <a:cubicBezTo>
                    <a:pt x="216" y="117"/>
                    <a:pt x="298" y="199"/>
                    <a:pt x="380" y="281"/>
                  </a:cubicBezTo>
                  <a:cubicBezTo>
                    <a:pt x="385" y="287"/>
                    <a:pt x="391" y="291"/>
                    <a:pt x="397" y="297"/>
                  </a:cubicBezTo>
                  <a:cubicBezTo>
                    <a:pt x="403" y="292"/>
                    <a:pt x="408" y="287"/>
                    <a:pt x="413" y="282"/>
                  </a:cubicBezTo>
                  <a:cubicBezTo>
                    <a:pt x="496" y="199"/>
                    <a:pt x="579" y="116"/>
                    <a:pt x="662" y="33"/>
                  </a:cubicBezTo>
                  <a:cubicBezTo>
                    <a:pt x="673" y="23"/>
                    <a:pt x="686" y="13"/>
                    <a:pt x="700" y="9"/>
                  </a:cubicBezTo>
                  <a:cubicBezTo>
                    <a:pt x="727" y="0"/>
                    <a:pt x="755" y="12"/>
                    <a:pt x="769" y="36"/>
                  </a:cubicBezTo>
                  <a:cubicBezTo>
                    <a:pt x="784" y="59"/>
                    <a:pt x="782" y="89"/>
                    <a:pt x="764" y="110"/>
                  </a:cubicBezTo>
                  <a:cubicBezTo>
                    <a:pt x="758" y="117"/>
                    <a:pt x="752" y="123"/>
                    <a:pt x="746" y="129"/>
                  </a:cubicBezTo>
                  <a:cubicBezTo>
                    <a:pt x="660" y="215"/>
                    <a:pt x="574" y="301"/>
                    <a:pt x="487" y="387"/>
                  </a:cubicBezTo>
                  <a:cubicBezTo>
                    <a:pt x="493" y="394"/>
                    <a:pt x="498" y="399"/>
                    <a:pt x="503" y="404"/>
                  </a:cubicBezTo>
                  <a:cubicBezTo>
                    <a:pt x="586" y="487"/>
                    <a:pt x="669" y="571"/>
                    <a:pt x="753" y="654"/>
                  </a:cubicBezTo>
                  <a:cubicBezTo>
                    <a:pt x="769" y="670"/>
                    <a:pt x="780" y="687"/>
                    <a:pt x="779" y="710"/>
                  </a:cubicBezTo>
                  <a:cubicBezTo>
                    <a:pt x="777" y="736"/>
                    <a:pt x="764" y="754"/>
                    <a:pt x="741" y="765"/>
                  </a:cubicBezTo>
                  <a:cubicBezTo>
                    <a:pt x="719" y="775"/>
                    <a:pt x="697" y="772"/>
                    <a:pt x="677" y="757"/>
                  </a:cubicBezTo>
                  <a:cubicBezTo>
                    <a:pt x="671" y="753"/>
                    <a:pt x="665" y="747"/>
                    <a:pt x="660" y="741"/>
                  </a:cubicBezTo>
                  <a:cubicBezTo>
                    <a:pt x="578" y="659"/>
                    <a:pt x="496" y="577"/>
                    <a:pt x="414" y="495"/>
                  </a:cubicBezTo>
                  <a:cubicBezTo>
                    <a:pt x="408" y="490"/>
                    <a:pt x="403" y="485"/>
                    <a:pt x="397" y="479"/>
                  </a:cubicBezTo>
                  <a:close/>
                </a:path>
              </a:pathLst>
            </a:custGeom>
            <a:solidFill>
              <a:srgbClr val="7C236C"/>
            </a:solidFill>
            <a:ln>
              <a:noFill/>
            </a:ln>
          </p:spPr>
          <p:txBody>
            <a:bodyPr vert="horz" wrap="square" lIns="91440" tIns="45720" rIns="91440" bIns="45720" numCol="1" anchor="t" anchorCtr="0" compatLnSpc="1"/>
            <a:lstStyle/>
            <a:p>
              <a:endParaRPr lang="en-US"/>
            </a:p>
          </p:txBody>
        </p:sp>
      </p:grpSp>
      <p:grpSp>
        <p:nvGrpSpPr>
          <p:cNvPr id="4" name="Group 10"/>
          <p:cNvGrpSpPr/>
          <p:nvPr/>
        </p:nvGrpSpPr>
        <p:grpSpPr>
          <a:xfrm>
            <a:off x="2243567" y="985389"/>
            <a:ext cx="1740592" cy="483014"/>
            <a:chOff x="2243567" y="985084"/>
            <a:chExt cx="1740592" cy="482865"/>
          </a:xfrm>
        </p:grpSpPr>
        <p:grpSp>
          <p:nvGrpSpPr>
            <p:cNvPr id="5" name="Group 3"/>
            <p:cNvGrpSpPr/>
            <p:nvPr/>
          </p:nvGrpSpPr>
          <p:grpSpPr>
            <a:xfrm>
              <a:off x="2767371" y="1234775"/>
              <a:ext cx="1216788" cy="226713"/>
              <a:chOff x="2767371" y="1234775"/>
              <a:chExt cx="1216788" cy="226713"/>
            </a:xfrm>
          </p:grpSpPr>
          <p:grpSp>
            <p:nvGrpSpPr>
              <p:cNvPr id="6" name="Group 2"/>
              <p:cNvGrpSpPr/>
              <p:nvPr/>
            </p:nvGrpSpPr>
            <p:grpSpPr>
              <a:xfrm>
                <a:off x="2767371" y="1255263"/>
                <a:ext cx="1194145" cy="206225"/>
                <a:chOff x="2767371" y="1255263"/>
                <a:chExt cx="1194145" cy="206225"/>
              </a:xfrm>
            </p:grpSpPr>
            <p:cxnSp>
              <p:nvCxnSpPr>
                <p:cNvPr id="48" name="Straight Connector 47"/>
                <p:cNvCxnSpPr/>
                <p:nvPr/>
              </p:nvCxnSpPr>
              <p:spPr>
                <a:xfrm flipH="1">
                  <a:off x="3399565" y="1255263"/>
                  <a:ext cx="561951" cy="2062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2767371" y="1461487"/>
                  <a:ext cx="6321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3938873" y="1234775"/>
                <a:ext cx="45286" cy="45286"/>
              </a:xfrm>
              <a:prstGeom prst="ellipse">
                <a:avLst/>
              </a:prstGeom>
              <a:solidFill>
                <a:srgbClr val="B51E8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
            <p:cNvGrpSpPr/>
            <p:nvPr/>
          </p:nvGrpSpPr>
          <p:grpSpPr>
            <a:xfrm>
              <a:off x="2243567" y="985084"/>
              <a:ext cx="480308" cy="482865"/>
              <a:chOff x="2243567" y="985084"/>
              <a:chExt cx="480308" cy="482865"/>
            </a:xfrm>
          </p:grpSpPr>
          <p:sp>
            <p:nvSpPr>
              <p:cNvPr id="82" name="Freeform 5"/>
              <p:cNvSpPr/>
              <p:nvPr/>
            </p:nvSpPr>
            <p:spPr bwMode="auto">
              <a:xfrm rot="10800000">
                <a:off x="2243567" y="985084"/>
                <a:ext cx="480308" cy="482865"/>
              </a:xfrm>
              <a:custGeom>
                <a:avLst/>
                <a:gdLst>
                  <a:gd name="T0" fmla="*/ 639 w 1007"/>
                  <a:gd name="T1" fmla="*/ 20 h 1012"/>
                  <a:gd name="T2" fmla="*/ 507 w 1007"/>
                  <a:gd name="T3" fmla="*/ 1 h 1012"/>
                  <a:gd name="T4" fmla="*/ 503 w 1007"/>
                  <a:gd name="T5" fmla="*/ 1 h 1012"/>
                  <a:gd name="T6" fmla="*/ 499 w 1007"/>
                  <a:gd name="T7" fmla="*/ 0 h 1012"/>
                  <a:gd name="T8" fmla="*/ 0 w 1007"/>
                  <a:gd name="T9" fmla="*/ 0 h 1012"/>
                  <a:gd name="T10" fmla="*/ 0 w 1007"/>
                  <a:gd name="T11" fmla="*/ 501 h 1012"/>
                  <a:gd name="T12" fmla="*/ 0 w 1007"/>
                  <a:gd name="T13" fmla="*/ 506 h 1012"/>
                  <a:gd name="T14" fmla="*/ 0 w 1007"/>
                  <a:gd name="T15" fmla="*/ 511 h 1012"/>
                  <a:gd name="T16" fmla="*/ 15 w 1007"/>
                  <a:gd name="T17" fmla="*/ 634 h 1012"/>
                  <a:gd name="T18" fmla="*/ 503 w 1007"/>
                  <a:gd name="T19" fmla="*/ 1012 h 1012"/>
                  <a:gd name="T20" fmla="*/ 1007 w 1007"/>
                  <a:gd name="T21" fmla="*/ 506 h 1012"/>
                  <a:gd name="T22" fmla="*/ 639 w 1007"/>
                  <a:gd name="T23" fmla="*/ 2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2">
                    <a:moveTo>
                      <a:pt x="639" y="20"/>
                    </a:moveTo>
                    <a:cubicBezTo>
                      <a:pt x="597" y="8"/>
                      <a:pt x="553" y="2"/>
                      <a:pt x="507" y="1"/>
                    </a:cubicBezTo>
                    <a:cubicBezTo>
                      <a:pt x="506" y="1"/>
                      <a:pt x="504" y="1"/>
                      <a:pt x="503" y="1"/>
                    </a:cubicBezTo>
                    <a:cubicBezTo>
                      <a:pt x="502" y="1"/>
                      <a:pt x="500" y="0"/>
                      <a:pt x="499" y="0"/>
                    </a:cubicBezTo>
                    <a:cubicBezTo>
                      <a:pt x="0" y="0"/>
                      <a:pt x="0" y="0"/>
                      <a:pt x="0" y="0"/>
                    </a:cubicBezTo>
                    <a:cubicBezTo>
                      <a:pt x="0" y="501"/>
                      <a:pt x="0" y="501"/>
                      <a:pt x="0" y="501"/>
                    </a:cubicBezTo>
                    <a:cubicBezTo>
                      <a:pt x="0" y="503"/>
                      <a:pt x="0" y="505"/>
                      <a:pt x="0" y="506"/>
                    </a:cubicBezTo>
                    <a:cubicBezTo>
                      <a:pt x="0" y="508"/>
                      <a:pt x="0" y="510"/>
                      <a:pt x="0" y="511"/>
                    </a:cubicBezTo>
                    <a:cubicBezTo>
                      <a:pt x="0" y="554"/>
                      <a:pt x="5" y="594"/>
                      <a:pt x="15" y="634"/>
                    </a:cubicBezTo>
                    <a:cubicBezTo>
                      <a:pt x="72" y="851"/>
                      <a:pt x="269" y="1012"/>
                      <a:pt x="503" y="1012"/>
                    </a:cubicBezTo>
                    <a:cubicBezTo>
                      <a:pt x="781" y="1012"/>
                      <a:pt x="1007" y="785"/>
                      <a:pt x="1007" y="506"/>
                    </a:cubicBezTo>
                    <a:cubicBezTo>
                      <a:pt x="1007" y="275"/>
                      <a:pt x="851" y="79"/>
                      <a:pt x="639" y="2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en-US"/>
              </a:p>
            </p:txBody>
          </p:sp>
          <p:sp>
            <p:nvSpPr>
              <p:cNvPr id="83" name="Oval 9"/>
              <p:cNvSpPr>
                <a:spLocks noChangeArrowheads="1"/>
              </p:cNvSpPr>
              <p:nvPr/>
            </p:nvSpPr>
            <p:spPr bwMode="auto">
              <a:xfrm rot="10800000">
                <a:off x="2272723" y="1014751"/>
                <a:ext cx="422507"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l="100000" t="100000"/>
                </a:path>
                <a:tileRect r="-100000" b="-100000"/>
              </a:gradFill>
              <a:ln>
                <a:solidFill>
                  <a:schemeClr val="accent3"/>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p>
            </p:txBody>
          </p:sp>
          <p:sp>
            <p:nvSpPr>
              <p:cNvPr id="79" name="Freeform 13"/>
              <p:cNvSpPr>
                <a:spLocks noEditPoints="1"/>
              </p:cNvSpPr>
              <p:nvPr/>
            </p:nvSpPr>
            <p:spPr bwMode="auto">
              <a:xfrm>
                <a:off x="2388053" y="1132399"/>
                <a:ext cx="191134" cy="191950"/>
              </a:xfrm>
              <a:custGeom>
                <a:avLst/>
                <a:gdLst>
                  <a:gd name="T0" fmla="*/ 2048 w 2048"/>
                  <a:gd name="T1" fmla="*/ 164 h 2048"/>
                  <a:gd name="T2" fmla="*/ 2048 w 2048"/>
                  <a:gd name="T3" fmla="*/ 1884 h 2048"/>
                  <a:gd name="T4" fmla="*/ 2045 w 2048"/>
                  <a:gd name="T5" fmla="*/ 1895 h 2048"/>
                  <a:gd name="T6" fmla="*/ 1980 w 2048"/>
                  <a:gd name="T7" fmla="*/ 2009 h 2048"/>
                  <a:gd name="T8" fmla="*/ 1892 w 2048"/>
                  <a:gd name="T9" fmla="*/ 2048 h 2048"/>
                  <a:gd name="T10" fmla="*/ 156 w 2048"/>
                  <a:gd name="T11" fmla="*/ 2048 h 2048"/>
                  <a:gd name="T12" fmla="*/ 72 w 2048"/>
                  <a:gd name="T13" fmla="*/ 2010 h 2048"/>
                  <a:gd name="T14" fmla="*/ 0 w 2048"/>
                  <a:gd name="T15" fmla="*/ 1851 h 2048"/>
                  <a:gd name="T16" fmla="*/ 0 w 2048"/>
                  <a:gd name="T17" fmla="*/ 698 h 2048"/>
                  <a:gd name="T18" fmla="*/ 0 w 2048"/>
                  <a:gd name="T19" fmla="*/ 193 h 2048"/>
                  <a:gd name="T20" fmla="*/ 73 w 2048"/>
                  <a:gd name="T21" fmla="*/ 37 h 2048"/>
                  <a:gd name="T22" fmla="*/ 156 w 2048"/>
                  <a:gd name="T23" fmla="*/ 0 h 2048"/>
                  <a:gd name="T24" fmla="*/ 1892 w 2048"/>
                  <a:gd name="T25" fmla="*/ 0 h 2048"/>
                  <a:gd name="T26" fmla="*/ 1899 w 2048"/>
                  <a:gd name="T27" fmla="*/ 3 h 2048"/>
                  <a:gd name="T28" fmla="*/ 2008 w 2048"/>
                  <a:gd name="T29" fmla="*/ 68 h 2048"/>
                  <a:gd name="T30" fmla="*/ 2048 w 2048"/>
                  <a:gd name="T31" fmla="*/ 164 h 2048"/>
                  <a:gd name="T32" fmla="*/ 1023 w 2048"/>
                  <a:gd name="T33" fmla="*/ 1920 h 2048"/>
                  <a:gd name="T34" fmla="*/ 1853 w 2048"/>
                  <a:gd name="T35" fmla="*/ 1920 h 2048"/>
                  <a:gd name="T36" fmla="*/ 1920 w 2048"/>
                  <a:gd name="T37" fmla="*/ 1854 h 2048"/>
                  <a:gd name="T38" fmla="*/ 1920 w 2048"/>
                  <a:gd name="T39" fmla="*/ 194 h 2048"/>
                  <a:gd name="T40" fmla="*/ 1853 w 2048"/>
                  <a:gd name="T41" fmla="*/ 128 h 2048"/>
                  <a:gd name="T42" fmla="*/ 194 w 2048"/>
                  <a:gd name="T43" fmla="*/ 128 h 2048"/>
                  <a:gd name="T44" fmla="*/ 180 w 2048"/>
                  <a:gd name="T45" fmla="*/ 128 h 2048"/>
                  <a:gd name="T46" fmla="*/ 132 w 2048"/>
                  <a:gd name="T47" fmla="*/ 166 h 2048"/>
                  <a:gd name="T48" fmla="*/ 128 w 2048"/>
                  <a:gd name="T49" fmla="*/ 201 h 2048"/>
                  <a:gd name="T50" fmla="*/ 128 w 2048"/>
                  <a:gd name="T51" fmla="*/ 965 h 2048"/>
                  <a:gd name="T52" fmla="*/ 128 w 2048"/>
                  <a:gd name="T53" fmla="*/ 1845 h 2048"/>
                  <a:gd name="T54" fmla="*/ 204 w 2048"/>
                  <a:gd name="T55" fmla="*/ 1920 h 2048"/>
                  <a:gd name="T56" fmla="*/ 1023 w 2048"/>
                  <a:gd name="T57" fmla="*/ 19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8" h="2048">
                    <a:moveTo>
                      <a:pt x="2048" y="164"/>
                    </a:moveTo>
                    <a:cubicBezTo>
                      <a:pt x="2048" y="737"/>
                      <a:pt x="2048" y="1311"/>
                      <a:pt x="2048" y="1884"/>
                    </a:cubicBezTo>
                    <a:cubicBezTo>
                      <a:pt x="2047" y="1888"/>
                      <a:pt x="2045" y="1891"/>
                      <a:pt x="2045" y="1895"/>
                    </a:cubicBezTo>
                    <a:cubicBezTo>
                      <a:pt x="2037" y="1941"/>
                      <a:pt x="2015" y="1979"/>
                      <a:pt x="1980" y="2009"/>
                    </a:cubicBezTo>
                    <a:cubicBezTo>
                      <a:pt x="1954" y="2030"/>
                      <a:pt x="1924" y="2040"/>
                      <a:pt x="1892" y="2048"/>
                    </a:cubicBezTo>
                    <a:cubicBezTo>
                      <a:pt x="1313" y="2048"/>
                      <a:pt x="735" y="2048"/>
                      <a:pt x="156" y="2048"/>
                    </a:cubicBezTo>
                    <a:cubicBezTo>
                      <a:pt x="128" y="2036"/>
                      <a:pt x="96" y="2028"/>
                      <a:pt x="72" y="2010"/>
                    </a:cubicBezTo>
                    <a:cubicBezTo>
                      <a:pt x="19" y="1972"/>
                      <a:pt x="0" y="1915"/>
                      <a:pt x="0" y="1851"/>
                    </a:cubicBezTo>
                    <a:cubicBezTo>
                      <a:pt x="0" y="1467"/>
                      <a:pt x="0" y="1083"/>
                      <a:pt x="0" y="698"/>
                    </a:cubicBezTo>
                    <a:cubicBezTo>
                      <a:pt x="0" y="530"/>
                      <a:pt x="0" y="361"/>
                      <a:pt x="0" y="193"/>
                    </a:cubicBezTo>
                    <a:cubicBezTo>
                      <a:pt x="0" y="129"/>
                      <a:pt x="21" y="74"/>
                      <a:pt x="73" y="37"/>
                    </a:cubicBezTo>
                    <a:cubicBezTo>
                      <a:pt x="98" y="20"/>
                      <a:pt x="128" y="12"/>
                      <a:pt x="156" y="0"/>
                    </a:cubicBezTo>
                    <a:cubicBezTo>
                      <a:pt x="735" y="0"/>
                      <a:pt x="1313" y="0"/>
                      <a:pt x="1892" y="0"/>
                    </a:cubicBezTo>
                    <a:cubicBezTo>
                      <a:pt x="1894" y="1"/>
                      <a:pt x="1897" y="3"/>
                      <a:pt x="1899" y="3"/>
                    </a:cubicBezTo>
                    <a:cubicBezTo>
                      <a:pt x="1944" y="10"/>
                      <a:pt x="1979" y="33"/>
                      <a:pt x="2008" y="68"/>
                    </a:cubicBezTo>
                    <a:cubicBezTo>
                      <a:pt x="2031" y="96"/>
                      <a:pt x="2040" y="130"/>
                      <a:pt x="2048" y="164"/>
                    </a:cubicBezTo>
                    <a:close/>
                    <a:moveTo>
                      <a:pt x="1023" y="1920"/>
                    </a:moveTo>
                    <a:cubicBezTo>
                      <a:pt x="1300" y="1920"/>
                      <a:pt x="1577" y="1920"/>
                      <a:pt x="1853" y="1920"/>
                    </a:cubicBezTo>
                    <a:cubicBezTo>
                      <a:pt x="1901" y="1920"/>
                      <a:pt x="1920" y="1901"/>
                      <a:pt x="1920" y="1854"/>
                    </a:cubicBezTo>
                    <a:cubicBezTo>
                      <a:pt x="1920" y="1301"/>
                      <a:pt x="1920" y="747"/>
                      <a:pt x="1920" y="194"/>
                    </a:cubicBezTo>
                    <a:cubicBezTo>
                      <a:pt x="1920" y="147"/>
                      <a:pt x="1901" y="128"/>
                      <a:pt x="1853" y="128"/>
                    </a:cubicBezTo>
                    <a:cubicBezTo>
                      <a:pt x="1300" y="128"/>
                      <a:pt x="747" y="128"/>
                      <a:pt x="194" y="128"/>
                    </a:cubicBezTo>
                    <a:cubicBezTo>
                      <a:pt x="189" y="128"/>
                      <a:pt x="184" y="128"/>
                      <a:pt x="180" y="128"/>
                    </a:cubicBezTo>
                    <a:cubicBezTo>
                      <a:pt x="156" y="129"/>
                      <a:pt x="138" y="143"/>
                      <a:pt x="132" y="166"/>
                    </a:cubicBezTo>
                    <a:cubicBezTo>
                      <a:pt x="129" y="177"/>
                      <a:pt x="128" y="189"/>
                      <a:pt x="128" y="201"/>
                    </a:cubicBezTo>
                    <a:cubicBezTo>
                      <a:pt x="128" y="456"/>
                      <a:pt x="128" y="710"/>
                      <a:pt x="128" y="965"/>
                    </a:cubicBezTo>
                    <a:cubicBezTo>
                      <a:pt x="128" y="1258"/>
                      <a:pt x="128" y="1552"/>
                      <a:pt x="128" y="1845"/>
                    </a:cubicBezTo>
                    <a:cubicBezTo>
                      <a:pt x="128" y="1904"/>
                      <a:pt x="144" y="1920"/>
                      <a:pt x="204" y="1920"/>
                    </a:cubicBezTo>
                    <a:cubicBezTo>
                      <a:pt x="477" y="1920"/>
                      <a:pt x="750" y="1920"/>
                      <a:pt x="1023" y="1920"/>
                    </a:cubicBezTo>
                    <a:close/>
                  </a:path>
                </a:pathLst>
              </a:custGeom>
              <a:solidFill>
                <a:srgbClr val="B51E80"/>
              </a:solidFill>
              <a:ln>
                <a:solidFill>
                  <a:schemeClr val="accent3"/>
                </a:solidFill>
              </a:ln>
            </p:spPr>
            <p:txBody>
              <a:bodyPr vert="horz" wrap="square" lIns="91440" tIns="45720" rIns="91440" bIns="45720" numCol="1" anchor="t" anchorCtr="0" compatLnSpc="1"/>
              <a:lstStyle/>
              <a:p>
                <a:endParaRPr lang="en-US"/>
              </a:p>
            </p:txBody>
          </p:sp>
          <p:sp>
            <p:nvSpPr>
              <p:cNvPr id="80" name="Freeform 14"/>
              <p:cNvSpPr>
                <a:spLocks noEditPoints="1"/>
              </p:cNvSpPr>
              <p:nvPr/>
            </p:nvSpPr>
            <p:spPr bwMode="auto">
              <a:xfrm>
                <a:off x="2411740" y="1156086"/>
                <a:ext cx="143759" cy="132323"/>
              </a:xfrm>
              <a:custGeom>
                <a:avLst/>
                <a:gdLst>
                  <a:gd name="T0" fmla="*/ 767 w 1536"/>
                  <a:gd name="T1" fmla="*/ 0 h 1408"/>
                  <a:gd name="T2" fmla="*/ 1457 w 1536"/>
                  <a:gd name="T3" fmla="*/ 0 h 1408"/>
                  <a:gd name="T4" fmla="*/ 1536 w 1536"/>
                  <a:gd name="T5" fmla="*/ 79 h 1408"/>
                  <a:gd name="T6" fmla="*/ 1536 w 1536"/>
                  <a:gd name="T7" fmla="*/ 1329 h 1408"/>
                  <a:gd name="T8" fmla="*/ 1457 w 1536"/>
                  <a:gd name="T9" fmla="*/ 1408 h 1408"/>
                  <a:gd name="T10" fmla="*/ 78 w 1536"/>
                  <a:gd name="T11" fmla="*/ 1408 h 1408"/>
                  <a:gd name="T12" fmla="*/ 0 w 1536"/>
                  <a:gd name="T13" fmla="*/ 1330 h 1408"/>
                  <a:gd name="T14" fmla="*/ 0 w 1536"/>
                  <a:gd name="T15" fmla="*/ 78 h 1408"/>
                  <a:gd name="T16" fmla="*/ 78 w 1536"/>
                  <a:gd name="T17" fmla="*/ 0 h 1408"/>
                  <a:gd name="T18" fmla="*/ 767 w 1536"/>
                  <a:gd name="T19" fmla="*/ 0 h 1408"/>
                  <a:gd name="T20" fmla="*/ 1403 w 1536"/>
                  <a:gd name="T21" fmla="*/ 795 h 1408"/>
                  <a:gd name="T22" fmla="*/ 1408 w 1536"/>
                  <a:gd name="T23" fmla="*/ 793 h 1408"/>
                  <a:gd name="T24" fmla="*/ 1408 w 1536"/>
                  <a:gd name="T25" fmla="*/ 776 h 1408"/>
                  <a:gd name="T26" fmla="*/ 1408 w 1536"/>
                  <a:gd name="T27" fmla="*/ 204 h 1408"/>
                  <a:gd name="T28" fmla="*/ 1332 w 1536"/>
                  <a:gd name="T29" fmla="*/ 128 h 1408"/>
                  <a:gd name="T30" fmla="*/ 204 w 1536"/>
                  <a:gd name="T31" fmla="*/ 128 h 1408"/>
                  <a:gd name="T32" fmla="*/ 128 w 1536"/>
                  <a:gd name="T33" fmla="*/ 205 h 1408"/>
                  <a:gd name="T34" fmla="*/ 128 w 1536"/>
                  <a:gd name="T35" fmla="*/ 1101 h 1408"/>
                  <a:gd name="T36" fmla="*/ 128 w 1536"/>
                  <a:gd name="T37" fmla="*/ 1124 h 1408"/>
                  <a:gd name="T38" fmla="*/ 145 w 1536"/>
                  <a:gd name="T39" fmla="*/ 1108 h 1408"/>
                  <a:gd name="T40" fmla="*/ 315 w 1536"/>
                  <a:gd name="T41" fmla="*/ 939 h 1408"/>
                  <a:gd name="T42" fmla="*/ 586 w 1536"/>
                  <a:gd name="T43" fmla="*/ 927 h 1408"/>
                  <a:gd name="T44" fmla="*/ 632 w 1536"/>
                  <a:gd name="T45" fmla="*/ 970 h 1408"/>
                  <a:gd name="T46" fmla="*/ 648 w 1536"/>
                  <a:gd name="T47" fmla="*/ 954 h 1408"/>
                  <a:gd name="T48" fmla="*/ 962 w 1536"/>
                  <a:gd name="T49" fmla="*/ 640 h 1408"/>
                  <a:gd name="T50" fmla="*/ 1136 w 1536"/>
                  <a:gd name="T51" fmla="*/ 579 h 1408"/>
                  <a:gd name="T52" fmla="*/ 1250 w 1536"/>
                  <a:gd name="T53" fmla="*/ 641 h 1408"/>
                  <a:gd name="T54" fmla="*/ 1403 w 1536"/>
                  <a:gd name="T55" fmla="*/ 795 h 1408"/>
                  <a:gd name="T56" fmla="*/ 723 w 1536"/>
                  <a:gd name="T57" fmla="*/ 1060 h 1408"/>
                  <a:gd name="T58" fmla="*/ 727 w 1536"/>
                  <a:gd name="T59" fmla="*/ 1066 h 1408"/>
                  <a:gd name="T60" fmla="*/ 933 w 1536"/>
                  <a:gd name="T61" fmla="*/ 1272 h 1408"/>
                  <a:gd name="T62" fmla="*/ 956 w 1536"/>
                  <a:gd name="T63" fmla="*/ 1280 h 1408"/>
                  <a:gd name="T64" fmla="*/ 1336 w 1536"/>
                  <a:gd name="T65" fmla="*/ 1280 h 1408"/>
                  <a:gd name="T66" fmla="*/ 1408 w 1536"/>
                  <a:gd name="T67" fmla="*/ 1208 h 1408"/>
                  <a:gd name="T68" fmla="*/ 1407 w 1536"/>
                  <a:gd name="T69" fmla="*/ 997 h 1408"/>
                  <a:gd name="T70" fmla="*/ 1395 w 1536"/>
                  <a:gd name="T71" fmla="*/ 968 h 1408"/>
                  <a:gd name="T72" fmla="*/ 1161 w 1536"/>
                  <a:gd name="T73" fmla="*/ 733 h 1408"/>
                  <a:gd name="T74" fmla="*/ 1049 w 1536"/>
                  <a:gd name="T75" fmla="*/ 734 h 1408"/>
                  <a:gd name="T76" fmla="*/ 737 w 1536"/>
                  <a:gd name="T77" fmla="*/ 1046 h 1408"/>
                  <a:gd name="T78" fmla="*/ 723 w 1536"/>
                  <a:gd name="T79" fmla="*/ 1060 h 1408"/>
                  <a:gd name="T80" fmla="*/ 164 w 1536"/>
                  <a:gd name="T81" fmla="*/ 1270 h 1408"/>
                  <a:gd name="T82" fmla="*/ 755 w 1536"/>
                  <a:gd name="T83" fmla="*/ 1277 h 1408"/>
                  <a:gd name="T84" fmla="*/ 753 w 1536"/>
                  <a:gd name="T85" fmla="*/ 1274 h 1408"/>
                  <a:gd name="T86" fmla="*/ 501 w 1536"/>
                  <a:gd name="T87" fmla="*/ 1022 h 1408"/>
                  <a:gd name="T88" fmla="*/ 413 w 1536"/>
                  <a:gd name="T89" fmla="*/ 1022 h 1408"/>
                  <a:gd name="T90" fmla="*/ 362 w 1536"/>
                  <a:gd name="T91" fmla="*/ 1073 h 1408"/>
                  <a:gd name="T92" fmla="*/ 164 w 1536"/>
                  <a:gd name="T93" fmla="*/ 127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6" h="1408">
                    <a:moveTo>
                      <a:pt x="767" y="0"/>
                    </a:moveTo>
                    <a:cubicBezTo>
                      <a:pt x="997" y="0"/>
                      <a:pt x="1227" y="0"/>
                      <a:pt x="1457" y="0"/>
                    </a:cubicBezTo>
                    <a:cubicBezTo>
                      <a:pt x="1513" y="0"/>
                      <a:pt x="1536" y="23"/>
                      <a:pt x="1536" y="79"/>
                    </a:cubicBezTo>
                    <a:cubicBezTo>
                      <a:pt x="1536" y="496"/>
                      <a:pt x="1536" y="912"/>
                      <a:pt x="1536" y="1329"/>
                    </a:cubicBezTo>
                    <a:cubicBezTo>
                      <a:pt x="1536" y="1385"/>
                      <a:pt x="1513" y="1408"/>
                      <a:pt x="1457" y="1408"/>
                    </a:cubicBezTo>
                    <a:cubicBezTo>
                      <a:pt x="998" y="1408"/>
                      <a:pt x="538" y="1408"/>
                      <a:pt x="78" y="1408"/>
                    </a:cubicBezTo>
                    <a:cubicBezTo>
                      <a:pt x="23" y="1408"/>
                      <a:pt x="0" y="1385"/>
                      <a:pt x="0" y="1330"/>
                    </a:cubicBezTo>
                    <a:cubicBezTo>
                      <a:pt x="0" y="913"/>
                      <a:pt x="0" y="495"/>
                      <a:pt x="0" y="78"/>
                    </a:cubicBezTo>
                    <a:cubicBezTo>
                      <a:pt x="0" y="24"/>
                      <a:pt x="23" y="0"/>
                      <a:pt x="78" y="0"/>
                    </a:cubicBezTo>
                    <a:cubicBezTo>
                      <a:pt x="307" y="0"/>
                      <a:pt x="537" y="0"/>
                      <a:pt x="767" y="0"/>
                    </a:cubicBezTo>
                    <a:close/>
                    <a:moveTo>
                      <a:pt x="1403" y="795"/>
                    </a:moveTo>
                    <a:cubicBezTo>
                      <a:pt x="1405" y="795"/>
                      <a:pt x="1406" y="794"/>
                      <a:pt x="1408" y="793"/>
                    </a:cubicBezTo>
                    <a:cubicBezTo>
                      <a:pt x="1408" y="788"/>
                      <a:pt x="1408" y="782"/>
                      <a:pt x="1408" y="776"/>
                    </a:cubicBezTo>
                    <a:cubicBezTo>
                      <a:pt x="1408" y="585"/>
                      <a:pt x="1408" y="395"/>
                      <a:pt x="1408" y="204"/>
                    </a:cubicBezTo>
                    <a:cubicBezTo>
                      <a:pt x="1408" y="152"/>
                      <a:pt x="1384" y="128"/>
                      <a:pt x="1332" y="128"/>
                    </a:cubicBezTo>
                    <a:cubicBezTo>
                      <a:pt x="956" y="128"/>
                      <a:pt x="580" y="128"/>
                      <a:pt x="204" y="128"/>
                    </a:cubicBezTo>
                    <a:cubicBezTo>
                      <a:pt x="152" y="128"/>
                      <a:pt x="128" y="152"/>
                      <a:pt x="128" y="205"/>
                    </a:cubicBezTo>
                    <a:cubicBezTo>
                      <a:pt x="128" y="504"/>
                      <a:pt x="128" y="802"/>
                      <a:pt x="128" y="1101"/>
                    </a:cubicBezTo>
                    <a:cubicBezTo>
                      <a:pt x="128" y="1108"/>
                      <a:pt x="128" y="1114"/>
                      <a:pt x="128" y="1124"/>
                    </a:cubicBezTo>
                    <a:cubicBezTo>
                      <a:pt x="136" y="1117"/>
                      <a:pt x="141" y="1113"/>
                      <a:pt x="145" y="1108"/>
                    </a:cubicBezTo>
                    <a:cubicBezTo>
                      <a:pt x="202" y="1052"/>
                      <a:pt x="258" y="995"/>
                      <a:pt x="315" y="939"/>
                    </a:cubicBezTo>
                    <a:cubicBezTo>
                      <a:pt x="395" y="860"/>
                      <a:pt x="500" y="855"/>
                      <a:pt x="586" y="927"/>
                    </a:cubicBezTo>
                    <a:cubicBezTo>
                      <a:pt x="602" y="940"/>
                      <a:pt x="616" y="955"/>
                      <a:pt x="632" y="970"/>
                    </a:cubicBezTo>
                    <a:cubicBezTo>
                      <a:pt x="638" y="964"/>
                      <a:pt x="643" y="959"/>
                      <a:pt x="648" y="954"/>
                    </a:cubicBezTo>
                    <a:cubicBezTo>
                      <a:pt x="753" y="849"/>
                      <a:pt x="857" y="744"/>
                      <a:pt x="962" y="640"/>
                    </a:cubicBezTo>
                    <a:cubicBezTo>
                      <a:pt x="1010" y="592"/>
                      <a:pt x="1067" y="569"/>
                      <a:pt x="1136" y="579"/>
                    </a:cubicBezTo>
                    <a:cubicBezTo>
                      <a:pt x="1181" y="586"/>
                      <a:pt x="1218" y="609"/>
                      <a:pt x="1250" y="641"/>
                    </a:cubicBezTo>
                    <a:cubicBezTo>
                      <a:pt x="1301" y="692"/>
                      <a:pt x="1352" y="744"/>
                      <a:pt x="1403" y="795"/>
                    </a:cubicBezTo>
                    <a:close/>
                    <a:moveTo>
                      <a:pt x="723" y="1060"/>
                    </a:moveTo>
                    <a:cubicBezTo>
                      <a:pt x="725" y="1063"/>
                      <a:pt x="726" y="1065"/>
                      <a:pt x="727" y="1066"/>
                    </a:cubicBezTo>
                    <a:cubicBezTo>
                      <a:pt x="796" y="1135"/>
                      <a:pt x="864" y="1204"/>
                      <a:pt x="933" y="1272"/>
                    </a:cubicBezTo>
                    <a:cubicBezTo>
                      <a:pt x="939" y="1277"/>
                      <a:pt x="949" y="1280"/>
                      <a:pt x="956" y="1280"/>
                    </a:cubicBezTo>
                    <a:cubicBezTo>
                      <a:pt x="1083" y="1280"/>
                      <a:pt x="1209" y="1280"/>
                      <a:pt x="1336" y="1280"/>
                    </a:cubicBezTo>
                    <a:cubicBezTo>
                      <a:pt x="1382" y="1280"/>
                      <a:pt x="1408" y="1255"/>
                      <a:pt x="1408" y="1208"/>
                    </a:cubicBezTo>
                    <a:cubicBezTo>
                      <a:pt x="1408" y="1138"/>
                      <a:pt x="1408" y="1067"/>
                      <a:pt x="1407" y="997"/>
                    </a:cubicBezTo>
                    <a:cubicBezTo>
                      <a:pt x="1407" y="987"/>
                      <a:pt x="1402" y="975"/>
                      <a:pt x="1395" y="968"/>
                    </a:cubicBezTo>
                    <a:cubicBezTo>
                      <a:pt x="1317" y="889"/>
                      <a:pt x="1239" y="811"/>
                      <a:pt x="1161" y="733"/>
                    </a:cubicBezTo>
                    <a:cubicBezTo>
                      <a:pt x="1122" y="694"/>
                      <a:pt x="1089" y="694"/>
                      <a:pt x="1049" y="734"/>
                    </a:cubicBezTo>
                    <a:cubicBezTo>
                      <a:pt x="945" y="838"/>
                      <a:pt x="841" y="942"/>
                      <a:pt x="737" y="1046"/>
                    </a:cubicBezTo>
                    <a:cubicBezTo>
                      <a:pt x="732" y="1050"/>
                      <a:pt x="728" y="1055"/>
                      <a:pt x="723" y="1060"/>
                    </a:cubicBezTo>
                    <a:close/>
                    <a:moveTo>
                      <a:pt x="164" y="1270"/>
                    </a:moveTo>
                    <a:cubicBezTo>
                      <a:pt x="183" y="1281"/>
                      <a:pt x="719" y="1286"/>
                      <a:pt x="755" y="1277"/>
                    </a:cubicBezTo>
                    <a:cubicBezTo>
                      <a:pt x="754" y="1276"/>
                      <a:pt x="754" y="1275"/>
                      <a:pt x="753" y="1274"/>
                    </a:cubicBezTo>
                    <a:cubicBezTo>
                      <a:pt x="669" y="1190"/>
                      <a:pt x="586" y="1106"/>
                      <a:pt x="501" y="1022"/>
                    </a:cubicBezTo>
                    <a:cubicBezTo>
                      <a:pt x="475" y="997"/>
                      <a:pt x="440" y="997"/>
                      <a:pt x="413" y="1022"/>
                    </a:cubicBezTo>
                    <a:cubicBezTo>
                      <a:pt x="395" y="1038"/>
                      <a:pt x="379" y="1056"/>
                      <a:pt x="362" y="1073"/>
                    </a:cubicBezTo>
                    <a:cubicBezTo>
                      <a:pt x="296" y="1138"/>
                      <a:pt x="231" y="1204"/>
                      <a:pt x="164" y="127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en-US"/>
              </a:p>
            </p:txBody>
          </p:sp>
          <p:sp>
            <p:nvSpPr>
              <p:cNvPr id="81" name="Freeform 15"/>
              <p:cNvSpPr>
                <a:spLocks noEditPoints="1"/>
              </p:cNvSpPr>
              <p:nvPr/>
            </p:nvSpPr>
            <p:spPr bwMode="auto">
              <a:xfrm>
                <a:off x="2435428" y="1180591"/>
                <a:ext cx="48192" cy="47375"/>
              </a:xfrm>
              <a:custGeom>
                <a:avLst/>
                <a:gdLst>
                  <a:gd name="T0" fmla="*/ 513 w 513"/>
                  <a:gd name="T1" fmla="*/ 256 h 512"/>
                  <a:gd name="T2" fmla="*/ 257 w 513"/>
                  <a:gd name="T3" fmla="*/ 512 h 512"/>
                  <a:gd name="T4" fmla="*/ 1 w 513"/>
                  <a:gd name="T5" fmla="*/ 255 h 512"/>
                  <a:gd name="T6" fmla="*/ 258 w 513"/>
                  <a:gd name="T7" fmla="*/ 0 h 512"/>
                  <a:gd name="T8" fmla="*/ 513 w 513"/>
                  <a:gd name="T9" fmla="*/ 256 h 512"/>
                  <a:gd name="T10" fmla="*/ 257 w 513"/>
                  <a:gd name="T11" fmla="*/ 128 h 512"/>
                  <a:gd name="T12" fmla="*/ 129 w 513"/>
                  <a:gd name="T13" fmla="*/ 255 h 512"/>
                  <a:gd name="T14" fmla="*/ 257 w 513"/>
                  <a:gd name="T15" fmla="*/ 384 h 512"/>
                  <a:gd name="T16" fmla="*/ 385 w 513"/>
                  <a:gd name="T17" fmla="*/ 257 h 512"/>
                  <a:gd name="T18" fmla="*/ 257 w 513"/>
                  <a:gd name="T1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3" h="512">
                    <a:moveTo>
                      <a:pt x="513" y="256"/>
                    </a:moveTo>
                    <a:cubicBezTo>
                      <a:pt x="513" y="397"/>
                      <a:pt x="398" y="512"/>
                      <a:pt x="257" y="512"/>
                    </a:cubicBezTo>
                    <a:cubicBezTo>
                      <a:pt x="116" y="512"/>
                      <a:pt x="0" y="396"/>
                      <a:pt x="1" y="255"/>
                    </a:cubicBezTo>
                    <a:cubicBezTo>
                      <a:pt x="2" y="114"/>
                      <a:pt x="117" y="0"/>
                      <a:pt x="258" y="0"/>
                    </a:cubicBezTo>
                    <a:cubicBezTo>
                      <a:pt x="398" y="1"/>
                      <a:pt x="513" y="116"/>
                      <a:pt x="513" y="256"/>
                    </a:cubicBezTo>
                    <a:close/>
                    <a:moveTo>
                      <a:pt x="257" y="128"/>
                    </a:moveTo>
                    <a:cubicBezTo>
                      <a:pt x="187" y="128"/>
                      <a:pt x="130" y="186"/>
                      <a:pt x="129" y="255"/>
                    </a:cubicBezTo>
                    <a:cubicBezTo>
                      <a:pt x="129" y="325"/>
                      <a:pt x="187" y="384"/>
                      <a:pt x="257" y="384"/>
                    </a:cubicBezTo>
                    <a:cubicBezTo>
                      <a:pt x="327" y="384"/>
                      <a:pt x="384" y="326"/>
                      <a:pt x="385" y="257"/>
                    </a:cubicBezTo>
                    <a:cubicBezTo>
                      <a:pt x="385" y="187"/>
                      <a:pt x="327" y="128"/>
                      <a:pt x="257" y="128"/>
                    </a:cubicBezTo>
                    <a:close/>
                  </a:path>
                </a:pathLst>
              </a:custGeom>
              <a:solidFill>
                <a:srgbClr val="B51E80"/>
              </a:solidFill>
              <a:ln>
                <a:solidFill>
                  <a:schemeClr val="accent3"/>
                </a:solidFill>
              </a:ln>
            </p:spPr>
            <p:txBody>
              <a:bodyPr vert="horz" wrap="square" lIns="91440" tIns="45720" rIns="91440" bIns="45720" numCol="1" anchor="t" anchorCtr="0" compatLnSpc="1"/>
              <a:lstStyle/>
              <a:p>
                <a:endParaRPr lang="en-US"/>
              </a:p>
            </p:txBody>
          </p:sp>
        </p:grpSp>
      </p:grpSp>
      <p:grpSp>
        <p:nvGrpSpPr>
          <p:cNvPr id="8" name="Group 8"/>
          <p:cNvGrpSpPr/>
          <p:nvPr/>
        </p:nvGrpSpPr>
        <p:grpSpPr>
          <a:xfrm>
            <a:off x="1614313" y="2641089"/>
            <a:ext cx="1733354" cy="501564"/>
            <a:chOff x="1614313" y="2640273"/>
            <a:chExt cx="1733354" cy="501409"/>
          </a:xfrm>
        </p:grpSpPr>
        <p:cxnSp>
          <p:nvCxnSpPr>
            <p:cNvPr id="66" name="Straight Connector 65"/>
            <p:cNvCxnSpPr/>
            <p:nvPr/>
          </p:nvCxnSpPr>
          <p:spPr>
            <a:xfrm flipH="1">
              <a:off x="2763073" y="2935457"/>
              <a:ext cx="561951" cy="2062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2130879" y="3141681"/>
              <a:ext cx="632194"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302381" y="2914969"/>
              <a:ext cx="45286" cy="45286"/>
            </a:xfrm>
            <a:prstGeom prst="ellipse">
              <a:avLst/>
            </a:prstGeom>
            <a:solidFill>
              <a:srgbClr val="631D5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7"/>
            <p:cNvSpPr/>
            <p:nvPr/>
          </p:nvSpPr>
          <p:spPr bwMode="auto">
            <a:xfrm>
              <a:off x="1614313" y="2640273"/>
              <a:ext cx="480307" cy="481842"/>
            </a:xfrm>
            <a:custGeom>
              <a:avLst/>
              <a:gdLst>
                <a:gd name="T0" fmla="*/ 368 w 1007"/>
                <a:gd name="T1" fmla="*/ 992 h 1010"/>
                <a:gd name="T2" fmla="*/ 500 w 1007"/>
                <a:gd name="T3" fmla="*/ 1010 h 1010"/>
                <a:gd name="T4" fmla="*/ 504 w 1007"/>
                <a:gd name="T5" fmla="*/ 1008 h 1010"/>
                <a:gd name="T6" fmla="*/ 508 w 1007"/>
                <a:gd name="T7" fmla="*/ 1006 h 1010"/>
                <a:gd name="T8" fmla="*/ 1007 w 1007"/>
                <a:gd name="T9" fmla="*/ 1006 h 1010"/>
                <a:gd name="T10" fmla="*/ 1007 w 1007"/>
                <a:gd name="T11" fmla="*/ 510 h 1010"/>
                <a:gd name="T12" fmla="*/ 1007 w 1007"/>
                <a:gd name="T13" fmla="*/ 505 h 1010"/>
                <a:gd name="T14" fmla="*/ 1007 w 1007"/>
                <a:gd name="T15" fmla="*/ 500 h 1010"/>
                <a:gd name="T16" fmla="*/ 991 w 1007"/>
                <a:gd name="T17" fmla="*/ 378 h 1010"/>
                <a:gd name="T18" fmla="*/ 504 w 1007"/>
                <a:gd name="T19" fmla="*/ 0 h 1010"/>
                <a:gd name="T20" fmla="*/ 0 w 1007"/>
                <a:gd name="T21" fmla="*/ 505 h 1010"/>
                <a:gd name="T22" fmla="*/ 368 w 1007"/>
                <a:gd name="T23" fmla="*/ 99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0">
                  <a:moveTo>
                    <a:pt x="368" y="992"/>
                  </a:moveTo>
                  <a:cubicBezTo>
                    <a:pt x="410" y="1003"/>
                    <a:pt x="454" y="1010"/>
                    <a:pt x="500" y="1010"/>
                  </a:cubicBezTo>
                  <a:cubicBezTo>
                    <a:pt x="501" y="1010"/>
                    <a:pt x="503" y="1008"/>
                    <a:pt x="504" y="1008"/>
                  </a:cubicBezTo>
                  <a:cubicBezTo>
                    <a:pt x="505" y="1008"/>
                    <a:pt x="507" y="1006"/>
                    <a:pt x="508" y="1006"/>
                  </a:cubicBezTo>
                  <a:cubicBezTo>
                    <a:pt x="1007" y="1006"/>
                    <a:pt x="1007" y="1006"/>
                    <a:pt x="1007" y="1006"/>
                  </a:cubicBezTo>
                  <a:cubicBezTo>
                    <a:pt x="1007" y="510"/>
                    <a:pt x="1007" y="510"/>
                    <a:pt x="1007" y="510"/>
                  </a:cubicBezTo>
                  <a:cubicBezTo>
                    <a:pt x="1007" y="509"/>
                    <a:pt x="1007" y="507"/>
                    <a:pt x="1007" y="505"/>
                  </a:cubicBezTo>
                  <a:cubicBezTo>
                    <a:pt x="1007" y="504"/>
                    <a:pt x="1007" y="502"/>
                    <a:pt x="1007" y="500"/>
                  </a:cubicBezTo>
                  <a:cubicBezTo>
                    <a:pt x="1007" y="458"/>
                    <a:pt x="1002" y="417"/>
                    <a:pt x="991" y="378"/>
                  </a:cubicBezTo>
                  <a:cubicBezTo>
                    <a:pt x="935" y="161"/>
                    <a:pt x="738" y="0"/>
                    <a:pt x="504" y="0"/>
                  </a:cubicBezTo>
                  <a:cubicBezTo>
                    <a:pt x="226" y="0"/>
                    <a:pt x="0" y="226"/>
                    <a:pt x="0" y="505"/>
                  </a:cubicBezTo>
                  <a:cubicBezTo>
                    <a:pt x="0" y="737"/>
                    <a:pt x="156" y="932"/>
                    <a:pt x="368" y="992"/>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p>
          </p:txBody>
        </p:sp>
        <p:sp>
          <p:nvSpPr>
            <p:cNvPr id="91" name="Oval 12"/>
            <p:cNvSpPr>
              <a:spLocks noChangeArrowheads="1"/>
            </p:cNvSpPr>
            <p:nvPr/>
          </p:nvSpPr>
          <p:spPr bwMode="auto">
            <a:xfrm>
              <a:off x="1642957" y="2669941"/>
              <a:ext cx="423018"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r="100000" b="100000"/>
              </a:path>
              <a:tileRect l="-100000" t="-100000"/>
            </a:gradFill>
            <a:ln>
              <a:solidFill>
                <a:schemeClr val="accent2"/>
              </a:solidFill>
            </a:ln>
            <a:effectLst>
              <a:outerShdw blurRad="50800" dist="38100" dir="13500000" algn="br" rotWithShape="0">
                <a:prstClr val="black">
                  <a:alpha val="40000"/>
                </a:prstClr>
              </a:outerShdw>
            </a:effectLst>
          </p:spPr>
          <p:txBody>
            <a:bodyPr vert="horz" wrap="square" lIns="91440" tIns="45720" rIns="91440" bIns="45720" numCol="1" anchor="t" anchorCtr="0" compatLnSpc="1"/>
            <a:lstStyle/>
            <a:p>
              <a:endParaRPr lang="en-US"/>
            </a:p>
          </p:txBody>
        </p:sp>
        <p:sp>
          <p:nvSpPr>
            <p:cNvPr id="87" name="Freeform 16"/>
            <p:cNvSpPr>
              <a:spLocks noEditPoints="1"/>
            </p:cNvSpPr>
            <p:nvPr/>
          </p:nvSpPr>
          <p:spPr bwMode="auto">
            <a:xfrm>
              <a:off x="1754815" y="2802681"/>
              <a:ext cx="182149" cy="181332"/>
            </a:xfrm>
            <a:custGeom>
              <a:avLst/>
              <a:gdLst>
                <a:gd name="T0" fmla="*/ 0 w 1949"/>
                <a:gd name="T1" fmla="*/ 1144 h 1932"/>
                <a:gd name="T2" fmla="*/ 89 w 1949"/>
                <a:gd name="T3" fmla="*/ 995 h 1932"/>
                <a:gd name="T4" fmla="*/ 238 w 1949"/>
                <a:gd name="T5" fmla="*/ 847 h 1932"/>
                <a:gd name="T6" fmla="*/ 438 w 1949"/>
                <a:gd name="T7" fmla="*/ 788 h 1932"/>
                <a:gd name="T8" fmla="*/ 448 w 1949"/>
                <a:gd name="T9" fmla="*/ 789 h 1932"/>
                <a:gd name="T10" fmla="*/ 448 w 1949"/>
                <a:gd name="T11" fmla="*/ 767 h 1932"/>
                <a:gd name="T12" fmla="*/ 448 w 1949"/>
                <a:gd name="T13" fmla="*/ 239 h 1932"/>
                <a:gd name="T14" fmla="*/ 621 w 1949"/>
                <a:gd name="T15" fmla="*/ 19 h 1932"/>
                <a:gd name="T16" fmla="*/ 835 w 1949"/>
                <a:gd name="T17" fmla="*/ 83 h 1932"/>
                <a:gd name="T18" fmla="*/ 1852 w 1949"/>
                <a:gd name="T19" fmla="*/ 1100 h 1932"/>
                <a:gd name="T20" fmla="*/ 1838 w 1949"/>
                <a:gd name="T21" fmla="*/ 1432 h 1932"/>
                <a:gd name="T22" fmla="*/ 1687 w 1949"/>
                <a:gd name="T23" fmla="*/ 1484 h 1932"/>
                <a:gd name="T24" fmla="*/ 1167 w 1949"/>
                <a:gd name="T25" fmla="*/ 1484 h 1932"/>
                <a:gd name="T26" fmla="*/ 1143 w 1949"/>
                <a:gd name="T27" fmla="*/ 1484 h 1932"/>
                <a:gd name="T28" fmla="*/ 1145 w 1949"/>
                <a:gd name="T29" fmla="*/ 1498 h 1932"/>
                <a:gd name="T30" fmla="*/ 1092 w 1949"/>
                <a:gd name="T31" fmla="*/ 1687 h 1932"/>
                <a:gd name="T32" fmla="*/ 907 w 1949"/>
                <a:gd name="T33" fmla="*/ 1872 h 1932"/>
                <a:gd name="T34" fmla="*/ 788 w 1949"/>
                <a:gd name="T35" fmla="*/ 1932 h 1932"/>
                <a:gd name="T36" fmla="*/ 748 w 1949"/>
                <a:gd name="T37" fmla="*/ 1932 h 1932"/>
                <a:gd name="T38" fmla="*/ 600 w 1949"/>
                <a:gd name="T39" fmla="*/ 1844 h 1932"/>
                <a:gd name="T40" fmla="*/ 89 w 1949"/>
                <a:gd name="T41" fmla="*/ 1333 h 1932"/>
                <a:gd name="T42" fmla="*/ 0 w 1949"/>
                <a:gd name="T43" fmla="*/ 1184 h 1932"/>
                <a:gd name="T44" fmla="*/ 0 w 1949"/>
                <a:gd name="T45" fmla="*/ 1144 h 1932"/>
                <a:gd name="T46" fmla="*/ 1465 w 1949"/>
                <a:gd name="T47" fmla="*/ 1356 h 1932"/>
                <a:gd name="T48" fmla="*/ 576 w 1949"/>
                <a:gd name="T49" fmla="*/ 467 h 1932"/>
                <a:gd name="T50" fmla="*/ 576 w 1949"/>
                <a:gd name="T51" fmla="*/ 470 h 1932"/>
                <a:gd name="T52" fmla="*/ 577 w 1949"/>
                <a:gd name="T53" fmla="*/ 974 h 1932"/>
                <a:gd name="T54" fmla="*/ 598 w 1949"/>
                <a:gd name="T55" fmla="*/ 1095 h 1932"/>
                <a:gd name="T56" fmla="*/ 966 w 1949"/>
                <a:gd name="T57" fmla="*/ 1356 h 1932"/>
                <a:gd name="T58" fmla="*/ 1454 w 1949"/>
                <a:gd name="T59" fmla="*/ 1356 h 1932"/>
                <a:gd name="T60" fmla="*/ 1465 w 1949"/>
                <a:gd name="T61" fmla="*/ 1356 h 1932"/>
                <a:gd name="T62" fmla="*/ 1792 w 1949"/>
                <a:gd name="T63" fmla="*/ 1256 h 1932"/>
                <a:gd name="T64" fmla="*/ 1753 w 1949"/>
                <a:gd name="T65" fmla="*/ 1181 h 1932"/>
                <a:gd name="T66" fmla="*/ 752 w 1949"/>
                <a:gd name="T67" fmla="*/ 180 h 1932"/>
                <a:gd name="T68" fmla="*/ 726 w 1949"/>
                <a:gd name="T69" fmla="*/ 158 h 1932"/>
                <a:gd name="T70" fmla="*/ 584 w 1949"/>
                <a:gd name="T71" fmla="*/ 200 h 1932"/>
                <a:gd name="T72" fmla="*/ 613 w 1949"/>
                <a:gd name="T73" fmla="*/ 313 h 1932"/>
                <a:gd name="T74" fmla="*/ 1619 w 1949"/>
                <a:gd name="T75" fmla="*/ 1318 h 1932"/>
                <a:gd name="T76" fmla="*/ 1632 w 1949"/>
                <a:gd name="T77" fmla="*/ 1331 h 1932"/>
                <a:gd name="T78" fmla="*/ 1734 w 1949"/>
                <a:gd name="T79" fmla="*/ 1347 h 1932"/>
                <a:gd name="T80" fmla="*/ 1792 w 1949"/>
                <a:gd name="T81" fmla="*/ 1256 h 1932"/>
                <a:gd name="T82" fmla="*/ 1028 w 1949"/>
                <a:gd name="T83" fmla="*/ 1551 h 1932"/>
                <a:gd name="T84" fmla="*/ 961 w 1949"/>
                <a:gd name="T85" fmla="*/ 1484 h 1932"/>
                <a:gd name="T86" fmla="*/ 877 w 1949"/>
                <a:gd name="T87" fmla="*/ 1476 h 1932"/>
                <a:gd name="T88" fmla="*/ 504 w 1949"/>
                <a:gd name="T89" fmla="*/ 1204 h 1932"/>
                <a:gd name="T90" fmla="*/ 448 w 1949"/>
                <a:gd name="T91" fmla="*/ 973 h 1932"/>
                <a:gd name="T92" fmla="*/ 409 w 1949"/>
                <a:gd name="T93" fmla="*/ 914 h 1932"/>
                <a:gd name="T94" fmla="*/ 340 w 1949"/>
                <a:gd name="T95" fmla="*/ 926 h 1932"/>
                <a:gd name="T96" fmla="*/ 145 w 1949"/>
                <a:gd name="T97" fmla="*/ 1121 h 1932"/>
                <a:gd name="T98" fmla="*/ 146 w 1949"/>
                <a:gd name="T99" fmla="*/ 1208 h 1932"/>
                <a:gd name="T100" fmla="*/ 179 w 1949"/>
                <a:gd name="T101" fmla="*/ 1242 h 1932"/>
                <a:gd name="T102" fmla="*/ 717 w 1949"/>
                <a:gd name="T103" fmla="*/ 1779 h 1932"/>
                <a:gd name="T104" fmla="*/ 815 w 1949"/>
                <a:gd name="T105" fmla="*/ 1783 h 1932"/>
                <a:gd name="T106" fmla="*/ 1003 w 1949"/>
                <a:gd name="T107" fmla="*/ 1594 h 1932"/>
                <a:gd name="T108" fmla="*/ 1028 w 1949"/>
                <a:gd name="T109" fmla="*/ 155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9" h="1932">
                  <a:moveTo>
                    <a:pt x="0" y="1144"/>
                  </a:moveTo>
                  <a:cubicBezTo>
                    <a:pt x="9" y="1082"/>
                    <a:pt x="45" y="1037"/>
                    <a:pt x="89" y="995"/>
                  </a:cubicBezTo>
                  <a:cubicBezTo>
                    <a:pt x="140" y="947"/>
                    <a:pt x="189" y="896"/>
                    <a:pt x="238" y="847"/>
                  </a:cubicBezTo>
                  <a:cubicBezTo>
                    <a:pt x="294" y="790"/>
                    <a:pt x="360" y="768"/>
                    <a:pt x="438" y="788"/>
                  </a:cubicBezTo>
                  <a:cubicBezTo>
                    <a:pt x="441" y="789"/>
                    <a:pt x="443" y="789"/>
                    <a:pt x="448" y="789"/>
                  </a:cubicBezTo>
                  <a:cubicBezTo>
                    <a:pt x="448" y="782"/>
                    <a:pt x="448" y="774"/>
                    <a:pt x="448" y="767"/>
                  </a:cubicBezTo>
                  <a:cubicBezTo>
                    <a:pt x="448" y="591"/>
                    <a:pt x="448" y="415"/>
                    <a:pt x="448" y="239"/>
                  </a:cubicBezTo>
                  <a:cubicBezTo>
                    <a:pt x="448" y="131"/>
                    <a:pt x="518" y="42"/>
                    <a:pt x="621" y="19"/>
                  </a:cubicBezTo>
                  <a:cubicBezTo>
                    <a:pt x="704" y="0"/>
                    <a:pt x="776" y="23"/>
                    <a:pt x="835" y="83"/>
                  </a:cubicBezTo>
                  <a:cubicBezTo>
                    <a:pt x="1175" y="421"/>
                    <a:pt x="1514" y="760"/>
                    <a:pt x="1852" y="1100"/>
                  </a:cubicBezTo>
                  <a:cubicBezTo>
                    <a:pt x="1949" y="1197"/>
                    <a:pt x="1942" y="1344"/>
                    <a:pt x="1838" y="1432"/>
                  </a:cubicBezTo>
                  <a:cubicBezTo>
                    <a:pt x="1795" y="1469"/>
                    <a:pt x="1743" y="1484"/>
                    <a:pt x="1687" y="1484"/>
                  </a:cubicBezTo>
                  <a:cubicBezTo>
                    <a:pt x="1513" y="1484"/>
                    <a:pt x="1340" y="1484"/>
                    <a:pt x="1167" y="1484"/>
                  </a:cubicBezTo>
                  <a:cubicBezTo>
                    <a:pt x="1159" y="1484"/>
                    <a:pt x="1152" y="1484"/>
                    <a:pt x="1143" y="1484"/>
                  </a:cubicBezTo>
                  <a:cubicBezTo>
                    <a:pt x="1144" y="1489"/>
                    <a:pt x="1144" y="1494"/>
                    <a:pt x="1145" y="1498"/>
                  </a:cubicBezTo>
                  <a:cubicBezTo>
                    <a:pt x="1163" y="1571"/>
                    <a:pt x="1144" y="1634"/>
                    <a:pt x="1092" y="1687"/>
                  </a:cubicBezTo>
                  <a:cubicBezTo>
                    <a:pt x="1031" y="1749"/>
                    <a:pt x="969" y="1810"/>
                    <a:pt x="907" y="1872"/>
                  </a:cubicBezTo>
                  <a:cubicBezTo>
                    <a:pt x="874" y="1906"/>
                    <a:pt x="834" y="1924"/>
                    <a:pt x="788" y="1932"/>
                  </a:cubicBezTo>
                  <a:cubicBezTo>
                    <a:pt x="775" y="1932"/>
                    <a:pt x="761" y="1932"/>
                    <a:pt x="748" y="1932"/>
                  </a:cubicBezTo>
                  <a:cubicBezTo>
                    <a:pt x="687" y="1923"/>
                    <a:pt x="642" y="1887"/>
                    <a:pt x="600" y="1844"/>
                  </a:cubicBezTo>
                  <a:cubicBezTo>
                    <a:pt x="431" y="1673"/>
                    <a:pt x="260" y="1503"/>
                    <a:pt x="89" y="1333"/>
                  </a:cubicBezTo>
                  <a:cubicBezTo>
                    <a:pt x="46" y="1291"/>
                    <a:pt x="9" y="1246"/>
                    <a:pt x="0" y="1184"/>
                  </a:cubicBezTo>
                  <a:cubicBezTo>
                    <a:pt x="0" y="1171"/>
                    <a:pt x="0" y="1157"/>
                    <a:pt x="0" y="1144"/>
                  </a:cubicBezTo>
                  <a:close/>
                  <a:moveTo>
                    <a:pt x="1465" y="1356"/>
                  </a:moveTo>
                  <a:cubicBezTo>
                    <a:pt x="1169" y="1060"/>
                    <a:pt x="872" y="762"/>
                    <a:pt x="576" y="467"/>
                  </a:cubicBezTo>
                  <a:cubicBezTo>
                    <a:pt x="576" y="465"/>
                    <a:pt x="576" y="468"/>
                    <a:pt x="576" y="470"/>
                  </a:cubicBezTo>
                  <a:cubicBezTo>
                    <a:pt x="576" y="638"/>
                    <a:pt x="575" y="806"/>
                    <a:pt x="577" y="974"/>
                  </a:cubicBezTo>
                  <a:cubicBezTo>
                    <a:pt x="578" y="1015"/>
                    <a:pt x="584" y="1057"/>
                    <a:pt x="598" y="1095"/>
                  </a:cubicBezTo>
                  <a:cubicBezTo>
                    <a:pt x="653" y="1257"/>
                    <a:pt x="795" y="1356"/>
                    <a:pt x="966" y="1356"/>
                  </a:cubicBezTo>
                  <a:cubicBezTo>
                    <a:pt x="1129" y="1356"/>
                    <a:pt x="1292" y="1356"/>
                    <a:pt x="1454" y="1356"/>
                  </a:cubicBezTo>
                  <a:cubicBezTo>
                    <a:pt x="1459" y="1356"/>
                    <a:pt x="1464" y="1356"/>
                    <a:pt x="1465" y="1356"/>
                  </a:cubicBezTo>
                  <a:close/>
                  <a:moveTo>
                    <a:pt x="1792" y="1256"/>
                  </a:moveTo>
                  <a:cubicBezTo>
                    <a:pt x="1793" y="1228"/>
                    <a:pt x="1775" y="1203"/>
                    <a:pt x="1753" y="1181"/>
                  </a:cubicBezTo>
                  <a:cubicBezTo>
                    <a:pt x="1419" y="847"/>
                    <a:pt x="1086" y="514"/>
                    <a:pt x="752" y="180"/>
                  </a:cubicBezTo>
                  <a:cubicBezTo>
                    <a:pt x="744" y="172"/>
                    <a:pt x="735" y="165"/>
                    <a:pt x="726" y="158"/>
                  </a:cubicBezTo>
                  <a:cubicBezTo>
                    <a:pt x="676" y="124"/>
                    <a:pt x="606" y="144"/>
                    <a:pt x="584" y="200"/>
                  </a:cubicBezTo>
                  <a:cubicBezTo>
                    <a:pt x="566" y="244"/>
                    <a:pt x="581" y="281"/>
                    <a:pt x="613" y="313"/>
                  </a:cubicBezTo>
                  <a:cubicBezTo>
                    <a:pt x="949" y="648"/>
                    <a:pt x="1284" y="983"/>
                    <a:pt x="1619" y="1318"/>
                  </a:cubicBezTo>
                  <a:cubicBezTo>
                    <a:pt x="1623" y="1323"/>
                    <a:pt x="1627" y="1327"/>
                    <a:pt x="1632" y="1331"/>
                  </a:cubicBezTo>
                  <a:cubicBezTo>
                    <a:pt x="1663" y="1357"/>
                    <a:pt x="1697" y="1364"/>
                    <a:pt x="1734" y="1347"/>
                  </a:cubicBezTo>
                  <a:cubicBezTo>
                    <a:pt x="1771" y="1331"/>
                    <a:pt x="1790" y="1302"/>
                    <a:pt x="1792" y="1256"/>
                  </a:cubicBezTo>
                  <a:close/>
                  <a:moveTo>
                    <a:pt x="1028" y="1551"/>
                  </a:moveTo>
                  <a:cubicBezTo>
                    <a:pt x="1024" y="1514"/>
                    <a:pt x="997" y="1487"/>
                    <a:pt x="961" y="1484"/>
                  </a:cubicBezTo>
                  <a:cubicBezTo>
                    <a:pt x="933" y="1482"/>
                    <a:pt x="905" y="1481"/>
                    <a:pt x="877" y="1476"/>
                  </a:cubicBezTo>
                  <a:cubicBezTo>
                    <a:pt x="709" y="1447"/>
                    <a:pt x="585" y="1355"/>
                    <a:pt x="504" y="1204"/>
                  </a:cubicBezTo>
                  <a:cubicBezTo>
                    <a:pt x="466" y="1132"/>
                    <a:pt x="449" y="1055"/>
                    <a:pt x="448" y="973"/>
                  </a:cubicBezTo>
                  <a:cubicBezTo>
                    <a:pt x="447" y="946"/>
                    <a:pt x="435" y="925"/>
                    <a:pt x="409" y="914"/>
                  </a:cubicBezTo>
                  <a:cubicBezTo>
                    <a:pt x="384" y="903"/>
                    <a:pt x="360" y="907"/>
                    <a:pt x="340" y="926"/>
                  </a:cubicBezTo>
                  <a:cubicBezTo>
                    <a:pt x="275" y="990"/>
                    <a:pt x="210" y="1055"/>
                    <a:pt x="145" y="1121"/>
                  </a:cubicBezTo>
                  <a:cubicBezTo>
                    <a:pt x="121" y="1146"/>
                    <a:pt x="122" y="1182"/>
                    <a:pt x="146" y="1208"/>
                  </a:cubicBezTo>
                  <a:cubicBezTo>
                    <a:pt x="156" y="1219"/>
                    <a:pt x="168" y="1230"/>
                    <a:pt x="179" y="1242"/>
                  </a:cubicBezTo>
                  <a:cubicBezTo>
                    <a:pt x="358" y="1421"/>
                    <a:pt x="537" y="1600"/>
                    <a:pt x="717" y="1779"/>
                  </a:cubicBezTo>
                  <a:cubicBezTo>
                    <a:pt x="748" y="1810"/>
                    <a:pt x="786" y="1812"/>
                    <a:pt x="815" y="1783"/>
                  </a:cubicBezTo>
                  <a:cubicBezTo>
                    <a:pt x="878" y="1720"/>
                    <a:pt x="941" y="1658"/>
                    <a:pt x="1003" y="1594"/>
                  </a:cubicBezTo>
                  <a:cubicBezTo>
                    <a:pt x="1014" y="1583"/>
                    <a:pt x="1020" y="1565"/>
                    <a:pt x="1028" y="1551"/>
                  </a:cubicBezTo>
                  <a:close/>
                </a:path>
              </a:pathLst>
            </a:custGeom>
            <a:solidFill>
              <a:srgbClr val="631D5B"/>
            </a:solidFill>
            <a:ln>
              <a:solidFill>
                <a:schemeClr val="accent2"/>
              </a:solidFill>
            </a:ln>
          </p:spPr>
          <p:txBody>
            <a:bodyPr vert="horz" wrap="square" lIns="91440" tIns="45720" rIns="91440" bIns="45720" numCol="1" anchor="t" anchorCtr="0" compatLnSpc="1"/>
            <a:lstStyle/>
            <a:p>
              <a:endParaRPr lang="en-US"/>
            </a:p>
          </p:txBody>
        </p:sp>
        <p:sp>
          <p:nvSpPr>
            <p:cNvPr id="88" name="Freeform 17"/>
            <p:cNvSpPr/>
            <p:nvPr/>
          </p:nvSpPr>
          <p:spPr bwMode="auto">
            <a:xfrm>
              <a:off x="1843848" y="2792063"/>
              <a:ext cx="102101" cy="102101"/>
            </a:xfrm>
            <a:custGeom>
              <a:avLst/>
              <a:gdLst>
                <a:gd name="T0" fmla="*/ 129 w 1093"/>
                <a:gd name="T1" fmla="*/ 0 h 1088"/>
                <a:gd name="T2" fmla="*/ 245 w 1093"/>
                <a:gd name="T3" fmla="*/ 16 h 1088"/>
                <a:gd name="T4" fmla="*/ 838 w 1093"/>
                <a:gd name="T5" fmla="*/ 349 h 1088"/>
                <a:gd name="T6" fmla="*/ 1088 w 1093"/>
                <a:gd name="T7" fmla="*/ 920 h 1088"/>
                <a:gd name="T8" fmla="*/ 1093 w 1093"/>
                <a:gd name="T9" fmla="*/ 1019 h 1088"/>
                <a:gd name="T10" fmla="*/ 1030 w 1093"/>
                <a:gd name="T11" fmla="*/ 1088 h 1088"/>
                <a:gd name="T12" fmla="*/ 965 w 1093"/>
                <a:gd name="T13" fmla="*/ 1021 h 1088"/>
                <a:gd name="T14" fmla="*/ 897 w 1093"/>
                <a:gd name="T15" fmla="*/ 683 h 1088"/>
                <a:gd name="T16" fmla="*/ 232 w 1093"/>
                <a:gd name="T17" fmla="*/ 144 h 1088"/>
                <a:gd name="T18" fmla="*/ 77 w 1093"/>
                <a:gd name="T19" fmla="*/ 128 h 1088"/>
                <a:gd name="T20" fmla="*/ 6 w 1093"/>
                <a:gd name="T21" fmla="*/ 76 h 1088"/>
                <a:gd name="T22" fmla="*/ 50 w 1093"/>
                <a:gd name="T23" fmla="*/ 3 h 1088"/>
                <a:gd name="T24" fmla="*/ 53 w 1093"/>
                <a:gd name="T25" fmla="*/ 0 h 1088"/>
                <a:gd name="T26" fmla="*/ 129 w 1093"/>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3" h="1088">
                  <a:moveTo>
                    <a:pt x="129" y="0"/>
                  </a:moveTo>
                  <a:cubicBezTo>
                    <a:pt x="168" y="5"/>
                    <a:pt x="207" y="9"/>
                    <a:pt x="245" y="16"/>
                  </a:cubicBezTo>
                  <a:cubicBezTo>
                    <a:pt x="482" y="58"/>
                    <a:pt x="679" y="170"/>
                    <a:pt x="838" y="349"/>
                  </a:cubicBezTo>
                  <a:cubicBezTo>
                    <a:pt x="982" y="512"/>
                    <a:pt x="1064" y="704"/>
                    <a:pt x="1088" y="920"/>
                  </a:cubicBezTo>
                  <a:cubicBezTo>
                    <a:pt x="1091" y="953"/>
                    <a:pt x="1092" y="986"/>
                    <a:pt x="1093" y="1019"/>
                  </a:cubicBezTo>
                  <a:cubicBezTo>
                    <a:pt x="1093" y="1059"/>
                    <a:pt x="1066" y="1087"/>
                    <a:pt x="1030" y="1088"/>
                  </a:cubicBezTo>
                  <a:cubicBezTo>
                    <a:pt x="993" y="1088"/>
                    <a:pt x="966" y="1060"/>
                    <a:pt x="965" y="1021"/>
                  </a:cubicBezTo>
                  <a:cubicBezTo>
                    <a:pt x="964" y="904"/>
                    <a:pt x="944" y="790"/>
                    <a:pt x="897" y="683"/>
                  </a:cubicBezTo>
                  <a:cubicBezTo>
                    <a:pt x="768" y="390"/>
                    <a:pt x="547" y="208"/>
                    <a:pt x="232" y="144"/>
                  </a:cubicBezTo>
                  <a:cubicBezTo>
                    <a:pt x="181" y="134"/>
                    <a:pt x="129" y="132"/>
                    <a:pt x="77" y="128"/>
                  </a:cubicBezTo>
                  <a:cubicBezTo>
                    <a:pt x="39" y="126"/>
                    <a:pt x="13" y="109"/>
                    <a:pt x="6" y="76"/>
                  </a:cubicBezTo>
                  <a:cubicBezTo>
                    <a:pt x="0" y="46"/>
                    <a:pt x="16" y="19"/>
                    <a:pt x="50" y="3"/>
                  </a:cubicBezTo>
                  <a:cubicBezTo>
                    <a:pt x="52" y="2"/>
                    <a:pt x="52" y="1"/>
                    <a:pt x="53" y="0"/>
                  </a:cubicBezTo>
                  <a:cubicBezTo>
                    <a:pt x="78" y="0"/>
                    <a:pt x="104" y="0"/>
                    <a:pt x="129" y="0"/>
                  </a:cubicBezTo>
                  <a:close/>
                </a:path>
              </a:pathLst>
            </a:custGeom>
            <a:solidFill>
              <a:srgbClr val="631D5B"/>
            </a:solidFill>
            <a:ln>
              <a:solidFill>
                <a:schemeClr val="accent2"/>
              </a:solidFill>
            </a:ln>
          </p:spPr>
          <p:txBody>
            <a:bodyPr vert="horz" wrap="square" lIns="91440" tIns="45720" rIns="91440" bIns="45720" numCol="1" anchor="t" anchorCtr="0" compatLnSpc="1"/>
            <a:lstStyle/>
            <a:p>
              <a:endParaRPr lang="en-US"/>
            </a:p>
          </p:txBody>
        </p:sp>
        <p:sp>
          <p:nvSpPr>
            <p:cNvPr id="89" name="Freeform 18"/>
            <p:cNvSpPr/>
            <p:nvPr/>
          </p:nvSpPr>
          <p:spPr bwMode="auto">
            <a:xfrm>
              <a:off x="1864268" y="2821468"/>
              <a:ext cx="52276" cy="52276"/>
            </a:xfrm>
            <a:custGeom>
              <a:avLst/>
              <a:gdLst>
                <a:gd name="T0" fmla="*/ 553 w 553"/>
                <a:gd name="T1" fmla="*/ 483 h 558"/>
                <a:gd name="T2" fmla="*/ 507 w 553"/>
                <a:gd name="T3" fmla="*/ 550 h 558"/>
                <a:gd name="T4" fmla="*/ 436 w 553"/>
                <a:gd name="T5" fmla="*/ 523 h 558"/>
                <a:gd name="T6" fmla="*/ 423 w 553"/>
                <a:gd name="T7" fmla="*/ 498 h 558"/>
                <a:gd name="T8" fmla="*/ 119 w 553"/>
                <a:gd name="T9" fmla="*/ 166 h 558"/>
                <a:gd name="T10" fmla="*/ 51 w 553"/>
                <a:gd name="T11" fmla="*/ 133 h 558"/>
                <a:gd name="T12" fmla="*/ 15 w 553"/>
                <a:gd name="T13" fmla="*/ 47 h 558"/>
                <a:gd name="T14" fmla="*/ 104 w 553"/>
                <a:gd name="T15" fmla="*/ 17 h 558"/>
                <a:gd name="T16" fmla="*/ 545 w 553"/>
                <a:gd name="T17" fmla="*/ 458 h 558"/>
                <a:gd name="T18" fmla="*/ 553 w 553"/>
                <a:gd name="T19" fmla="*/ 48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8">
                  <a:moveTo>
                    <a:pt x="553" y="483"/>
                  </a:moveTo>
                  <a:cubicBezTo>
                    <a:pt x="553" y="517"/>
                    <a:pt x="534" y="541"/>
                    <a:pt x="507" y="550"/>
                  </a:cubicBezTo>
                  <a:cubicBezTo>
                    <a:pt x="480" y="558"/>
                    <a:pt x="451" y="547"/>
                    <a:pt x="436" y="523"/>
                  </a:cubicBezTo>
                  <a:cubicBezTo>
                    <a:pt x="431" y="515"/>
                    <a:pt x="426" y="506"/>
                    <a:pt x="423" y="498"/>
                  </a:cubicBezTo>
                  <a:cubicBezTo>
                    <a:pt x="358" y="354"/>
                    <a:pt x="256" y="244"/>
                    <a:pt x="119" y="166"/>
                  </a:cubicBezTo>
                  <a:cubicBezTo>
                    <a:pt x="97" y="154"/>
                    <a:pt x="73" y="144"/>
                    <a:pt x="51" y="133"/>
                  </a:cubicBezTo>
                  <a:cubicBezTo>
                    <a:pt x="14" y="115"/>
                    <a:pt x="0" y="81"/>
                    <a:pt x="15" y="47"/>
                  </a:cubicBezTo>
                  <a:cubicBezTo>
                    <a:pt x="30" y="13"/>
                    <a:pt x="67" y="0"/>
                    <a:pt x="104" y="17"/>
                  </a:cubicBezTo>
                  <a:cubicBezTo>
                    <a:pt x="308" y="107"/>
                    <a:pt x="455" y="254"/>
                    <a:pt x="545" y="458"/>
                  </a:cubicBezTo>
                  <a:cubicBezTo>
                    <a:pt x="550" y="468"/>
                    <a:pt x="552" y="479"/>
                    <a:pt x="553" y="483"/>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p>
          </p:txBody>
        </p:sp>
      </p:grpSp>
      <p:grpSp>
        <p:nvGrpSpPr>
          <p:cNvPr id="9" name="Group 7"/>
          <p:cNvGrpSpPr/>
          <p:nvPr/>
        </p:nvGrpSpPr>
        <p:grpSpPr>
          <a:xfrm>
            <a:off x="1371601" y="2028571"/>
            <a:ext cx="1726115" cy="480456"/>
            <a:chOff x="1371600" y="2027945"/>
            <a:chExt cx="1726115" cy="480308"/>
          </a:xfrm>
        </p:grpSpPr>
        <p:cxnSp>
          <p:nvCxnSpPr>
            <p:cNvPr id="62" name="Straight Connector 61"/>
            <p:cNvCxnSpPr/>
            <p:nvPr/>
          </p:nvCxnSpPr>
          <p:spPr>
            <a:xfrm flipH="1">
              <a:off x="2513121" y="2301239"/>
              <a:ext cx="561951" cy="2062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880927" y="2507463"/>
              <a:ext cx="6321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052429" y="2280751"/>
              <a:ext cx="45286" cy="45286"/>
            </a:xfrm>
            <a:prstGeom prst="ellipse">
              <a:avLst/>
            </a:prstGeom>
            <a:solidFill>
              <a:srgbClr val="98419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6"/>
            <p:cNvGrpSpPr/>
            <p:nvPr/>
          </p:nvGrpSpPr>
          <p:grpSpPr>
            <a:xfrm>
              <a:off x="1371600" y="2027945"/>
              <a:ext cx="482865" cy="480308"/>
              <a:chOff x="1371600" y="2027945"/>
              <a:chExt cx="482865" cy="480308"/>
            </a:xfrm>
          </p:grpSpPr>
          <p:sp>
            <p:nvSpPr>
              <p:cNvPr id="95" name="Freeform 6"/>
              <p:cNvSpPr/>
              <p:nvPr/>
            </p:nvSpPr>
            <p:spPr bwMode="auto">
              <a:xfrm rot="5400000">
                <a:off x="1372879" y="2026666"/>
                <a:ext cx="480308" cy="482865"/>
              </a:xfrm>
              <a:custGeom>
                <a:avLst/>
                <a:gdLst>
                  <a:gd name="T0" fmla="*/ 368 w 1007"/>
                  <a:gd name="T1" fmla="*/ 20 h 1012"/>
                  <a:gd name="T2" fmla="*/ 500 w 1007"/>
                  <a:gd name="T3" fmla="*/ 1 h 1012"/>
                  <a:gd name="T4" fmla="*/ 504 w 1007"/>
                  <a:gd name="T5" fmla="*/ 1 h 1012"/>
                  <a:gd name="T6" fmla="*/ 508 w 1007"/>
                  <a:gd name="T7" fmla="*/ 0 h 1012"/>
                  <a:gd name="T8" fmla="*/ 1007 w 1007"/>
                  <a:gd name="T9" fmla="*/ 0 h 1012"/>
                  <a:gd name="T10" fmla="*/ 1007 w 1007"/>
                  <a:gd name="T11" fmla="*/ 501 h 1012"/>
                  <a:gd name="T12" fmla="*/ 1007 w 1007"/>
                  <a:gd name="T13" fmla="*/ 506 h 1012"/>
                  <a:gd name="T14" fmla="*/ 1007 w 1007"/>
                  <a:gd name="T15" fmla="*/ 511 h 1012"/>
                  <a:gd name="T16" fmla="*/ 991 w 1007"/>
                  <a:gd name="T17" fmla="*/ 634 h 1012"/>
                  <a:gd name="T18" fmla="*/ 504 w 1007"/>
                  <a:gd name="T19" fmla="*/ 1012 h 1012"/>
                  <a:gd name="T20" fmla="*/ 0 w 1007"/>
                  <a:gd name="T21" fmla="*/ 506 h 1012"/>
                  <a:gd name="T22" fmla="*/ 368 w 1007"/>
                  <a:gd name="T23" fmla="*/ 2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7" h="1012">
                    <a:moveTo>
                      <a:pt x="368" y="20"/>
                    </a:moveTo>
                    <a:cubicBezTo>
                      <a:pt x="410" y="8"/>
                      <a:pt x="454" y="2"/>
                      <a:pt x="500" y="1"/>
                    </a:cubicBezTo>
                    <a:cubicBezTo>
                      <a:pt x="501" y="1"/>
                      <a:pt x="502" y="1"/>
                      <a:pt x="504" y="1"/>
                    </a:cubicBezTo>
                    <a:cubicBezTo>
                      <a:pt x="505" y="1"/>
                      <a:pt x="507" y="0"/>
                      <a:pt x="508" y="0"/>
                    </a:cubicBezTo>
                    <a:cubicBezTo>
                      <a:pt x="1007" y="0"/>
                      <a:pt x="1007" y="0"/>
                      <a:pt x="1007" y="0"/>
                    </a:cubicBezTo>
                    <a:cubicBezTo>
                      <a:pt x="1007" y="501"/>
                      <a:pt x="1007" y="501"/>
                      <a:pt x="1007" y="501"/>
                    </a:cubicBezTo>
                    <a:cubicBezTo>
                      <a:pt x="1007" y="503"/>
                      <a:pt x="1007" y="505"/>
                      <a:pt x="1007" y="506"/>
                    </a:cubicBezTo>
                    <a:cubicBezTo>
                      <a:pt x="1007" y="508"/>
                      <a:pt x="1007" y="510"/>
                      <a:pt x="1007" y="511"/>
                    </a:cubicBezTo>
                    <a:cubicBezTo>
                      <a:pt x="1007" y="554"/>
                      <a:pt x="1001" y="594"/>
                      <a:pt x="991" y="634"/>
                    </a:cubicBezTo>
                    <a:cubicBezTo>
                      <a:pt x="935" y="851"/>
                      <a:pt x="738" y="1012"/>
                      <a:pt x="504" y="1012"/>
                    </a:cubicBezTo>
                    <a:cubicBezTo>
                      <a:pt x="226" y="1012"/>
                      <a:pt x="0" y="785"/>
                      <a:pt x="0" y="506"/>
                    </a:cubicBezTo>
                    <a:cubicBezTo>
                      <a:pt x="0" y="275"/>
                      <a:pt x="156" y="79"/>
                      <a:pt x="368" y="2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en-US"/>
              </a:p>
            </p:txBody>
          </p:sp>
          <p:sp>
            <p:nvSpPr>
              <p:cNvPr id="96" name="Oval 10"/>
              <p:cNvSpPr>
                <a:spLocks noChangeArrowheads="1"/>
              </p:cNvSpPr>
              <p:nvPr/>
            </p:nvSpPr>
            <p:spPr bwMode="auto">
              <a:xfrm rot="6300000">
                <a:off x="1401276" y="2056523"/>
                <a:ext cx="423019" cy="423019"/>
              </a:xfrm>
              <a:prstGeom prst="ellipse">
                <a:avLst/>
              </a:prstGeom>
              <a:gradFill flip="none" rotWithShape="1">
                <a:gsLst>
                  <a:gs pos="0">
                    <a:schemeClr val="accent1">
                      <a:lumMod val="5000"/>
                      <a:lumOff val="95000"/>
                    </a:schemeClr>
                  </a:gs>
                  <a:gs pos="63000">
                    <a:schemeClr val="accent1">
                      <a:lumMod val="30000"/>
                      <a:lumOff val="70000"/>
                    </a:schemeClr>
                  </a:gs>
                </a:gsLst>
                <a:path path="circle">
                  <a:fillToRect t="100000" r="100000"/>
                </a:path>
                <a:tileRect l="-100000" b="-100000"/>
              </a:gradFill>
              <a:ln>
                <a:solidFill>
                  <a:schemeClr val="accent3"/>
                </a:solid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a:p>
            </p:txBody>
          </p:sp>
          <p:sp>
            <p:nvSpPr>
              <p:cNvPr id="94" name="Freeform 24"/>
              <p:cNvSpPr>
                <a:spLocks noEditPoints="1"/>
              </p:cNvSpPr>
              <p:nvPr/>
            </p:nvSpPr>
            <p:spPr bwMode="auto">
              <a:xfrm>
                <a:off x="1513381" y="2173980"/>
                <a:ext cx="199302" cy="191950"/>
              </a:xfrm>
              <a:custGeom>
                <a:avLst/>
                <a:gdLst>
                  <a:gd name="T0" fmla="*/ 1920 w 2127"/>
                  <a:gd name="T1" fmla="*/ 0 h 2048"/>
                  <a:gd name="T2" fmla="*/ 1974 w 2127"/>
                  <a:gd name="T3" fmla="*/ 453 h 2048"/>
                  <a:gd name="T4" fmla="*/ 1282 w 2127"/>
                  <a:gd name="T5" fmla="*/ 1115 h 2048"/>
                  <a:gd name="T6" fmla="*/ 1337 w 2127"/>
                  <a:gd name="T7" fmla="*/ 1291 h 2048"/>
                  <a:gd name="T8" fmla="*/ 1366 w 2127"/>
                  <a:gd name="T9" fmla="*/ 1277 h 2048"/>
                  <a:gd name="T10" fmla="*/ 1983 w 2127"/>
                  <a:gd name="T11" fmla="*/ 1948 h 2048"/>
                  <a:gd name="T12" fmla="*/ 1864 w 2127"/>
                  <a:gd name="T13" fmla="*/ 2048 h 2048"/>
                  <a:gd name="T14" fmla="*/ 1053 w 2127"/>
                  <a:gd name="T15" fmla="*/ 1169 h 2048"/>
                  <a:gd name="T16" fmla="*/ 988 w 2127"/>
                  <a:gd name="T17" fmla="*/ 1176 h 2048"/>
                  <a:gd name="T18" fmla="*/ 184 w 2127"/>
                  <a:gd name="T19" fmla="*/ 2048 h 2048"/>
                  <a:gd name="T20" fmla="*/ 119 w 2127"/>
                  <a:gd name="T21" fmla="*/ 2022 h 2048"/>
                  <a:gd name="T22" fmla="*/ 0 w 2127"/>
                  <a:gd name="T23" fmla="*/ 1748 h 2048"/>
                  <a:gd name="T24" fmla="*/ 10 w 2127"/>
                  <a:gd name="T25" fmla="*/ 1611 h 2048"/>
                  <a:gd name="T26" fmla="*/ 711 w 2127"/>
                  <a:gd name="T27" fmla="*/ 1290 h 2048"/>
                  <a:gd name="T28" fmla="*/ 867 w 2127"/>
                  <a:gd name="T29" fmla="*/ 1103 h 2048"/>
                  <a:gd name="T30" fmla="*/ 510 w 2127"/>
                  <a:gd name="T31" fmla="*/ 971 h 2048"/>
                  <a:gd name="T32" fmla="*/ 14 w 2127"/>
                  <a:gd name="T33" fmla="*/ 342 h 2048"/>
                  <a:gd name="T34" fmla="*/ 0 w 2127"/>
                  <a:gd name="T35" fmla="*/ 212 h 2048"/>
                  <a:gd name="T36" fmla="*/ 128 w 2127"/>
                  <a:gd name="T37" fmla="*/ 0 h 2048"/>
                  <a:gd name="T38" fmla="*/ 196 w 2127"/>
                  <a:gd name="T39" fmla="*/ 32 h 2048"/>
                  <a:gd name="T40" fmla="*/ 1021 w 2127"/>
                  <a:gd name="T41" fmla="*/ 947 h 2048"/>
                  <a:gd name="T42" fmla="*/ 1845 w 2127"/>
                  <a:gd name="T43" fmla="*/ 39 h 2048"/>
                  <a:gd name="T44" fmla="*/ 868 w 2127"/>
                  <a:gd name="T45" fmla="*/ 964 h 2048"/>
                  <a:gd name="T46" fmla="*/ 171 w 2127"/>
                  <a:gd name="T47" fmla="*/ 366 h 2048"/>
                  <a:gd name="T48" fmla="*/ 868 w 2127"/>
                  <a:gd name="T49" fmla="*/ 964 h 2048"/>
                  <a:gd name="T50" fmla="*/ 1414 w 2127"/>
                  <a:gd name="T51" fmla="*/ 919 h 2048"/>
                  <a:gd name="T52" fmla="*/ 1900 w 2127"/>
                  <a:gd name="T53" fmla="*/ 329 h 2048"/>
                  <a:gd name="T54" fmla="*/ 1181 w 2127"/>
                  <a:gd name="T55" fmla="*/ 963 h 2048"/>
                  <a:gd name="T56" fmla="*/ 210 w 2127"/>
                  <a:gd name="T57" fmla="*/ 1482 h 2048"/>
                  <a:gd name="T58" fmla="*/ 620 w 2127"/>
                  <a:gd name="T59" fmla="*/ 1391 h 2048"/>
                  <a:gd name="T60" fmla="*/ 1814 w 2127"/>
                  <a:gd name="T61" fmla="*/ 1456 h 2048"/>
                  <a:gd name="T62" fmla="*/ 1872 w 2127"/>
                  <a:gd name="T63" fmla="*/ 18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7" h="2048">
                    <a:moveTo>
                      <a:pt x="1896" y="0"/>
                    </a:moveTo>
                    <a:cubicBezTo>
                      <a:pt x="1904" y="0"/>
                      <a:pt x="1912" y="0"/>
                      <a:pt x="1920" y="0"/>
                    </a:cubicBezTo>
                    <a:cubicBezTo>
                      <a:pt x="1933" y="8"/>
                      <a:pt x="1948" y="14"/>
                      <a:pt x="1958" y="24"/>
                    </a:cubicBezTo>
                    <a:cubicBezTo>
                      <a:pt x="2071" y="140"/>
                      <a:pt x="2078" y="329"/>
                      <a:pt x="1974" y="453"/>
                    </a:cubicBezTo>
                    <a:cubicBezTo>
                      <a:pt x="1819" y="637"/>
                      <a:pt x="1664" y="822"/>
                      <a:pt x="1508" y="1006"/>
                    </a:cubicBezTo>
                    <a:cubicBezTo>
                      <a:pt x="1449" y="1075"/>
                      <a:pt x="1372" y="1111"/>
                      <a:pt x="1282" y="1115"/>
                    </a:cubicBezTo>
                    <a:cubicBezTo>
                      <a:pt x="1245" y="1116"/>
                      <a:pt x="1207" y="1108"/>
                      <a:pt x="1169" y="1105"/>
                    </a:cubicBezTo>
                    <a:cubicBezTo>
                      <a:pt x="1224" y="1166"/>
                      <a:pt x="1281" y="1228"/>
                      <a:pt x="1337" y="1291"/>
                    </a:cubicBezTo>
                    <a:cubicBezTo>
                      <a:pt x="1340" y="1290"/>
                      <a:pt x="1341" y="1290"/>
                      <a:pt x="1343" y="1289"/>
                    </a:cubicBezTo>
                    <a:cubicBezTo>
                      <a:pt x="1350" y="1285"/>
                      <a:pt x="1358" y="1281"/>
                      <a:pt x="1366" y="1277"/>
                    </a:cubicBezTo>
                    <a:cubicBezTo>
                      <a:pt x="1493" y="1218"/>
                      <a:pt x="1624" y="1212"/>
                      <a:pt x="1753" y="1266"/>
                    </a:cubicBezTo>
                    <a:cubicBezTo>
                      <a:pt x="2023" y="1379"/>
                      <a:pt x="2127" y="1694"/>
                      <a:pt x="1983" y="1948"/>
                    </a:cubicBezTo>
                    <a:cubicBezTo>
                      <a:pt x="1960" y="1987"/>
                      <a:pt x="1937" y="2028"/>
                      <a:pt x="1892" y="2048"/>
                    </a:cubicBezTo>
                    <a:cubicBezTo>
                      <a:pt x="1883" y="2048"/>
                      <a:pt x="1873" y="2048"/>
                      <a:pt x="1864" y="2048"/>
                    </a:cubicBezTo>
                    <a:cubicBezTo>
                      <a:pt x="1848" y="2036"/>
                      <a:pt x="1831" y="2026"/>
                      <a:pt x="1818" y="2012"/>
                    </a:cubicBezTo>
                    <a:cubicBezTo>
                      <a:pt x="1563" y="1731"/>
                      <a:pt x="1308" y="1450"/>
                      <a:pt x="1053" y="1169"/>
                    </a:cubicBezTo>
                    <a:cubicBezTo>
                      <a:pt x="1044" y="1158"/>
                      <a:pt x="1035" y="1148"/>
                      <a:pt x="1024" y="1137"/>
                    </a:cubicBezTo>
                    <a:cubicBezTo>
                      <a:pt x="1011" y="1151"/>
                      <a:pt x="999" y="1163"/>
                      <a:pt x="988" y="1176"/>
                    </a:cubicBezTo>
                    <a:cubicBezTo>
                      <a:pt x="737" y="1453"/>
                      <a:pt x="486" y="1730"/>
                      <a:pt x="234" y="2007"/>
                    </a:cubicBezTo>
                    <a:cubicBezTo>
                      <a:pt x="220" y="2023"/>
                      <a:pt x="201" y="2034"/>
                      <a:pt x="184" y="2048"/>
                    </a:cubicBezTo>
                    <a:cubicBezTo>
                      <a:pt x="175" y="2048"/>
                      <a:pt x="165" y="2048"/>
                      <a:pt x="156" y="2048"/>
                    </a:cubicBezTo>
                    <a:cubicBezTo>
                      <a:pt x="144" y="2040"/>
                      <a:pt x="129" y="2033"/>
                      <a:pt x="119" y="2022"/>
                    </a:cubicBezTo>
                    <a:cubicBezTo>
                      <a:pt x="64" y="1960"/>
                      <a:pt x="27" y="1888"/>
                      <a:pt x="11" y="1806"/>
                    </a:cubicBezTo>
                    <a:cubicBezTo>
                      <a:pt x="7" y="1787"/>
                      <a:pt x="4" y="1767"/>
                      <a:pt x="0" y="1748"/>
                    </a:cubicBezTo>
                    <a:cubicBezTo>
                      <a:pt x="0" y="1721"/>
                      <a:pt x="0" y="1695"/>
                      <a:pt x="0" y="1668"/>
                    </a:cubicBezTo>
                    <a:cubicBezTo>
                      <a:pt x="3" y="1649"/>
                      <a:pt x="6" y="1630"/>
                      <a:pt x="10" y="1611"/>
                    </a:cubicBezTo>
                    <a:cubicBezTo>
                      <a:pt x="67" y="1332"/>
                      <a:pt x="353" y="1165"/>
                      <a:pt x="624" y="1254"/>
                    </a:cubicBezTo>
                    <a:cubicBezTo>
                      <a:pt x="654" y="1264"/>
                      <a:pt x="682" y="1278"/>
                      <a:pt x="711" y="1290"/>
                    </a:cubicBezTo>
                    <a:cubicBezTo>
                      <a:pt x="767" y="1228"/>
                      <a:pt x="824" y="1165"/>
                      <a:pt x="880" y="1103"/>
                    </a:cubicBezTo>
                    <a:cubicBezTo>
                      <a:pt x="874" y="1101"/>
                      <a:pt x="871" y="1102"/>
                      <a:pt x="867" y="1103"/>
                    </a:cubicBezTo>
                    <a:cubicBezTo>
                      <a:pt x="789" y="1126"/>
                      <a:pt x="715" y="1119"/>
                      <a:pt x="641" y="1085"/>
                    </a:cubicBezTo>
                    <a:cubicBezTo>
                      <a:pt x="587" y="1059"/>
                      <a:pt x="548" y="1016"/>
                      <a:pt x="510" y="971"/>
                    </a:cubicBezTo>
                    <a:cubicBezTo>
                      <a:pt x="371" y="804"/>
                      <a:pt x="232" y="638"/>
                      <a:pt x="92" y="473"/>
                    </a:cubicBezTo>
                    <a:cubicBezTo>
                      <a:pt x="58" y="434"/>
                      <a:pt x="29" y="392"/>
                      <a:pt x="14" y="342"/>
                    </a:cubicBezTo>
                    <a:cubicBezTo>
                      <a:pt x="9" y="322"/>
                      <a:pt x="5" y="301"/>
                      <a:pt x="0" y="280"/>
                    </a:cubicBezTo>
                    <a:cubicBezTo>
                      <a:pt x="0" y="257"/>
                      <a:pt x="0" y="235"/>
                      <a:pt x="0" y="212"/>
                    </a:cubicBezTo>
                    <a:cubicBezTo>
                      <a:pt x="12" y="175"/>
                      <a:pt x="20" y="136"/>
                      <a:pt x="36" y="102"/>
                    </a:cubicBezTo>
                    <a:cubicBezTo>
                      <a:pt x="55" y="59"/>
                      <a:pt x="81" y="19"/>
                      <a:pt x="128" y="0"/>
                    </a:cubicBezTo>
                    <a:cubicBezTo>
                      <a:pt x="136" y="0"/>
                      <a:pt x="144" y="0"/>
                      <a:pt x="152" y="0"/>
                    </a:cubicBezTo>
                    <a:cubicBezTo>
                      <a:pt x="167" y="11"/>
                      <a:pt x="184" y="19"/>
                      <a:pt x="196" y="32"/>
                    </a:cubicBezTo>
                    <a:cubicBezTo>
                      <a:pt x="468" y="331"/>
                      <a:pt x="740" y="631"/>
                      <a:pt x="1011" y="931"/>
                    </a:cubicBezTo>
                    <a:cubicBezTo>
                      <a:pt x="1015" y="936"/>
                      <a:pt x="1018" y="941"/>
                      <a:pt x="1021" y="947"/>
                    </a:cubicBezTo>
                    <a:cubicBezTo>
                      <a:pt x="1028" y="940"/>
                      <a:pt x="1031" y="937"/>
                      <a:pt x="1034" y="934"/>
                    </a:cubicBezTo>
                    <a:cubicBezTo>
                      <a:pt x="1304" y="636"/>
                      <a:pt x="1574" y="337"/>
                      <a:pt x="1845" y="39"/>
                    </a:cubicBezTo>
                    <a:cubicBezTo>
                      <a:pt x="1859" y="24"/>
                      <a:pt x="1879" y="13"/>
                      <a:pt x="1896" y="0"/>
                    </a:cubicBezTo>
                    <a:close/>
                    <a:moveTo>
                      <a:pt x="868" y="964"/>
                    </a:moveTo>
                    <a:cubicBezTo>
                      <a:pt x="627" y="698"/>
                      <a:pt x="387" y="433"/>
                      <a:pt x="146" y="167"/>
                    </a:cubicBezTo>
                    <a:cubicBezTo>
                      <a:pt x="117" y="241"/>
                      <a:pt x="123" y="308"/>
                      <a:pt x="171" y="366"/>
                    </a:cubicBezTo>
                    <a:cubicBezTo>
                      <a:pt x="324" y="551"/>
                      <a:pt x="480" y="735"/>
                      <a:pt x="634" y="919"/>
                    </a:cubicBezTo>
                    <a:cubicBezTo>
                      <a:pt x="693" y="989"/>
                      <a:pt x="783" y="1007"/>
                      <a:pt x="868" y="964"/>
                    </a:cubicBezTo>
                    <a:close/>
                    <a:moveTo>
                      <a:pt x="1181" y="963"/>
                    </a:moveTo>
                    <a:cubicBezTo>
                      <a:pt x="1255" y="1007"/>
                      <a:pt x="1356" y="987"/>
                      <a:pt x="1414" y="919"/>
                    </a:cubicBezTo>
                    <a:cubicBezTo>
                      <a:pt x="1558" y="746"/>
                      <a:pt x="1703" y="574"/>
                      <a:pt x="1848" y="401"/>
                    </a:cubicBezTo>
                    <a:cubicBezTo>
                      <a:pt x="1867" y="378"/>
                      <a:pt x="1886" y="354"/>
                      <a:pt x="1900" y="329"/>
                    </a:cubicBezTo>
                    <a:cubicBezTo>
                      <a:pt x="1925" y="284"/>
                      <a:pt x="1927" y="211"/>
                      <a:pt x="1900" y="169"/>
                    </a:cubicBezTo>
                    <a:cubicBezTo>
                      <a:pt x="1661" y="434"/>
                      <a:pt x="1421" y="698"/>
                      <a:pt x="1181" y="963"/>
                    </a:cubicBezTo>
                    <a:close/>
                    <a:moveTo>
                      <a:pt x="620" y="1391"/>
                    </a:moveTo>
                    <a:cubicBezTo>
                      <a:pt x="482" y="1326"/>
                      <a:pt x="309" y="1365"/>
                      <a:pt x="210" y="1482"/>
                    </a:cubicBezTo>
                    <a:cubicBezTo>
                      <a:pt x="105" y="1607"/>
                      <a:pt x="110" y="1776"/>
                      <a:pt x="177" y="1880"/>
                    </a:cubicBezTo>
                    <a:cubicBezTo>
                      <a:pt x="324" y="1717"/>
                      <a:pt x="471" y="1555"/>
                      <a:pt x="620" y="1391"/>
                    </a:cubicBezTo>
                    <a:close/>
                    <a:moveTo>
                      <a:pt x="1872" y="1880"/>
                    </a:moveTo>
                    <a:cubicBezTo>
                      <a:pt x="1946" y="1759"/>
                      <a:pt x="1937" y="1577"/>
                      <a:pt x="1814" y="1456"/>
                    </a:cubicBezTo>
                    <a:cubicBezTo>
                      <a:pt x="1698" y="1342"/>
                      <a:pt x="1521" y="1341"/>
                      <a:pt x="1430" y="1393"/>
                    </a:cubicBezTo>
                    <a:cubicBezTo>
                      <a:pt x="1577" y="1555"/>
                      <a:pt x="1724" y="1717"/>
                      <a:pt x="1872" y="1880"/>
                    </a:cubicBezTo>
                    <a:close/>
                  </a:path>
                </a:pathLst>
              </a:custGeom>
              <a:solidFill>
                <a:srgbClr val="984197"/>
              </a:solidFill>
              <a:ln>
                <a:solidFill>
                  <a:schemeClr val="accent3"/>
                </a:solidFill>
              </a:ln>
            </p:spPr>
            <p:txBody>
              <a:bodyPr vert="horz" wrap="square" lIns="91440" tIns="45720" rIns="91440" bIns="45720" numCol="1" anchor="t" anchorCtr="0" compatLnSpc="1"/>
              <a:lstStyle/>
              <a:p>
                <a:endParaRPr lang="en-US"/>
              </a:p>
            </p:txBody>
          </p:sp>
        </p:grpSp>
      </p:grpSp>
      <p:grpSp>
        <p:nvGrpSpPr>
          <p:cNvPr id="11" name="Group 9"/>
          <p:cNvGrpSpPr/>
          <p:nvPr/>
        </p:nvGrpSpPr>
        <p:grpSpPr>
          <a:xfrm>
            <a:off x="3537172" y="2310552"/>
            <a:ext cx="1043200" cy="1043522"/>
            <a:chOff x="3537172" y="2309839"/>
            <a:chExt cx="1043200" cy="1043200"/>
          </a:xfrm>
        </p:grpSpPr>
        <p:sp>
          <p:nvSpPr>
            <p:cNvPr id="105" name="Oval 104"/>
            <p:cNvSpPr/>
            <p:nvPr/>
          </p:nvSpPr>
          <p:spPr>
            <a:xfrm>
              <a:off x="3537172" y="2309839"/>
              <a:ext cx="1043200" cy="1043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1"/>
            <p:cNvSpPr>
              <a:spLocks noEditPoints="1"/>
            </p:cNvSpPr>
            <p:nvPr/>
          </p:nvSpPr>
          <p:spPr bwMode="auto">
            <a:xfrm>
              <a:off x="3828649" y="2626116"/>
              <a:ext cx="460247" cy="410647"/>
            </a:xfrm>
            <a:custGeom>
              <a:avLst/>
              <a:gdLst>
                <a:gd name="T0" fmla="*/ 57 w 168"/>
                <a:gd name="T1" fmla="*/ 113 h 148"/>
                <a:gd name="T2" fmla="*/ 39 w 168"/>
                <a:gd name="T3" fmla="*/ 104 h 148"/>
                <a:gd name="T4" fmla="*/ 35 w 168"/>
                <a:gd name="T5" fmla="*/ 91 h 148"/>
                <a:gd name="T6" fmla="*/ 35 w 168"/>
                <a:gd name="T7" fmla="*/ 57 h 148"/>
                <a:gd name="T8" fmla="*/ 45 w 168"/>
                <a:gd name="T9" fmla="*/ 39 h 148"/>
                <a:gd name="T10" fmla="*/ 57 w 168"/>
                <a:gd name="T11" fmla="*/ 35 h 148"/>
                <a:gd name="T12" fmla="*/ 91 w 168"/>
                <a:gd name="T13" fmla="*/ 35 h 148"/>
                <a:gd name="T14" fmla="*/ 109 w 168"/>
                <a:gd name="T15" fmla="*/ 45 h 148"/>
                <a:gd name="T16" fmla="*/ 113 w 168"/>
                <a:gd name="T17" fmla="*/ 57 h 148"/>
                <a:gd name="T18" fmla="*/ 113 w 168"/>
                <a:gd name="T19" fmla="*/ 88 h 148"/>
                <a:gd name="T20" fmla="*/ 115 w 168"/>
                <a:gd name="T21" fmla="*/ 113 h 148"/>
                <a:gd name="T22" fmla="*/ 57 w 168"/>
                <a:gd name="T23" fmla="*/ 113 h 148"/>
                <a:gd name="T24" fmla="*/ 57 w 168"/>
                <a:gd name="T25" fmla="*/ 0 h 148"/>
                <a:gd name="T26" fmla="*/ 0 w 168"/>
                <a:gd name="T27" fmla="*/ 57 h 148"/>
                <a:gd name="T28" fmla="*/ 0 w 168"/>
                <a:gd name="T29" fmla="*/ 91 h 148"/>
                <a:gd name="T30" fmla="*/ 57 w 168"/>
                <a:gd name="T31" fmla="*/ 148 h 148"/>
                <a:gd name="T32" fmla="*/ 168 w 168"/>
                <a:gd name="T33" fmla="*/ 148 h 148"/>
                <a:gd name="T34" fmla="*/ 148 w 168"/>
                <a:gd name="T35" fmla="*/ 88 h 148"/>
                <a:gd name="T36" fmla="*/ 148 w 168"/>
                <a:gd name="T37" fmla="*/ 57 h 148"/>
                <a:gd name="T38" fmla="*/ 91 w 168"/>
                <a:gd name="T39" fmla="*/ 0 h 148"/>
                <a:gd name="T40" fmla="*/ 57 w 168"/>
                <a:gd name="T4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148">
                  <a:moveTo>
                    <a:pt x="57" y="113"/>
                  </a:moveTo>
                  <a:cubicBezTo>
                    <a:pt x="50" y="113"/>
                    <a:pt x="43" y="110"/>
                    <a:pt x="39" y="104"/>
                  </a:cubicBezTo>
                  <a:cubicBezTo>
                    <a:pt x="36" y="100"/>
                    <a:pt x="35" y="96"/>
                    <a:pt x="35" y="91"/>
                  </a:cubicBezTo>
                  <a:cubicBezTo>
                    <a:pt x="35" y="57"/>
                    <a:pt x="35" y="57"/>
                    <a:pt x="35" y="57"/>
                  </a:cubicBezTo>
                  <a:cubicBezTo>
                    <a:pt x="35" y="50"/>
                    <a:pt x="39" y="43"/>
                    <a:pt x="45" y="39"/>
                  </a:cubicBezTo>
                  <a:cubicBezTo>
                    <a:pt x="48" y="36"/>
                    <a:pt x="52" y="35"/>
                    <a:pt x="57" y="35"/>
                  </a:cubicBezTo>
                  <a:cubicBezTo>
                    <a:pt x="91" y="35"/>
                    <a:pt x="91" y="35"/>
                    <a:pt x="91" y="35"/>
                  </a:cubicBezTo>
                  <a:cubicBezTo>
                    <a:pt x="99" y="35"/>
                    <a:pt x="105" y="39"/>
                    <a:pt x="109" y="45"/>
                  </a:cubicBezTo>
                  <a:cubicBezTo>
                    <a:pt x="112" y="48"/>
                    <a:pt x="113" y="52"/>
                    <a:pt x="113" y="57"/>
                  </a:cubicBezTo>
                  <a:cubicBezTo>
                    <a:pt x="113" y="57"/>
                    <a:pt x="113" y="83"/>
                    <a:pt x="113" y="88"/>
                  </a:cubicBezTo>
                  <a:cubicBezTo>
                    <a:pt x="113" y="97"/>
                    <a:pt x="114" y="106"/>
                    <a:pt x="115" y="113"/>
                  </a:cubicBezTo>
                  <a:lnTo>
                    <a:pt x="57" y="113"/>
                  </a:lnTo>
                  <a:close/>
                  <a:moveTo>
                    <a:pt x="57" y="0"/>
                  </a:moveTo>
                  <a:cubicBezTo>
                    <a:pt x="26" y="0"/>
                    <a:pt x="0" y="26"/>
                    <a:pt x="0" y="57"/>
                  </a:cubicBezTo>
                  <a:cubicBezTo>
                    <a:pt x="0" y="91"/>
                    <a:pt x="0" y="91"/>
                    <a:pt x="0" y="91"/>
                  </a:cubicBezTo>
                  <a:cubicBezTo>
                    <a:pt x="0" y="123"/>
                    <a:pt x="26" y="148"/>
                    <a:pt x="57" y="148"/>
                  </a:cubicBezTo>
                  <a:cubicBezTo>
                    <a:pt x="168" y="148"/>
                    <a:pt x="168" y="148"/>
                    <a:pt x="168" y="148"/>
                  </a:cubicBezTo>
                  <a:cubicBezTo>
                    <a:pt x="168" y="148"/>
                    <a:pt x="148" y="142"/>
                    <a:pt x="148" y="88"/>
                  </a:cubicBezTo>
                  <a:cubicBezTo>
                    <a:pt x="148" y="83"/>
                    <a:pt x="148" y="57"/>
                    <a:pt x="148" y="57"/>
                  </a:cubicBezTo>
                  <a:cubicBezTo>
                    <a:pt x="148" y="26"/>
                    <a:pt x="123" y="0"/>
                    <a:pt x="91" y="0"/>
                  </a:cubicBezTo>
                  <a:lnTo>
                    <a:pt x="57" y="0"/>
                  </a:lnTo>
                  <a:close/>
                </a:path>
              </a:pathLst>
            </a:custGeom>
            <a:solidFill>
              <a:schemeClr val="accent3"/>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 presetClass="entr" presetSubtype="9"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02">
                                            <p:txEl>
                                              <p:pRg st="0" end="0"/>
                                            </p:txEl>
                                          </p:spTgt>
                                        </p:tgtEl>
                                        <p:attrNameLst>
                                          <p:attrName>style.visibility</p:attrName>
                                        </p:attrNameLst>
                                      </p:cBhvr>
                                      <p:to>
                                        <p:strVal val="visible"/>
                                      </p:to>
                                    </p:set>
                                    <p:animEffect transition="in" filter="wipe(left)">
                                      <p:cBhvr>
                                        <p:cTn id="57" dur="500"/>
                                        <p:tgtEl>
                                          <p:spTgt spid="102">
                                            <p:txEl>
                                              <p:pRg st="0" end="0"/>
                                            </p:txEl>
                                          </p:spTgt>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04">
                                            <p:txEl>
                                              <p:pRg st="0" end="0"/>
                                            </p:txEl>
                                          </p:spTgt>
                                        </p:tgtEl>
                                        <p:attrNameLst>
                                          <p:attrName>style.visibility</p:attrName>
                                        </p:attrNameLst>
                                      </p:cBhvr>
                                      <p:to>
                                        <p:strVal val="visible"/>
                                      </p:to>
                                    </p:set>
                                    <p:animEffect transition="in" filter="wipe(left)">
                                      <p:cBhvr>
                                        <p:cTn id="61" dur="500"/>
                                        <p:tgtEl>
                                          <p:spTgt spid="104">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00">
                                            <p:txEl>
                                              <p:pRg st="0" end="0"/>
                                            </p:txEl>
                                          </p:spTgt>
                                        </p:tgtEl>
                                        <p:attrNameLst>
                                          <p:attrName>style.visibility</p:attrName>
                                        </p:attrNameLst>
                                      </p:cBhvr>
                                      <p:to>
                                        <p:strVal val="visible"/>
                                      </p:to>
                                    </p:set>
                                    <p:animEffect transition="in" filter="wipe(left)">
                                      <p:cBhvr>
                                        <p:cTn id="65" dur="500"/>
                                        <p:tgtEl>
                                          <p:spTgt spid="100">
                                            <p:txEl>
                                              <p:pRg st="0" end="0"/>
                                            </p:txEl>
                                          </p:spTgt>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3">
                                            <p:txEl>
                                              <p:pRg st="0" end="0"/>
                                            </p:txEl>
                                          </p:spTgt>
                                        </p:tgtEl>
                                        <p:attrNameLst>
                                          <p:attrName>style.visibility</p:attrName>
                                        </p:attrNameLst>
                                      </p:cBhvr>
                                      <p:to>
                                        <p:strVal val="visible"/>
                                      </p:to>
                                    </p:set>
                                    <p:animEffect transition="in" filter="wipe(left)">
                                      <p:cBhvr>
                                        <p:cTn id="69" dur="500"/>
                                        <p:tgtEl>
                                          <p:spTgt spid="103">
                                            <p:txEl>
                                              <p:pRg st="0" end="0"/>
                                            </p:txEl>
                                          </p:spTgt>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1">
                                            <p:txEl>
                                              <p:pRg st="0" end="0"/>
                                            </p:txEl>
                                          </p:spTgt>
                                        </p:tgtEl>
                                        <p:attrNameLst>
                                          <p:attrName>style.visibility</p:attrName>
                                        </p:attrNameLst>
                                      </p:cBhvr>
                                      <p:to>
                                        <p:strVal val="visible"/>
                                      </p:to>
                                    </p:set>
                                    <p:animEffect transition="in" filter="wipe(up)">
                                      <p:cBhvr>
                                        <p:cTn id="73"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P spid="102" grpId="0" build="p"/>
      <p:bldP spid="103" grpId="0" build="p"/>
      <p:bldP spid="104" grpId="0" build="p"/>
      <p:bldP spid="101" grpId="0" build="p"/>
      <p:bldP spid="24" grpId="0" animBg="1"/>
      <p:bldP spid="26" grpId="0" animBg="1"/>
      <p:bldP spid="2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rot="20130239">
            <a:off x="6051291" y="3146361"/>
            <a:ext cx="1593578" cy="1286271"/>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1"/>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chemeClr val="bg1"/>
              </a:solidFill>
            </a:endParaRPr>
          </a:p>
        </p:txBody>
      </p:sp>
      <p:sp>
        <p:nvSpPr>
          <p:cNvPr id="5" name="Freeform 5"/>
          <p:cNvSpPr/>
          <p:nvPr/>
        </p:nvSpPr>
        <p:spPr bwMode="auto">
          <a:xfrm rot="4793094" flipH="1">
            <a:off x="6202306" y="1544408"/>
            <a:ext cx="2122360" cy="1733334"/>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3"/>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chemeClr val="bg1"/>
              </a:solidFill>
            </a:endParaRPr>
          </a:p>
        </p:txBody>
      </p:sp>
      <p:sp>
        <p:nvSpPr>
          <p:cNvPr id="6" name="Freeform 5"/>
          <p:cNvSpPr/>
          <p:nvPr/>
        </p:nvSpPr>
        <p:spPr bwMode="auto">
          <a:xfrm rot="2244057" flipH="1">
            <a:off x="5192728" y="2755989"/>
            <a:ext cx="1513688" cy="1236996"/>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chemeClr val="bg1"/>
              </a:solidFill>
            </a:endParaRPr>
          </a:p>
        </p:txBody>
      </p:sp>
      <p:sp>
        <p:nvSpPr>
          <p:cNvPr id="7" name="Freeform 5"/>
          <p:cNvSpPr/>
          <p:nvPr/>
        </p:nvSpPr>
        <p:spPr bwMode="auto">
          <a:xfrm rot="19800000">
            <a:off x="4365908" y="1919727"/>
            <a:ext cx="1379934" cy="1113827"/>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4"/>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chemeClr val="bg1"/>
              </a:solidFill>
            </a:endParaRPr>
          </a:p>
        </p:txBody>
      </p:sp>
      <p:sp>
        <p:nvSpPr>
          <p:cNvPr id="8" name="Freeform 5"/>
          <p:cNvSpPr/>
          <p:nvPr/>
        </p:nvSpPr>
        <p:spPr bwMode="auto">
          <a:xfrm rot="2568552" flipH="1">
            <a:off x="5396048" y="1375819"/>
            <a:ext cx="1840763" cy="1504283"/>
          </a:xfrm>
          <a:custGeom>
            <a:avLst/>
            <a:gdLst>
              <a:gd name="T0" fmla="*/ 1126 w 1918"/>
              <a:gd name="T1" fmla="*/ 0 h 1099"/>
              <a:gd name="T2" fmla="*/ 334 w 1918"/>
              <a:gd name="T3" fmla="*/ 549 h 1099"/>
              <a:gd name="T4" fmla="*/ 455 w 1918"/>
              <a:gd name="T5" fmla="*/ 842 h 1099"/>
              <a:gd name="T6" fmla="*/ 75 w 1918"/>
              <a:gd name="T7" fmla="*/ 961 h 1099"/>
              <a:gd name="T8" fmla="*/ 0 w 1918"/>
              <a:gd name="T9" fmla="*/ 956 h 1099"/>
              <a:gd name="T10" fmla="*/ 344 w 1918"/>
              <a:gd name="T11" fmla="*/ 1030 h 1099"/>
              <a:gd name="T12" fmla="*/ 636 w 1918"/>
              <a:gd name="T13" fmla="*/ 981 h 1099"/>
              <a:gd name="T14" fmla="*/ 1126 w 1918"/>
              <a:gd name="T15" fmla="*/ 1099 h 1099"/>
              <a:gd name="T16" fmla="*/ 1918 w 1918"/>
              <a:gd name="T17" fmla="*/ 549 h 1099"/>
              <a:gd name="T18" fmla="*/ 1126 w 1918"/>
              <a:gd name="T1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099">
                <a:moveTo>
                  <a:pt x="1126" y="0"/>
                </a:moveTo>
                <a:cubicBezTo>
                  <a:pt x="688" y="0"/>
                  <a:pt x="334" y="246"/>
                  <a:pt x="334" y="549"/>
                </a:cubicBezTo>
                <a:cubicBezTo>
                  <a:pt x="334" y="657"/>
                  <a:pt x="378" y="757"/>
                  <a:pt x="455" y="842"/>
                </a:cubicBezTo>
                <a:cubicBezTo>
                  <a:pt x="371" y="899"/>
                  <a:pt x="242" y="961"/>
                  <a:pt x="75" y="961"/>
                </a:cubicBezTo>
                <a:cubicBezTo>
                  <a:pt x="51" y="961"/>
                  <a:pt x="26" y="959"/>
                  <a:pt x="0" y="956"/>
                </a:cubicBezTo>
                <a:cubicBezTo>
                  <a:pt x="0" y="956"/>
                  <a:pt x="136" y="1030"/>
                  <a:pt x="344" y="1030"/>
                </a:cubicBezTo>
                <a:cubicBezTo>
                  <a:pt x="430" y="1030"/>
                  <a:pt x="529" y="1017"/>
                  <a:pt x="636" y="981"/>
                </a:cubicBezTo>
                <a:cubicBezTo>
                  <a:pt x="771" y="1055"/>
                  <a:pt x="941" y="1099"/>
                  <a:pt x="1126" y="1099"/>
                </a:cubicBezTo>
                <a:cubicBezTo>
                  <a:pt x="1564" y="1099"/>
                  <a:pt x="1918" y="853"/>
                  <a:pt x="1918" y="549"/>
                </a:cubicBezTo>
                <a:cubicBezTo>
                  <a:pt x="1918" y="246"/>
                  <a:pt x="1564" y="0"/>
                  <a:pt x="1126" y="0"/>
                </a:cubicBezTo>
              </a:path>
            </a:pathLst>
          </a:custGeom>
          <a:solidFill>
            <a:schemeClr val="accent1"/>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chemeClr val="bg1"/>
              </a:solidFill>
            </a:endParaRPr>
          </a:p>
        </p:txBody>
      </p:sp>
      <p:sp>
        <p:nvSpPr>
          <p:cNvPr id="9" name="矩形 8"/>
          <p:cNvSpPr/>
          <p:nvPr/>
        </p:nvSpPr>
        <p:spPr>
          <a:xfrm>
            <a:off x="953887" y="1994592"/>
            <a:ext cx="1215717" cy="284693"/>
          </a:xfrm>
          <a:prstGeom prst="rect">
            <a:avLst/>
          </a:prstGeom>
        </p:spPr>
        <p:txBody>
          <a:bodyPr wrap="none" lIns="68580" tIns="34290" rIns="68580" bIns="34290">
            <a:spAutoFit/>
          </a:bodyPr>
          <a:lstStyle/>
          <a:p>
            <a:r>
              <a:rPr lang="zh-CN" altLang="en-US" sz="1400" dirty="0">
                <a:solidFill>
                  <a:schemeClr val="accent1"/>
                </a:solidFill>
                <a:latin typeface="微软雅黑" panose="020B0503020204020204" pitchFamily="34" charset="-122"/>
                <a:ea typeface="微软雅黑" panose="020B0503020204020204" pitchFamily="34" charset="-122"/>
                <a:cs typeface="Lato Regular"/>
              </a:rPr>
              <a:t>在此添加标题</a:t>
            </a:r>
            <a:endParaRPr lang="id-ID" altLang="zh-CN" sz="1400" dirty="0">
              <a:solidFill>
                <a:schemeClr val="accent1"/>
              </a:solidFill>
              <a:latin typeface="微软雅黑" panose="020B0503020204020204" pitchFamily="34" charset="-122"/>
              <a:ea typeface="微软雅黑" panose="020B0503020204020204" pitchFamily="34" charset="-122"/>
              <a:cs typeface="Lato Regular"/>
            </a:endParaRPr>
          </a:p>
        </p:txBody>
      </p:sp>
      <p:sp>
        <p:nvSpPr>
          <p:cNvPr id="11" name="椭圆 10"/>
          <p:cNvSpPr/>
          <p:nvPr/>
        </p:nvSpPr>
        <p:spPr>
          <a:xfrm>
            <a:off x="859973" y="3680508"/>
            <a:ext cx="707571" cy="707789"/>
          </a:xfrm>
          <a:prstGeom prst="ellipse">
            <a:avLst/>
          </a:prstGeom>
          <a:solidFill>
            <a:schemeClr val="accent1"/>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sp>
        <p:nvSpPr>
          <p:cNvPr id="12" name="椭圆 11"/>
          <p:cNvSpPr/>
          <p:nvPr/>
        </p:nvSpPr>
        <p:spPr>
          <a:xfrm>
            <a:off x="2057402" y="3680508"/>
            <a:ext cx="707571" cy="707789"/>
          </a:xfrm>
          <a:prstGeom prst="ellipse">
            <a:avLst/>
          </a:prstGeom>
          <a:solidFill>
            <a:schemeClr val="accent3"/>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sp>
        <p:nvSpPr>
          <p:cNvPr id="13" name="椭圆 12"/>
          <p:cNvSpPr/>
          <p:nvPr/>
        </p:nvSpPr>
        <p:spPr>
          <a:xfrm>
            <a:off x="3254831" y="3680508"/>
            <a:ext cx="707571" cy="707789"/>
          </a:xfrm>
          <a:prstGeom prst="ellipse">
            <a:avLst/>
          </a:prstGeom>
          <a:solidFill>
            <a:schemeClr val="accent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grpSp>
        <p:nvGrpSpPr>
          <p:cNvPr id="2" name="组合 31"/>
          <p:cNvGrpSpPr/>
          <p:nvPr/>
        </p:nvGrpSpPr>
        <p:grpSpPr>
          <a:xfrm>
            <a:off x="2187180" y="3849119"/>
            <a:ext cx="481012" cy="372780"/>
            <a:chOff x="2916238" y="5043488"/>
            <a:chExt cx="641349" cy="496887"/>
          </a:xfrm>
          <a:solidFill>
            <a:schemeClr val="bg1"/>
          </a:solidFill>
        </p:grpSpPr>
        <p:sp>
          <p:nvSpPr>
            <p:cNvPr id="15" name="Freeform 13"/>
            <p:cNvSpPr>
              <a:spLocks noEditPoints="1"/>
            </p:cNvSpPr>
            <p:nvPr/>
          </p:nvSpPr>
          <p:spPr bwMode="auto">
            <a:xfrm>
              <a:off x="2916238" y="5099050"/>
              <a:ext cx="552450" cy="441325"/>
            </a:xfrm>
            <a:custGeom>
              <a:avLst/>
              <a:gdLst>
                <a:gd name="T0" fmla="*/ 133 w 162"/>
                <a:gd name="T1" fmla="*/ 54 h 129"/>
                <a:gd name="T2" fmla="*/ 130 w 162"/>
                <a:gd name="T3" fmla="*/ 49 h 129"/>
                <a:gd name="T4" fmla="*/ 128 w 162"/>
                <a:gd name="T5" fmla="*/ 30 h 129"/>
                <a:gd name="T6" fmla="*/ 94 w 162"/>
                <a:gd name="T7" fmla="*/ 31 h 129"/>
                <a:gd name="T8" fmla="*/ 88 w 162"/>
                <a:gd name="T9" fmla="*/ 23 h 129"/>
                <a:gd name="T10" fmla="*/ 61 w 162"/>
                <a:gd name="T11" fmla="*/ 9 h 129"/>
                <a:gd name="T12" fmla="*/ 15 w 162"/>
                <a:gd name="T13" fmla="*/ 47 h 129"/>
                <a:gd name="T14" fmla="*/ 2 w 162"/>
                <a:gd name="T15" fmla="*/ 82 h 129"/>
                <a:gd name="T16" fmla="*/ 69 w 162"/>
                <a:gd name="T17" fmla="*/ 127 h 129"/>
                <a:gd name="T18" fmla="*/ 150 w 162"/>
                <a:gd name="T19" fmla="*/ 91 h 129"/>
                <a:gd name="T20" fmla="*/ 133 w 162"/>
                <a:gd name="T21" fmla="*/ 54 h 129"/>
                <a:gd name="T22" fmla="*/ 71 w 162"/>
                <a:gd name="T23" fmla="*/ 118 h 129"/>
                <a:gd name="T24" fmla="*/ 19 w 162"/>
                <a:gd name="T25" fmla="*/ 85 h 129"/>
                <a:gd name="T26" fmla="*/ 71 w 162"/>
                <a:gd name="T27" fmla="*/ 48 h 129"/>
                <a:gd name="T28" fmla="*/ 124 w 162"/>
                <a:gd name="T29" fmla="*/ 79 h 129"/>
                <a:gd name="T30" fmla="*/ 71 w 162"/>
                <a:gd name="T31"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29">
                  <a:moveTo>
                    <a:pt x="133" y="54"/>
                  </a:moveTo>
                  <a:cubicBezTo>
                    <a:pt x="126" y="53"/>
                    <a:pt x="130" y="49"/>
                    <a:pt x="130" y="49"/>
                  </a:cubicBezTo>
                  <a:cubicBezTo>
                    <a:pt x="130" y="49"/>
                    <a:pt x="137" y="38"/>
                    <a:pt x="128" y="30"/>
                  </a:cubicBezTo>
                  <a:cubicBezTo>
                    <a:pt x="118" y="20"/>
                    <a:pt x="94" y="31"/>
                    <a:pt x="94" y="31"/>
                  </a:cubicBezTo>
                  <a:cubicBezTo>
                    <a:pt x="85" y="34"/>
                    <a:pt x="87" y="30"/>
                    <a:pt x="88" y="23"/>
                  </a:cubicBezTo>
                  <a:cubicBezTo>
                    <a:pt x="88" y="14"/>
                    <a:pt x="86" y="0"/>
                    <a:pt x="61" y="9"/>
                  </a:cubicBezTo>
                  <a:cubicBezTo>
                    <a:pt x="36" y="17"/>
                    <a:pt x="15" y="47"/>
                    <a:pt x="15" y="47"/>
                  </a:cubicBezTo>
                  <a:cubicBezTo>
                    <a:pt x="0" y="67"/>
                    <a:pt x="2" y="82"/>
                    <a:pt x="2" y="82"/>
                  </a:cubicBezTo>
                  <a:cubicBezTo>
                    <a:pt x="5" y="116"/>
                    <a:pt x="41" y="125"/>
                    <a:pt x="69" y="127"/>
                  </a:cubicBezTo>
                  <a:cubicBezTo>
                    <a:pt x="98" y="129"/>
                    <a:pt x="138" y="117"/>
                    <a:pt x="150" y="91"/>
                  </a:cubicBezTo>
                  <a:cubicBezTo>
                    <a:pt x="162" y="66"/>
                    <a:pt x="140" y="56"/>
                    <a:pt x="133" y="54"/>
                  </a:cubicBezTo>
                  <a:close/>
                  <a:moveTo>
                    <a:pt x="71" y="118"/>
                  </a:moveTo>
                  <a:cubicBezTo>
                    <a:pt x="42" y="119"/>
                    <a:pt x="19" y="104"/>
                    <a:pt x="19" y="85"/>
                  </a:cubicBezTo>
                  <a:cubicBezTo>
                    <a:pt x="19" y="65"/>
                    <a:pt x="42" y="50"/>
                    <a:pt x="71" y="48"/>
                  </a:cubicBezTo>
                  <a:cubicBezTo>
                    <a:pt x="100" y="47"/>
                    <a:pt x="124" y="59"/>
                    <a:pt x="124" y="79"/>
                  </a:cubicBezTo>
                  <a:cubicBezTo>
                    <a:pt x="124" y="98"/>
                    <a:pt x="100" y="116"/>
                    <a:pt x="7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sp>
          <p:nvSpPr>
            <p:cNvPr id="16" name="Freeform 14"/>
            <p:cNvSpPr>
              <a:spLocks noEditPoints="1"/>
            </p:cNvSpPr>
            <p:nvPr/>
          </p:nvSpPr>
          <p:spPr bwMode="auto">
            <a:xfrm>
              <a:off x="3038475" y="5297488"/>
              <a:ext cx="219075" cy="195262"/>
            </a:xfrm>
            <a:custGeom>
              <a:avLst/>
              <a:gdLst>
                <a:gd name="T0" fmla="*/ 29 w 64"/>
                <a:gd name="T1" fmla="*/ 3 h 57"/>
                <a:gd name="T2" fmla="*/ 4 w 64"/>
                <a:gd name="T3" fmla="*/ 34 h 57"/>
                <a:gd name="T4" fmla="*/ 11 w 64"/>
                <a:gd name="T5" fmla="*/ 47 h 57"/>
                <a:gd name="T6" fmla="*/ 55 w 64"/>
                <a:gd name="T7" fmla="*/ 39 h 57"/>
                <a:gd name="T8" fmla="*/ 29 w 64"/>
                <a:gd name="T9" fmla="*/ 3 h 57"/>
                <a:gd name="T10" fmla="*/ 22 w 64"/>
                <a:gd name="T11" fmla="*/ 42 h 57"/>
                <a:gd name="T12" fmla="*/ 12 w 64"/>
                <a:gd name="T13" fmla="*/ 35 h 57"/>
                <a:gd name="T14" fmla="*/ 22 w 64"/>
                <a:gd name="T15" fmla="*/ 25 h 57"/>
                <a:gd name="T16" fmla="*/ 32 w 64"/>
                <a:gd name="T17" fmla="*/ 32 h 57"/>
                <a:gd name="T18" fmla="*/ 22 w 64"/>
                <a:gd name="T19" fmla="*/ 42 h 57"/>
                <a:gd name="T20" fmla="*/ 39 w 64"/>
                <a:gd name="T21" fmla="*/ 27 h 57"/>
                <a:gd name="T22" fmla="*/ 34 w 64"/>
                <a:gd name="T23" fmla="*/ 27 h 57"/>
                <a:gd name="T24" fmla="*/ 35 w 64"/>
                <a:gd name="T25" fmla="*/ 21 h 57"/>
                <a:gd name="T26" fmla="*/ 41 w 64"/>
                <a:gd name="T27" fmla="*/ 21 h 57"/>
                <a:gd name="T28" fmla="*/ 39 w 64"/>
                <a:gd name="T29"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57">
                  <a:moveTo>
                    <a:pt x="29" y="3"/>
                  </a:moveTo>
                  <a:cubicBezTo>
                    <a:pt x="0" y="7"/>
                    <a:pt x="4" y="34"/>
                    <a:pt x="4" y="34"/>
                  </a:cubicBezTo>
                  <a:cubicBezTo>
                    <a:pt x="4" y="34"/>
                    <a:pt x="3" y="43"/>
                    <a:pt x="11" y="47"/>
                  </a:cubicBezTo>
                  <a:cubicBezTo>
                    <a:pt x="29" y="57"/>
                    <a:pt x="46" y="51"/>
                    <a:pt x="55" y="39"/>
                  </a:cubicBezTo>
                  <a:cubicBezTo>
                    <a:pt x="64" y="28"/>
                    <a:pt x="59" y="0"/>
                    <a:pt x="29" y="3"/>
                  </a:cubicBezTo>
                  <a:close/>
                  <a:moveTo>
                    <a:pt x="22" y="42"/>
                  </a:moveTo>
                  <a:cubicBezTo>
                    <a:pt x="17" y="42"/>
                    <a:pt x="12" y="39"/>
                    <a:pt x="12" y="35"/>
                  </a:cubicBezTo>
                  <a:cubicBezTo>
                    <a:pt x="12" y="30"/>
                    <a:pt x="16" y="25"/>
                    <a:pt x="22" y="25"/>
                  </a:cubicBezTo>
                  <a:cubicBezTo>
                    <a:pt x="28" y="24"/>
                    <a:pt x="32" y="28"/>
                    <a:pt x="32" y="32"/>
                  </a:cubicBezTo>
                  <a:cubicBezTo>
                    <a:pt x="32" y="37"/>
                    <a:pt x="28" y="41"/>
                    <a:pt x="22" y="42"/>
                  </a:cubicBezTo>
                  <a:close/>
                  <a:moveTo>
                    <a:pt x="39" y="27"/>
                  </a:moveTo>
                  <a:cubicBezTo>
                    <a:pt x="38" y="28"/>
                    <a:pt x="35" y="28"/>
                    <a:pt x="34" y="27"/>
                  </a:cubicBezTo>
                  <a:cubicBezTo>
                    <a:pt x="33" y="25"/>
                    <a:pt x="34" y="22"/>
                    <a:pt x="35" y="21"/>
                  </a:cubicBezTo>
                  <a:cubicBezTo>
                    <a:pt x="38" y="19"/>
                    <a:pt x="40" y="20"/>
                    <a:pt x="41" y="21"/>
                  </a:cubicBezTo>
                  <a:cubicBezTo>
                    <a:pt x="42" y="23"/>
                    <a:pt x="41" y="26"/>
                    <a:pt x="3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sp>
          <p:nvSpPr>
            <p:cNvPr id="17" name="Freeform 15"/>
            <p:cNvSpPr/>
            <p:nvPr/>
          </p:nvSpPr>
          <p:spPr bwMode="auto">
            <a:xfrm>
              <a:off x="3328988" y="5119688"/>
              <a:ext cx="119062" cy="122237"/>
            </a:xfrm>
            <a:custGeom>
              <a:avLst/>
              <a:gdLst>
                <a:gd name="T0" fmla="*/ 27 w 35"/>
                <a:gd name="T1" fmla="*/ 36 h 36"/>
                <a:gd name="T2" fmla="*/ 31 w 35"/>
                <a:gd name="T3" fmla="*/ 32 h 36"/>
                <a:gd name="T4" fmla="*/ 31 w 35"/>
                <a:gd name="T5" fmla="*/ 32 h 36"/>
                <a:gd name="T6" fmla="*/ 5 w 35"/>
                <a:gd name="T7" fmla="*/ 5 h 36"/>
                <a:gd name="T8" fmla="*/ 0 w 35"/>
                <a:gd name="T9" fmla="*/ 10 h 36"/>
                <a:gd name="T10" fmla="*/ 5 w 35"/>
                <a:gd name="T11" fmla="*/ 15 h 36"/>
                <a:gd name="T12" fmla="*/ 22 w 35"/>
                <a:gd name="T13" fmla="*/ 32 h 36"/>
                <a:gd name="T14" fmla="*/ 27 w 35"/>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27" y="36"/>
                  </a:moveTo>
                  <a:cubicBezTo>
                    <a:pt x="29" y="36"/>
                    <a:pt x="31" y="35"/>
                    <a:pt x="31" y="32"/>
                  </a:cubicBezTo>
                  <a:cubicBezTo>
                    <a:pt x="31" y="32"/>
                    <a:pt x="31" y="32"/>
                    <a:pt x="31" y="32"/>
                  </a:cubicBezTo>
                  <a:cubicBezTo>
                    <a:pt x="35" y="0"/>
                    <a:pt x="5" y="5"/>
                    <a:pt x="5" y="5"/>
                  </a:cubicBezTo>
                  <a:cubicBezTo>
                    <a:pt x="2" y="5"/>
                    <a:pt x="0" y="7"/>
                    <a:pt x="0" y="10"/>
                  </a:cubicBezTo>
                  <a:cubicBezTo>
                    <a:pt x="0" y="13"/>
                    <a:pt x="2" y="15"/>
                    <a:pt x="5" y="15"/>
                  </a:cubicBezTo>
                  <a:cubicBezTo>
                    <a:pt x="26" y="10"/>
                    <a:pt x="22" y="32"/>
                    <a:pt x="22" y="32"/>
                  </a:cubicBezTo>
                  <a:cubicBezTo>
                    <a:pt x="22" y="34"/>
                    <a:pt x="24" y="36"/>
                    <a:pt x="2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sp>
          <p:nvSpPr>
            <p:cNvPr id="18" name="Freeform 16"/>
            <p:cNvSpPr/>
            <p:nvPr/>
          </p:nvSpPr>
          <p:spPr bwMode="auto">
            <a:xfrm>
              <a:off x="3305175" y="5043488"/>
              <a:ext cx="252412" cy="236537"/>
            </a:xfrm>
            <a:custGeom>
              <a:avLst/>
              <a:gdLst>
                <a:gd name="T0" fmla="*/ 30 w 74"/>
                <a:gd name="T1" fmla="*/ 2 h 69"/>
                <a:gd name="T2" fmla="*/ 6 w 74"/>
                <a:gd name="T3" fmla="*/ 3 h 69"/>
                <a:gd name="T4" fmla="*/ 5 w 74"/>
                <a:gd name="T5" fmla="*/ 3 h 69"/>
                <a:gd name="T6" fmla="*/ 5 w 74"/>
                <a:gd name="T7" fmla="*/ 3 h 69"/>
                <a:gd name="T8" fmla="*/ 0 w 74"/>
                <a:gd name="T9" fmla="*/ 10 h 69"/>
                <a:gd name="T10" fmla="*/ 7 w 74"/>
                <a:gd name="T11" fmla="*/ 17 h 69"/>
                <a:gd name="T12" fmla="*/ 13 w 74"/>
                <a:gd name="T13" fmla="*/ 15 h 69"/>
                <a:gd name="T14" fmla="*/ 48 w 74"/>
                <a:gd name="T15" fmla="*/ 32 h 69"/>
                <a:gd name="T16" fmla="*/ 50 w 74"/>
                <a:gd name="T17" fmla="*/ 56 h 69"/>
                <a:gd name="T18" fmla="*/ 49 w 74"/>
                <a:gd name="T19" fmla="*/ 62 h 69"/>
                <a:gd name="T20" fmla="*/ 56 w 74"/>
                <a:gd name="T21" fmla="*/ 69 h 69"/>
                <a:gd name="T22" fmla="*/ 63 w 74"/>
                <a:gd name="T23" fmla="*/ 63 h 69"/>
                <a:gd name="T24" fmla="*/ 63 w 74"/>
                <a:gd name="T25" fmla="*/ 63 h 69"/>
                <a:gd name="T26" fmla="*/ 30 w 74"/>
                <a:gd name="T27"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69">
                  <a:moveTo>
                    <a:pt x="30" y="2"/>
                  </a:moveTo>
                  <a:cubicBezTo>
                    <a:pt x="20" y="0"/>
                    <a:pt x="9" y="2"/>
                    <a:pt x="6" y="3"/>
                  </a:cubicBezTo>
                  <a:cubicBezTo>
                    <a:pt x="6" y="3"/>
                    <a:pt x="6" y="3"/>
                    <a:pt x="5" y="3"/>
                  </a:cubicBezTo>
                  <a:cubicBezTo>
                    <a:pt x="5" y="3"/>
                    <a:pt x="5" y="3"/>
                    <a:pt x="5" y="3"/>
                  </a:cubicBezTo>
                  <a:cubicBezTo>
                    <a:pt x="2" y="4"/>
                    <a:pt x="0" y="7"/>
                    <a:pt x="0" y="10"/>
                  </a:cubicBezTo>
                  <a:cubicBezTo>
                    <a:pt x="0" y="14"/>
                    <a:pt x="3" y="17"/>
                    <a:pt x="7" y="17"/>
                  </a:cubicBezTo>
                  <a:cubicBezTo>
                    <a:pt x="7" y="17"/>
                    <a:pt x="11" y="16"/>
                    <a:pt x="13" y="15"/>
                  </a:cubicBezTo>
                  <a:cubicBezTo>
                    <a:pt x="16" y="14"/>
                    <a:pt x="37" y="14"/>
                    <a:pt x="48" y="32"/>
                  </a:cubicBezTo>
                  <a:cubicBezTo>
                    <a:pt x="54" y="45"/>
                    <a:pt x="51" y="54"/>
                    <a:pt x="50" y="56"/>
                  </a:cubicBezTo>
                  <a:cubicBezTo>
                    <a:pt x="50" y="56"/>
                    <a:pt x="49" y="59"/>
                    <a:pt x="49" y="62"/>
                  </a:cubicBezTo>
                  <a:cubicBezTo>
                    <a:pt x="49" y="66"/>
                    <a:pt x="52" y="69"/>
                    <a:pt x="56" y="69"/>
                  </a:cubicBezTo>
                  <a:cubicBezTo>
                    <a:pt x="59" y="69"/>
                    <a:pt x="62" y="68"/>
                    <a:pt x="63" y="63"/>
                  </a:cubicBezTo>
                  <a:cubicBezTo>
                    <a:pt x="63" y="63"/>
                    <a:pt x="63" y="63"/>
                    <a:pt x="63" y="63"/>
                  </a:cubicBezTo>
                  <a:cubicBezTo>
                    <a:pt x="74" y="25"/>
                    <a:pt x="49" y="7"/>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grpSp>
      <p:sp>
        <p:nvSpPr>
          <p:cNvPr id="19" name="Freeform 20"/>
          <p:cNvSpPr/>
          <p:nvPr/>
        </p:nvSpPr>
        <p:spPr bwMode="auto">
          <a:xfrm>
            <a:off x="3424228" y="3898629"/>
            <a:ext cx="387485" cy="315445"/>
          </a:xfrm>
          <a:custGeom>
            <a:avLst/>
            <a:gdLst>
              <a:gd name="T0" fmla="*/ 403 w 403"/>
              <a:gd name="T1" fmla="*/ 39 h 327"/>
              <a:gd name="T2" fmla="*/ 355 w 403"/>
              <a:gd name="T3" fmla="*/ 52 h 327"/>
              <a:gd name="T4" fmla="*/ 392 w 403"/>
              <a:gd name="T5" fmla="*/ 6 h 327"/>
              <a:gd name="T6" fmla="*/ 339 w 403"/>
              <a:gd name="T7" fmla="*/ 26 h 327"/>
              <a:gd name="T8" fmla="*/ 279 w 403"/>
              <a:gd name="T9" fmla="*/ 0 h 327"/>
              <a:gd name="T10" fmla="*/ 196 w 403"/>
              <a:gd name="T11" fmla="*/ 82 h 327"/>
              <a:gd name="T12" fmla="*/ 199 w 403"/>
              <a:gd name="T13" fmla="*/ 101 h 327"/>
              <a:gd name="T14" fmla="*/ 28 w 403"/>
              <a:gd name="T15" fmla="*/ 15 h 327"/>
              <a:gd name="T16" fmla="*/ 17 w 403"/>
              <a:gd name="T17" fmla="*/ 56 h 327"/>
              <a:gd name="T18" fmla="*/ 54 w 403"/>
              <a:gd name="T19" fmla="*/ 125 h 327"/>
              <a:gd name="T20" fmla="*/ 16 w 403"/>
              <a:gd name="T21" fmla="*/ 115 h 327"/>
              <a:gd name="T22" fmla="*/ 16 w 403"/>
              <a:gd name="T23" fmla="*/ 116 h 327"/>
              <a:gd name="T24" fmla="*/ 83 w 403"/>
              <a:gd name="T25" fmla="*/ 197 h 327"/>
              <a:gd name="T26" fmla="*/ 61 w 403"/>
              <a:gd name="T27" fmla="*/ 200 h 327"/>
              <a:gd name="T28" fmla="*/ 45 w 403"/>
              <a:gd name="T29" fmla="*/ 198 h 327"/>
              <a:gd name="T30" fmla="*/ 123 w 403"/>
              <a:gd name="T31" fmla="*/ 256 h 327"/>
              <a:gd name="T32" fmla="*/ 20 w 403"/>
              <a:gd name="T33" fmla="*/ 291 h 327"/>
              <a:gd name="T34" fmla="*/ 0 w 403"/>
              <a:gd name="T35" fmla="*/ 290 h 327"/>
              <a:gd name="T36" fmla="*/ 127 w 403"/>
              <a:gd name="T37" fmla="*/ 327 h 327"/>
              <a:gd name="T38" fmla="*/ 362 w 403"/>
              <a:gd name="T39" fmla="*/ 92 h 327"/>
              <a:gd name="T40" fmla="*/ 362 w 403"/>
              <a:gd name="T41" fmla="*/ 81 h 327"/>
              <a:gd name="T42" fmla="*/ 403 w 403"/>
              <a:gd name="T43" fmla="*/ 3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3" h="327">
                <a:moveTo>
                  <a:pt x="403" y="39"/>
                </a:moveTo>
                <a:cubicBezTo>
                  <a:pt x="388" y="45"/>
                  <a:pt x="372" y="50"/>
                  <a:pt x="355" y="52"/>
                </a:cubicBezTo>
                <a:cubicBezTo>
                  <a:pt x="373" y="41"/>
                  <a:pt x="386" y="25"/>
                  <a:pt x="392" y="6"/>
                </a:cubicBezTo>
                <a:cubicBezTo>
                  <a:pt x="376" y="15"/>
                  <a:pt x="358" y="22"/>
                  <a:pt x="339" y="26"/>
                </a:cubicBezTo>
                <a:cubicBezTo>
                  <a:pt x="324" y="10"/>
                  <a:pt x="303" y="0"/>
                  <a:pt x="279" y="0"/>
                </a:cubicBezTo>
                <a:cubicBezTo>
                  <a:pt x="233" y="0"/>
                  <a:pt x="196" y="37"/>
                  <a:pt x="196" y="82"/>
                </a:cubicBezTo>
                <a:cubicBezTo>
                  <a:pt x="196" y="89"/>
                  <a:pt x="197" y="95"/>
                  <a:pt x="199" y="101"/>
                </a:cubicBezTo>
                <a:cubicBezTo>
                  <a:pt x="130" y="98"/>
                  <a:pt x="69" y="65"/>
                  <a:pt x="28" y="15"/>
                </a:cubicBezTo>
                <a:cubicBezTo>
                  <a:pt x="21" y="27"/>
                  <a:pt x="17" y="41"/>
                  <a:pt x="17" y="56"/>
                </a:cubicBezTo>
                <a:cubicBezTo>
                  <a:pt x="17" y="85"/>
                  <a:pt x="32" y="110"/>
                  <a:pt x="54" y="125"/>
                </a:cubicBezTo>
                <a:cubicBezTo>
                  <a:pt x="40" y="125"/>
                  <a:pt x="28" y="121"/>
                  <a:pt x="16" y="115"/>
                </a:cubicBezTo>
                <a:cubicBezTo>
                  <a:pt x="16" y="116"/>
                  <a:pt x="16" y="116"/>
                  <a:pt x="16" y="116"/>
                </a:cubicBezTo>
                <a:cubicBezTo>
                  <a:pt x="16" y="156"/>
                  <a:pt x="45" y="189"/>
                  <a:pt x="83" y="197"/>
                </a:cubicBezTo>
                <a:cubicBezTo>
                  <a:pt x="76" y="199"/>
                  <a:pt x="68" y="200"/>
                  <a:pt x="61" y="200"/>
                </a:cubicBezTo>
                <a:cubicBezTo>
                  <a:pt x="56" y="200"/>
                  <a:pt x="50" y="199"/>
                  <a:pt x="45" y="198"/>
                </a:cubicBezTo>
                <a:cubicBezTo>
                  <a:pt x="56" y="231"/>
                  <a:pt x="86" y="255"/>
                  <a:pt x="123" y="256"/>
                </a:cubicBezTo>
                <a:cubicBezTo>
                  <a:pt x="94" y="278"/>
                  <a:pt x="59" y="291"/>
                  <a:pt x="20" y="291"/>
                </a:cubicBezTo>
                <a:cubicBezTo>
                  <a:pt x="13" y="291"/>
                  <a:pt x="7" y="291"/>
                  <a:pt x="0" y="290"/>
                </a:cubicBezTo>
                <a:cubicBezTo>
                  <a:pt x="37" y="313"/>
                  <a:pt x="80" y="327"/>
                  <a:pt x="127" y="327"/>
                </a:cubicBezTo>
                <a:cubicBezTo>
                  <a:pt x="279" y="327"/>
                  <a:pt x="362" y="201"/>
                  <a:pt x="362" y="92"/>
                </a:cubicBezTo>
                <a:cubicBezTo>
                  <a:pt x="362" y="88"/>
                  <a:pt x="362" y="85"/>
                  <a:pt x="362" y="81"/>
                </a:cubicBezTo>
                <a:cubicBezTo>
                  <a:pt x="378" y="70"/>
                  <a:pt x="392" y="55"/>
                  <a:pt x="403"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grpSp>
        <p:nvGrpSpPr>
          <p:cNvPr id="3" name="组合 41"/>
          <p:cNvGrpSpPr/>
          <p:nvPr/>
        </p:nvGrpSpPr>
        <p:grpSpPr>
          <a:xfrm>
            <a:off x="1014413" y="3888421"/>
            <a:ext cx="404813" cy="331097"/>
            <a:chOff x="1352550" y="5095875"/>
            <a:chExt cx="539750" cy="441326"/>
          </a:xfrm>
          <a:solidFill>
            <a:schemeClr val="bg1"/>
          </a:solidFill>
        </p:grpSpPr>
        <p:sp>
          <p:nvSpPr>
            <p:cNvPr id="21" name="Freeform 24"/>
            <p:cNvSpPr>
              <a:spLocks noEditPoints="1"/>
            </p:cNvSpPr>
            <p:nvPr/>
          </p:nvSpPr>
          <p:spPr bwMode="auto">
            <a:xfrm>
              <a:off x="1352550" y="5095875"/>
              <a:ext cx="384175" cy="350838"/>
            </a:xfrm>
            <a:custGeom>
              <a:avLst/>
              <a:gdLst>
                <a:gd name="T0" fmla="*/ 117 w 123"/>
                <a:gd name="T1" fmla="*/ 43 h 112"/>
                <a:gd name="T2" fmla="*/ 123 w 123"/>
                <a:gd name="T3" fmla="*/ 43 h 112"/>
                <a:gd name="T4" fmla="*/ 61 w 123"/>
                <a:gd name="T5" fmla="*/ 0 h 112"/>
                <a:gd name="T6" fmla="*/ 0 w 123"/>
                <a:gd name="T7" fmla="*/ 52 h 112"/>
                <a:gd name="T8" fmla="*/ 24 w 123"/>
                <a:gd name="T9" fmla="*/ 94 h 112"/>
                <a:gd name="T10" fmla="*/ 18 w 123"/>
                <a:gd name="T11" fmla="*/ 112 h 112"/>
                <a:gd name="T12" fmla="*/ 40 w 123"/>
                <a:gd name="T13" fmla="*/ 101 h 112"/>
                <a:gd name="T14" fmla="*/ 61 w 123"/>
                <a:gd name="T15" fmla="*/ 104 h 112"/>
                <a:gd name="T16" fmla="*/ 67 w 123"/>
                <a:gd name="T17" fmla="*/ 104 h 112"/>
                <a:gd name="T18" fmla="*/ 65 w 123"/>
                <a:gd name="T19" fmla="*/ 91 h 112"/>
                <a:gd name="T20" fmla="*/ 117 w 123"/>
                <a:gd name="T21" fmla="*/ 43 h 112"/>
                <a:gd name="T22" fmla="*/ 84 w 123"/>
                <a:gd name="T23" fmla="*/ 26 h 112"/>
                <a:gd name="T24" fmla="*/ 92 w 123"/>
                <a:gd name="T25" fmla="*/ 34 h 112"/>
                <a:gd name="T26" fmla="*/ 84 w 123"/>
                <a:gd name="T27" fmla="*/ 41 h 112"/>
                <a:gd name="T28" fmla="*/ 75 w 123"/>
                <a:gd name="T29" fmla="*/ 34 h 112"/>
                <a:gd name="T30" fmla="*/ 84 w 123"/>
                <a:gd name="T31" fmla="*/ 26 h 112"/>
                <a:gd name="T32" fmla="*/ 41 w 123"/>
                <a:gd name="T33" fmla="*/ 41 h 112"/>
                <a:gd name="T34" fmla="*/ 32 w 123"/>
                <a:gd name="T35" fmla="*/ 34 h 112"/>
                <a:gd name="T36" fmla="*/ 41 w 123"/>
                <a:gd name="T37" fmla="*/ 26 h 112"/>
                <a:gd name="T38" fmla="*/ 49 w 123"/>
                <a:gd name="T39" fmla="*/ 34 h 112"/>
                <a:gd name="T40" fmla="*/ 41 w 123"/>
                <a:gd name="T41" fmla="*/ 4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12">
                  <a:moveTo>
                    <a:pt x="117" y="43"/>
                  </a:moveTo>
                  <a:cubicBezTo>
                    <a:pt x="119" y="43"/>
                    <a:pt x="121" y="43"/>
                    <a:pt x="123" y="43"/>
                  </a:cubicBezTo>
                  <a:cubicBezTo>
                    <a:pt x="118" y="18"/>
                    <a:pt x="91" y="0"/>
                    <a:pt x="61" y="0"/>
                  </a:cubicBezTo>
                  <a:cubicBezTo>
                    <a:pt x="27" y="0"/>
                    <a:pt x="0" y="23"/>
                    <a:pt x="0" y="52"/>
                  </a:cubicBezTo>
                  <a:cubicBezTo>
                    <a:pt x="0" y="69"/>
                    <a:pt x="9" y="83"/>
                    <a:pt x="24" y="94"/>
                  </a:cubicBezTo>
                  <a:cubicBezTo>
                    <a:pt x="18" y="112"/>
                    <a:pt x="18" y="112"/>
                    <a:pt x="18" y="112"/>
                  </a:cubicBezTo>
                  <a:cubicBezTo>
                    <a:pt x="40" y="101"/>
                    <a:pt x="40" y="101"/>
                    <a:pt x="40" y="101"/>
                  </a:cubicBezTo>
                  <a:cubicBezTo>
                    <a:pt x="47" y="103"/>
                    <a:pt x="53" y="104"/>
                    <a:pt x="61" y="104"/>
                  </a:cubicBezTo>
                  <a:cubicBezTo>
                    <a:pt x="63" y="104"/>
                    <a:pt x="65" y="104"/>
                    <a:pt x="67" y="104"/>
                  </a:cubicBezTo>
                  <a:cubicBezTo>
                    <a:pt x="66" y="100"/>
                    <a:pt x="65" y="96"/>
                    <a:pt x="65" y="91"/>
                  </a:cubicBezTo>
                  <a:cubicBezTo>
                    <a:pt x="65" y="64"/>
                    <a:pt x="88" y="43"/>
                    <a:pt x="117" y="43"/>
                  </a:cubicBezTo>
                  <a:close/>
                  <a:moveTo>
                    <a:pt x="84" y="26"/>
                  </a:moveTo>
                  <a:cubicBezTo>
                    <a:pt x="89" y="26"/>
                    <a:pt x="92" y="29"/>
                    <a:pt x="92" y="34"/>
                  </a:cubicBezTo>
                  <a:cubicBezTo>
                    <a:pt x="92" y="38"/>
                    <a:pt x="89" y="41"/>
                    <a:pt x="84" y="41"/>
                  </a:cubicBezTo>
                  <a:cubicBezTo>
                    <a:pt x="80" y="41"/>
                    <a:pt x="75" y="38"/>
                    <a:pt x="75" y="34"/>
                  </a:cubicBezTo>
                  <a:cubicBezTo>
                    <a:pt x="75" y="29"/>
                    <a:pt x="80" y="26"/>
                    <a:pt x="84" y="26"/>
                  </a:cubicBezTo>
                  <a:close/>
                  <a:moveTo>
                    <a:pt x="41" y="41"/>
                  </a:moveTo>
                  <a:cubicBezTo>
                    <a:pt x="37" y="41"/>
                    <a:pt x="32" y="38"/>
                    <a:pt x="32" y="34"/>
                  </a:cubicBezTo>
                  <a:cubicBezTo>
                    <a:pt x="32" y="29"/>
                    <a:pt x="37" y="26"/>
                    <a:pt x="41" y="26"/>
                  </a:cubicBezTo>
                  <a:cubicBezTo>
                    <a:pt x="46" y="26"/>
                    <a:pt x="49" y="29"/>
                    <a:pt x="49" y="34"/>
                  </a:cubicBezTo>
                  <a:cubicBezTo>
                    <a:pt x="49" y="38"/>
                    <a:pt x="46" y="41"/>
                    <a:pt x="4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sp>
          <p:nvSpPr>
            <p:cNvPr id="22" name="Freeform 25"/>
            <p:cNvSpPr>
              <a:spLocks noEditPoints="1"/>
            </p:cNvSpPr>
            <p:nvPr/>
          </p:nvSpPr>
          <p:spPr bwMode="auto">
            <a:xfrm>
              <a:off x="1568450" y="5240338"/>
              <a:ext cx="323850" cy="296863"/>
            </a:xfrm>
            <a:custGeom>
              <a:avLst/>
              <a:gdLst>
                <a:gd name="T0" fmla="*/ 104 w 104"/>
                <a:gd name="T1" fmla="*/ 45 h 95"/>
                <a:gd name="T2" fmla="*/ 52 w 104"/>
                <a:gd name="T3" fmla="*/ 0 h 95"/>
                <a:gd name="T4" fmla="*/ 0 w 104"/>
                <a:gd name="T5" fmla="*/ 45 h 95"/>
                <a:gd name="T6" fmla="*/ 52 w 104"/>
                <a:gd name="T7" fmla="*/ 89 h 95"/>
                <a:gd name="T8" fmla="*/ 71 w 104"/>
                <a:gd name="T9" fmla="*/ 86 h 95"/>
                <a:gd name="T10" fmla="*/ 87 w 104"/>
                <a:gd name="T11" fmla="*/ 95 h 95"/>
                <a:gd name="T12" fmla="*/ 83 w 104"/>
                <a:gd name="T13" fmla="*/ 80 h 95"/>
                <a:gd name="T14" fmla="*/ 104 w 104"/>
                <a:gd name="T15" fmla="*/ 45 h 95"/>
                <a:gd name="T16" fmla="*/ 35 w 104"/>
                <a:gd name="T17" fmla="*/ 37 h 95"/>
                <a:gd name="T18" fmla="*/ 29 w 104"/>
                <a:gd name="T19" fmla="*/ 31 h 95"/>
                <a:gd name="T20" fmla="*/ 35 w 104"/>
                <a:gd name="T21" fmla="*/ 25 h 95"/>
                <a:gd name="T22" fmla="*/ 43 w 104"/>
                <a:gd name="T23" fmla="*/ 31 h 95"/>
                <a:gd name="T24" fmla="*/ 35 w 104"/>
                <a:gd name="T25" fmla="*/ 37 h 95"/>
                <a:gd name="T26" fmla="*/ 69 w 104"/>
                <a:gd name="T27" fmla="*/ 37 h 95"/>
                <a:gd name="T28" fmla="*/ 63 w 104"/>
                <a:gd name="T29" fmla="*/ 31 h 95"/>
                <a:gd name="T30" fmla="*/ 69 w 104"/>
                <a:gd name="T31" fmla="*/ 25 h 95"/>
                <a:gd name="T32" fmla="*/ 77 w 104"/>
                <a:gd name="T33" fmla="*/ 31 h 95"/>
                <a:gd name="T34" fmla="*/ 69 w 104"/>
                <a:gd name="T3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95">
                  <a:moveTo>
                    <a:pt x="104" y="45"/>
                  </a:moveTo>
                  <a:cubicBezTo>
                    <a:pt x="104" y="20"/>
                    <a:pt x="80" y="0"/>
                    <a:pt x="52" y="0"/>
                  </a:cubicBezTo>
                  <a:cubicBezTo>
                    <a:pt x="23" y="0"/>
                    <a:pt x="0" y="20"/>
                    <a:pt x="0" y="45"/>
                  </a:cubicBezTo>
                  <a:cubicBezTo>
                    <a:pt x="0" y="69"/>
                    <a:pt x="23" y="89"/>
                    <a:pt x="52" y="89"/>
                  </a:cubicBezTo>
                  <a:cubicBezTo>
                    <a:pt x="58" y="89"/>
                    <a:pt x="64" y="88"/>
                    <a:pt x="71" y="86"/>
                  </a:cubicBezTo>
                  <a:cubicBezTo>
                    <a:pt x="87" y="95"/>
                    <a:pt x="87" y="95"/>
                    <a:pt x="87" y="95"/>
                  </a:cubicBezTo>
                  <a:cubicBezTo>
                    <a:pt x="83" y="80"/>
                    <a:pt x="83" y="80"/>
                    <a:pt x="83" y="80"/>
                  </a:cubicBezTo>
                  <a:cubicBezTo>
                    <a:pt x="95" y="71"/>
                    <a:pt x="104" y="58"/>
                    <a:pt x="104" y="45"/>
                  </a:cubicBezTo>
                  <a:close/>
                  <a:moveTo>
                    <a:pt x="35" y="37"/>
                  </a:moveTo>
                  <a:cubicBezTo>
                    <a:pt x="32" y="37"/>
                    <a:pt x="29" y="34"/>
                    <a:pt x="29" y="31"/>
                  </a:cubicBezTo>
                  <a:cubicBezTo>
                    <a:pt x="29" y="28"/>
                    <a:pt x="32" y="25"/>
                    <a:pt x="35" y="25"/>
                  </a:cubicBezTo>
                  <a:cubicBezTo>
                    <a:pt x="40" y="25"/>
                    <a:pt x="43" y="28"/>
                    <a:pt x="43" y="31"/>
                  </a:cubicBezTo>
                  <a:cubicBezTo>
                    <a:pt x="43" y="34"/>
                    <a:pt x="40" y="37"/>
                    <a:pt x="35" y="37"/>
                  </a:cubicBezTo>
                  <a:close/>
                  <a:moveTo>
                    <a:pt x="69" y="37"/>
                  </a:moveTo>
                  <a:cubicBezTo>
                    <a:pt x="66" y="37"/>
                    <a:pt x="63" y="34"/>
                    <a:pt x="63" y="31"/>
                  </a:cubicBezTo>
                  <a:cubicBezTo>
                    <a:pt x="63" y="28"/>
                    <a:pt x="66" y="25"/>
                    <a:pt x="69" y="25"/>
                  </a:cubicBezTo>
                  <a:cubicBezTo>
                    <a:pt x="74" y="25"/>
                    <a:pt x="77" y="28"/>
                    <a:pt x="77" y="31"/>
                  </a:cubicBezTo>
                  <a:cubicBezTo>
                    <a:pt x="77" y="34"/>
                    <a:pt x="74" y="37"/>
                    <a:pt x="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dirty="0">
                <a:solidFill>
                  <a:srgbClr val="43536A"/>
                </a:solidFill>
              </a:endParaRPr>
            </a:p>
          </p:txBody>
        </p:sp>
      </p:grpSp>
      <p:grpSp>
        <p:nvGrpSpPr>
          <p:cNvPr id="10" name="组合 47"/>
          <p:cNvGrpSpPr/>
          <p:nvPr/>
        </p:nvGrpSpPr>
        <p:grpSpPr>
          <a:xfrm>
            <a:off x="5649919" y="1511447"/>
            <a:ext cx="1074212" cy="981298"/>
            <a:chOff x="5181908" y="1898524"/>
            <a:chExt cx="1432283" cy="1307994"/>
          </a:xfrm>
        </p:grpSpPr>
        <p:sp>
          <p:nvSpPr>
            <p:cNvPr id="24" name="文本框 23"/>
            <p:cNvSpPr txBox="1"/>
            <p:nvPr/>
          </p:nvSpPr>
          <p:spPr>
            <a:xfrm>
              <a:off x="5464277" y="1898524"/>
              <a:ext cx="930170" cy="738436"/>
            </a:xfrm>
            <a:prstGeom prst="rect">
              <a:avLst/>
            </a:prstGeom>
            <a:noFill/>
          </p:spPr>
          <p:txBody>
            <a:bodyPr wrap="none" rtlCol="0">
              <a:spAutoFit/>
            </a:bodyPr>
            <a:lstStyle/>
            <a:p>
              <a:pPr defTabSz="914400" eaLnBrk="0" fontAlgn="base" hangingPunct="0">
                <a:spcBef>
                  <a:spcPct val="0"/>
                </a:spcBef>
                <a:spcAft>
                  <a:spcPct val="0"/>
                </a:spcAft>
              </a:pPr>
              <a:r>
                <a:rPr lang="en-US" altLang="zh-CN" sz="3000" dirty="0">
                  <a:solidFill>
                    <a:schemeClr val="bg1"/>
                  </a:solidFill>
                  <a:latin typeface="Arial Black" panose="020B0A04020102020204" pitchFamily="34" charset="0"/>
                  <a:cs typeface="Arial" panose="020B0604020202020204" pitchFamily="34" charset="0"/>
                </a:rPr>
                <a:t>01</a:t>
              </a:r>
              <a:endParaRPr lang="zh-CN" altLang="en-US" sz="3000" dirty="0">
                <a:solidFill>
                  <a:schemeClr val="bg1"/>
                </a:solidFill>
                <a:latin typeface="Arial Black" panose="020B0A04020102020204" pitchFamily="34" charset="0"/>
                <a:cs typeface="Arial" panose="020B0604020202020204" pitchFamily="34" charset="0"/>
              </a:endParaRPr>
            </a:p>
          </p:txBody>
        </p:sp>
        <p:sp>
          <p:nvSpPr>
            <p:cNvPr id="25" name="文本框 24"/>
            <p:cNvSpPr txBox="1"/>
            <p:nvPr/>
          </p:nvSpPr>
          <p:spPr>
            <a:xfrm>
              <a:off x="5181908" y="2519362"/>
              <a:ext cx="1432283" cy="687156"/>
            </a:xfrm>
            <a:prstGeom prst="rect">
              <a:avLst/>
            </a:prstGeom>
            <a:noFill/>
          </p:spPr>
          <p:txBody>
            <a:bodyPr wrap="square" rtlCol="0">
              <a:spAutoFit/>
            </a:bodyPr>
            <a:lstStyle/>
            <a:p>
              <a:pPr algn="ctr" defTabSz="914400" eaLnBrk="0" fontAlgn="base" hangingPunct="0">
                <a:lnSpc>
                  <a:spcPts val="1050"/>
                </a:lnSpc>
                <a:spcBef>
                  <a:spcPct val="0"/>
                </a:spcBef>
                <a:spcAft>
                  <a:spcPct val="0"/>
                </a:spcAft>
              </a:pPr>
              <a:r>
                <a:rPr lang="en-US" altLang="zh-CN" sz="6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a:t>
              </a:r>
              <a:endParaRPr lang="zh-CN" altLang="en-US" sz="600" dirty="0">
                <a:solidFill>
                  <a:schemeClr val="bg1"/>
                </a:solidFill>
                <a:latin typeface="Arial" panose="020B0604020202020204" pitchFamily="34" charset="0"/>
                <a:cs typeface="Arial" panose="020B0604020202020204" pitchFamily="34" charset="0"/>
              </a:endParaRPr>
            </a:p>
          </p:txBody>
        </p:sp>
      </p:grpSp>
      <p:grpSp>
        <p:nvGrpSpPr>
          <p:cNvPr id="14" name="组合 50"/>
          <p:cNvGrpSpPr/>
          <p:nvPr/>
        </p:nvGrpSpPr>
        <p:grpSpPr>
          <a:xfrm>
            <a:off x="6988860" y="1642114"/>
            <a:ext cx="946826" cy="1035746"/>
            <a:chOff x="5254481" y="1825951"/>
            <a:chExt cx="1262434" cy="1380567"/>
          </a:xfrm>
        </p:grpSpPr>
        <p:sp>
          <p:nvSpPr>
            <p:cNvPr id="27" name="文本框 26"/>
            <p:cNvSpPr txBox="1"/>
            <p:nvPr/>
          </p:nvSpPr>
          <p:spPr>
            <a:xfrm>
              <a:off x="5304621" y="1825951"/>
              <a:ext cx="998563" cy="799971"/>
            </a:xfrm>
            <a:prstGeom prst="rect">
              <a:avLst/>
            </a:prstGeom>
            <a:noFill/>
          </p:spPr>
          <p:txBody>
            <a:bodyPr wrap="none" rtlCol="0">
              <a:spAutoFit/>
            </a:bodyPr>
            <a:lstStyle/>
            <a:p>
              <a:pPr defTabSz="914400" eaLnBrk="0" fontAlgn="base" hangingPunct="0">
                <a:spcBef>
                  <a:spcPct val="0"/>
                </a:spcBef>
                <a:spcAft>
                  <a:spcPct val="0"/>
                </a:spcAft>
              </a:pPr>
              <a:r>
                <a:rPr lang="en-US" altLang="zh-CN" sz="3300" dirty="0">
                  <a:solidFill>
                    <a:schemeClr val="bg1"/>
                  </a:solidFill>
                  <a:latin typeface="Arial Black" panose="020B0A04020102020204" pitchFamily="34" charset="0"/>
                  <a:cs typeface="Arial" panose="020B0604020202020204" pitchFamily="34" charset="0"/>
                </a:rPr>
                <a:t>02</a:t>
              </a:r>
              <a:endParaRPr lang="zh-CN" altLang="en-US" sz="3300" dirty="0">
                <a:solidFill>
                  <a:schemeClr val="bg1"/>
                </a:solidFill>
                <a:latin typeface="Arial Black" panose="020B0A04020102020204" pitchFamily="34" charset="0"/>
                <a:cs typeface="Arial" panose="020B0604020202020204" pitchFamily="34" charset="0"/>
              </a:endParaRPr>
            </a:p>
          </p:txBody>
        </p:sp>
        <p:sp>
          <p:nvSpPr>
            <p:cNvPr id="28" name="文本框 27"/>
            <p:cNvSpPr txBox="1"/>
            <p:nvPr/>
          </p:nvSpPr>
          <p:spPr>
            <a:xfrm>
              <a:off x="5254481" y="2519363"/>
              <a:ext cx="1262434" cy="687155"/>
            </a:xfrm>
            <a:prstGeom prst="rect">
              <a:avLst/>
            </a:prstGeom>
            <a:noFill/>
          </p:spPr>
          <p:txBody>
            <a:bodyPr wrap="square" rtlCol="0">
              <a:spAutoFit/>
            </a:bodyPr>
            <a:lstStyle/>
            <a:p>
              <a:pPr defTabSz="914400" eaLnBrk="0" fontAlgn="base" hangingPunct="0">
                <a:lnSpc>
                  <a:spcPts val="1050"/>
                </a:lnSpc>
                <a:spcBef>
                  <a:spcPct val="0"/>
                </a:spcBef>
                <a:spcAft>
                  <a:spcPct val="0"/>
                </a:spcAft>
              </a:pPr>
              <a:r>
                <a:rPr lang="en-US" altLang="zh-CN" sz="6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a:t>
              </a:r>
              <a:endParaRPr lang="zh-CN" altLang="en-US" sz="600" dirty="0">
                <a:solidFill>
                  <a:schemeClr val="bg1"/>
                </a:solidFill>
                <a:latin typeface="Arial" panose="020B0604020202020204" pitchFamily="34" charset="0"/>
                <a:cs typeface="Arial" panose="020B0604020202020204" pitchFamily="34" charset="0"/>
              </a:endParaRPr>
            </a:p>
          </p:txBody>
        </p:sp>
      </p:grpSp>
      <p:grpSp>
        <p:nvGrpSpPr>
          <p:cNvPr id="20" name="组合 53"/>
          <p:cNvGrpSpPr/>
          <p:nvPr/>
        </p:nvGrpSpPr>
        <p:grpSpPr>
          <a:xfrm>
            <a:off x="6586090" y="3319032"/>
            <a:ext cx="946826" cy="926855"/>
            <a:chOff x="5254481" y="1913037"/>
            <a:chExt cx="1262434" cy="1235426"/>
          </a:xfrm>
        </p:grpSpPr>
        <p:sp>
          <p:nvSpPr>
            <p:cNvPr id="30" name="文本框 29"/>
            <p:cNvSpPr txBox="1"/>
            <p:nvPr/>
          </p:nvSpPr>
          <p:spPr>
            <a:xfrm>
              <a:off x="5377193" y="1913037"/>
              <a:ext cx="861774" cy="676900"/>
            </a:xfrm>
            <a:prstGeom prst="rect">
              <a:avLst/>
            </a:prstGeom>
            <a:noFill/>
          </p:spPr>
          <p:txBody>
            <a:bodyPr wrap="none" rtlCol="0">
              <a:spAutoFit/>
            </a:bodyPr>
            <a:lstStyle/>
            <a:p>
              <a:pPr defTabSz="914400" eaLnBrk="0" fontAlgn="base" hangingPunct="0">
                <a:spcBef>
                  <a:spcPct val="0"/>
                </a:spcBef>
                <a:spcAft>
                  <a:spcPct val="0"/>
                </a:spcAft>
              </a:pPr>
              <a:r>
                <a:rPr lang="en-US" altLang="zh-CN" sz="2700" dirty="0">
                  <a:solidFill>
                    <a:schemeClr val="bg1"/>
                  </a:solidFill>
                  <a:latin typeface="Arial Black" panose="020B0A04020102020204" pitchFamily="34" charset="0"/>
                  <a:cs typeface="Arial" panose="020B0604020202020204" pitchFamily="34" charset="0"/>
                </a:rPr>
                <a:t>03</a:t>
              </a:r>
              <a:endParaRPr lang="zh-CN" altLang="en-US" sz="2700" dirty="0">
                <a:solidFill>
                  <a:schemeClr val="bg1"/>
                </a:solidFill>
                <a:latin typeface="Arial Black" panose="020B0A04020102020204" pitchFamily="34" charset="0"/>
                <a:cs typeface="Arial" panose="020B0604020202020204" pitchFamily="34" charset="0"/>
              </a:endParaRPr>
            </a:p>
          </p:txBody>
        </p:sp>
        <p:sp>
          <p:nvSpPr>
            <p:cNvPr id="31" name="文本框 30"/>
            <p:cNvSpPr txBox="1"/>
            <p:nvPr/>
          </p:nvSpPr>
          <p:spPr>
            <a:xfrm>
              <a:off x="5254481" y="2461307"/>
              <a:ext cx="1262434" cy="687156"/>
            </a:xfrm>
            <a:prstGeom prst="rect">
              <a:avLst/>
            </a:prstGeom>
            <a:noFill/>
          </p:spPr>
          <p:txBody>
            <a:bodyPr wrap="square" rtlCol="0">
              <a:spAutoFit/>
            </a:bodyPr>
            <a:lstStyle/>
            <a:p>
              <a:pPr defTabSz="914400" eaLnBrk="0" fontAlgn="base" hangingPunct="0">
                <a:lnSpc>
                  <a:spcPts val="1050"/>
                </a:lnSpc>
                <a:spcBef>
                  <a:spcPct val="0"/>
                </a:spcBef>
                <a:spcAft>
                  <a:spcPct val="0"/>
                </a:spcAft>
              </a:pPr>
              <a:r>
                <a:rPr lang="en-US" altLang="zh-CN" sz="6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a:t>
              </a:r>
              <a:endParaRPr lang="zh-CN" altLang="en-US" sz="600" dirty="0">
                <a:solidFill>
                  <a:schemeClr val="bg1"/>
                </a:solidFill>
                <a:latin typeface="Arial" panose="020B0604020202020204" pitchFamily="34" charset="0"/>
                <a:cs typeface="Arial" panose="020B0604020202020204" pitchFamily="34" charset="0"/>
              </a:endParaRPr>
            </a:p>
          </p:txBody>
        </p:sp>
      </p:grpSp>
      <p:grpSp>
        <p:nvGrpSpPr>
          <p:cNvPr id="23" name="组合 56"/>
          <p:cNvGrpSpPr/>
          <p:nvPr/>
        </p:nvGrpSpPr>
        <p:grpSpPr>
          <a:xfrm>
            <a:off x="5323348" y="2807247"/>
            <a:ext cx="1074212" cy="981298"/>
            <a:chOff x="5181908" y="1898524"/>
            <a:chExt cx="1432283" cy="1307994"/>
          </a:xfrm>
        </p:grpSpPr>
        <p:sp>
          <p:nvSpPr>
            <p:cNvPr id="33" name="文本框 32"/>
            <p:cNvSpPr txBox="1"/>
            <p:nvPr/>
          </p:nvSpPr>
          <p:spPr>
            <a:xfrm>
              <a:off x="5464277" y="1898524"/>
              <a:ext cx="930170" cy="738436"/>
            </a:xfrm>
            <a:prstGeom prst="rect">
              <a:avLst/>
            </a:prstGeom>
            <a:noFill/>
          </p:spPr>
          <p:txBody>
            <a:bodyPr wrap="none" rtlCol="0">
              <a:spAutoFit/>
            </a:bodyPr>
            <a:lstStyle/>
            <a:p>
              <a:pPr defTabSz="914400" eaLnBrk="0" fontAlgn="base" hangingPunct="0">
                <a:spcBef>
                  <a:spcPct val="0"/>
                </a:spcBef>
                <a:spcAft>
                  <a:spcPct val="0"/>
                </a:spcAft>
              </a:pPr>
              <a:r>
                <a:rPr lang="en-US" altLang="zh-CN" sz="3000" dirty="0">
                  <a:solidFill>
                    <a:schemeClr val="bg1"/>
                  </a:solidFill>
                  <a:latin typeface="Arial Black" panose="020B0A04020102020204" pitchFamily="34" charset="0"/>
                  <a:cs typeface="Arial" panose="020B0604020202020204" pitchFamily="34" charset="0"/>
                </a:rPr>
                <a:t>04</a:t>
              </a:r>
              <a:endParaRPr lang="zh-CN" altLang="en-US" sz="3000" dirty="0">
                <a:solidFill>
                  <a:schemeClr val="bg1"/>
                </a:solidFill>
                <a:latin typeface="Arial Black" panose="020B0A04020102020204" pitchFamily="34" charset="0"/>
                <a:cs typeface="Arial" panose="020B0604020202020204" pitchFamily="34" charset="0"/>
              </a:endParaRPr>
            </a:p>
          </p:txBody>
        </p:sp>
        <p:sp>
          <p:nvSpPr>
            <p:cNvPr id="34" name="文本框 33"/>
            <p:cNvSpPr txBox="1"/>
            <p:nvPr/>
          </p:nvSpPr>
          <p:spPr>
            <a:xfrm>
              <a:off x="5181908" y="2519362"/>
              <a:ext cx="1432283" cy="687156"/>
            </a:xfrm>
            <a:prstGeom prst="rect">
              <a:avLst/>
            </a:prstGeom>
            <a:noFill/>
          </p:spPr>
          <p:txBody>
            <a:bodyPr wrap="square" rtlCol="0">
              <a:spAutoFit/>
            </a:bodyPr>
            <a:lstStyle/>
            <a:p>
              <a:pPr algn="ctr" defTabSz="914400" eaLnBrk="0" fontAlgn="base" hangingPunct="0">
                <a:lnSpc>
                  <a:spcPts val="1050"/>
                </a:lnSpc>
                <a:spcBef>
                  <a:spcPct val="0"/>
                </a:spcBef>
                <a:spcAft>
                  <a:spcPct val="0"/>
                </a:spcAft>
              </a:pPr>
              <a:r>
                <a:rPr lang="en-US" altLang="zh-CN" sz="6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a:t>
              </a:r>
              <a:endParaRPr lang="zh-CN" altLang="en-US" sz="600" dirty="0">
                <a:solidFill>
                  <a:schemeClr val="bg1"/>
                </a:solidFill>
                <a:latin typeface="Arial" panose="020B0604020202020204" pitchFamily="34" charset="0"/>
                <a:cs typeface="Arial" panose="020B0604020202020204" pitchFamily="34" charset="0"/>
              </a:endParaRPr>
            </a:p>
          </p:txBody>
        </p:sp>
      </p:grpSp>
      <p:grpSp>
        <p:nvGrpSpPr>
          <p:cNvPr id="26" name="组合 59"/>
          <p:cNvGrpSpPr/>
          <p:nvPr/>
        </p:nvGrpSpPr>
        <p:grpSpPr>
          <a:xfrm>
            <a:off x="4702861" y="1968786"/>
            <a:ext cx="946826" cy="883299"/>
            <a:chOff x="5254481" y="1971094"/>
            <a:chExt cx="1262434" cy="1177369"/>
          </a:xfrm>
        </p:grpSpPr>
        <p:sp>
          <p:nvSpPr>
            <p:cNvPr id="36" name="文本框 35"/>
            <p:cNvSpPr txBox="1"/>
            <p:nvPr/>
          </p:nvSpPr>
          <p:spPr>
            <a:xfrm>
              <a:off x="5377193" y="1971094"/>
              <a:ext cx="793380" cy="615363"/>
            </a:xfrm>
            <a:prstGeom prst="rect">
              <a:avLst/>
            </a:prstGeom>
            <a:noFill/>
          </p:spPr>
          <p:txBody>
            <a:bodyPr wrap="none" rtlCol="0">
              <a:spAutoFit/>
            </a:bodyPr>
            <a:lstStyle/>
            <a:p>
              <a:pPr defTabSz="914400" eaLnBrk="0" fontAlgn="base" hangingPunct="0">
                <a:spcBef>
                  <a:spcPct val="0"/>
                </a:spcBef>
                <a:spcAft>
                  <a:spcPct val="0"/>
                </a:spcAft>
              </a:pPr>
              <a:r>
                <a:rPr lang="en-US" altLang="zh-CN" sz="2400" dirty="0">
                  <a:solidFill>
                    <a:schemeClr val="bg1"/>
                  </a:solidFill>
                  <a:latin typeface="Arial Black" panose="020B0A04020102020204" pitchFamily="34" charset="0"/>
                  <a:cs typeface="Arial" panose="020B0604020202020204" pitchFamily="34" charset="0"/>
                </a:rPr>
                <a:t>03</a:t>
              </a:r>
              <a:endParaRPr lang="zh-CN" altLang="en-US" sz="2400" dirty="0">
                <a:solidFill>
                  <a:schemeClr val="bg1"/>
                </a:solidFill>
                <a:latin typeface="Arial Black" panose="020B0A04020102020204" pitchFamily="34" charset="0"/>
                <a:cs typeface="Arial" panose="020B0604020202020204" pitchFamily="34" charset="0"/>
              </a:endParaRPr>
            </a:p>
          </p:txBody>
        </p:sp>
        <p:sp>
          <p:nvSpPr>
            <p:cNvPr id="37" name="文本框 36"/>
            <p:cNvSpPr txBox="1"/>
            <p:nvPr/>
          </p:nvSpPr>
          <p:spPr>
            <a:xfrm>
              <a:off x="5254481" y="2461307"/>
              <a:ext cx="1262434" cy="687156"/>
            </a:xfrm>
            <a:prstGeom prst="rect">
              <a:avLst/>
            </a:prstGeom>
            <a:noFill/>
          </p:spPr>
          <p:txBody>
            <a:bodyPr wrap="square" rtlCol="0">
              <a:spAutoFit/>
            </a:bodyPr>
            <a:lstStyle/>
            <a:p>
              <a:pPr defTabSz="914400" eaLnBrk="0" fontAlgn="base" hangingPunct="0">
                <a:lnSpc>
                  <a:spcPts val="1050"/>
                </a:lnSpc>
                <a:spcBef>
                  <a:spcPct val="0"/>
                </a:spcBef>
                <a:spcAft>
                  <a:spcPct val="0"/>
                </a:spcAft>
              </a:pPr>
              <a:r>
                <a:rPr lang="en-US" altLang="zh-CN" sz="6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a:t>
              </a:r>
              <a:endParaRPr lang="zh-CN" altLang="en-US" sz="600" dirty="0">
                <a:solidFill>
                  <a:schemeClr val="bg1"/>
                </a:solidFill>
                <a:latin typeface="Arial" panose="020B0604020202020204" pitchFamily="34" charset="0"/>
                <a:cs typeface="Arial" panose="020B0604020202020204" pitchFamily="34" charset="0"/>
              </a:endParaRPr>
            </a:p>
          </p:txBody>
        </p:sp>
      </p:grpSp>
      <p:sp>
        <p:nvSpPr>
          <p:cNvPr id="39" name="Subtitle 2"/>
          <p:cNvSpPr txBox="1"/>
          <p:nvPr/>
        </p:nvSpPr>
        <p:spPr bwMode="auto">
          <a:xfrm>
            <a:off x="865665" y="2284512"/>
            <a:ext cx="2842458" cy="57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endParaRPr lang="zh-CN" altLang="en-US" sz="800" dirty="0">
              <a:solidFill>
                <a:schemeClr val="bg1">
                  <a:lumMod val="65000"/>
                </a:schemeClr>
              </a:solidFill>
              <a:latin typeface="微软雅黑" panose="020B0503020204020204" pitchFamily="34" charset="-122"/>
              <a:ea typeface="微软雅黑" panose="020B0503020204020204" pitchFamily="34" charset="-122"/>
              <a:cs typeface="Lantinghei SC Demibold" charset="-122"/>
            </a:endParaRPr>
          </a:p>
          <a:p>
            <a:pPr eaLnBrk="1" hangingPunct="1">
              <a:lnSpc>
                <a:spcPct val="120000"/>
              </a:lnSpc>
              <a:buFontTx/>
              <a:buNone/>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Light" charset="0"/>
            </a:endParaRPr>
          </a:p>
        </p:txBody>
      </p:sp>
    </p:spTree>
  </p:cSld>
  <p:clrMapOvr>
    <a:masterClrMapping/>
  </p:clrMapOvr>
  <p:transition spd="slow" advClick="0" advTm="3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18" y="0"/>
            <a:ext cx="9144018" cy="5148082"/>
          </a:xfrm>
          <a:prstGeom prst="rect">
            <a:avLst/>
          </a:prstGeom>
        </p:spPr>
      </p:pic>
      <p:sp>
        <p:nvSpPr>
          <p:cNvPr id="4098" name="文本框 28"/>
          <p:cNvSpPr txBox="1">
            <a:spLocks noChangeArrowheads="1"/>
          </p:cNvSpPr>
          <p:nvPr>
            <p:custDataLst>
              <p:tags r:id="rId2"/>
            </p:custDataLst>
          </p:nvPr>
        </p:nvSpPr>
        <p:spPr bwMode="auto">
          <a:xfrm>
            <a:off x="3140483" y="224184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sp>
        <p:nvSpPr>
          <p:cNvPr id="30" name="文本框 29"/>
          <p:cNvSpPr txBox="1"/>
          <p:nvPr>
            <p:custDataLst>
              <p:tags r:id="rId3"/>
            </p:custDataLst>
          </p:nvPr>
        </p:nvSpPr>
        <p:spPr>
          <a:xfrm>
            <a:off x="4167935" y="2408520"/>
            <a:ext cx="2952098"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endParaRPr lang="zh-CN" altLang="en-US" sz="900" dirty="0">
              <a:solidFill>
                <a:schemeClr val="bg1">
                  <a:lumMod val="65000"/>
                </a:schemeClr>
              </a:solidFill>
              <a:latin typeface="幼圆" panose="02010509060101010101" pitchFamily="49" charset="-122"/>
              <a:ea typeface="幼圆" panose="02010509060101010101" pitchFamily="49" charset="-122"/>
            </a:endParaRPr>
          </a:p>
        </p:txBody>
      </p:sp>
      <p:grpSp>
        <p:nvGrpSpPr>
          <p:cNvPr id="4100" name="组合 30"/>
          <p:cNvGrpSpPr/>
          <p:nvPr>
            <p:custDataLst>
              <p:tags r:id="rId4"/>
            </p:custDataLst>
          </p:nvPr>
        </p:nvGrpSpPr>
        <p:grpSpPr bwMode="auto">
          <a:xfrm>
            <a:off x="4001256" y="219422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2224943" y="197992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6"/>
            </p:custDataLst>
          </p:nvPr>
        </p:nvSpPr>
        <p:spPr>
          <a:xfrm>
            <a:off x="2635685" y="210254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3</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3269061" y="198825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3730998" y="236208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4238177" y="2085877"/>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defTabSz="685800">
              <a:buNone/>
              <a:defRPr/>
            </a:pPr>
            <a:r>
              <a:rPr lang="zh-CN" altLang="en-US" sz="2000" b="1" dirty="0">
                <a:solidFill>
                  <a:schemeClr val="accent1"/>
                </a:solidFill>
                <a:latin typeface="微软雅黑" panose="020B0503020204020204" pitchFamily="34" charset="-122"/>
                <a:ea typeface="微软雅黑" panose="020B0503020204020204" pitchFamily="34" charset="-122"/>
              </a:rPr>
              <a:t>市场分析</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10"/>
            </p:custDataLst>
          </p:nvPr>
        </p:nvSpPr>
        <p:spPr>
          <a:xfrm>
            <a:off x="2049928" y="2256128"/>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1" fmla="*/ 2881560 w 2973000"/>
              <a:gd name="connsiteY0-2" fmla="*/ 1694793 h 2025869"/>
              <a:gd name="connsiteX1-3" fmla="*/ 2881560 w 2973000"/>
              <a:gd name="connsiteY1-4" fmla="*/ 2025869 h 2025869"/>
              <a:gd name="connsiteX2-5" fmla="*/ 0 w 2973000"/>
              <a:gd name="connsiteY2-6" fmla="*/ 2025869 h 2025869"/>
              <a:gd name="connsiteX3-7" fmla="*/ 0 w 2973000"/>
              <a:gd name="connsiteY3-8" fmla="*/ 0 h 2025869"/>
              <a:gd name="connsiteX4-9" fmla="*/ 409902 w 2973000"/>
              <a:gd name="connsiteY4-10" fmla="*/ 0 h 2025869"/>
              <a:gd name="connsiteX5-11" fmla="*/ 409902 w 2973000"/>
              <a:gd name="connsiteY5-12" fmla="*/ 1694793 h 2025869"/>
              <a:gd name="connsiteX6" fmla="*/ 2973000 w 2973000"/>
              <a:gd name="connsiteY6" fmla="*/ 1786233 h 2025869"/>
              <a:gd name="connsiteX0-13" fmla="*/ 2881560 w 2881560"/>
              <a:gd name="connsiteY0-14" fmla="*/ 1694793 h 2025869"/>
              <a:gd name="connsiteX1-15" fmla="*/ 2881560 w 2881560"/>
              <a:gd name="connsiteY1-16" fmla="*/ 2025869 h 2025869"/>
              <a:gd name="connsiteX2-17" fmla="*/ 0 w 2881560"/>
              <a:gd name="connsiteY2-18" fmla="*/ 2025869 h 2025869"/>
              <a:gd name="connsiteX3-19" fmla="*/ 0 w 2881560"/>
              <a:gd name="connsiteY3-20" fmla="*/ 0 h 2025869"/>
              <a:gd name="connsiteX4-21" fmla="*/ 409902 w 2881560"/>
              <a:gd name="connsiteY4-22" fmla="*/ 0 h 2025869"/>
              <a:gd name="connsiteX5-23" fmla="*/ 409902 w 2881560"/>
              <a:gd name="connsiteY5-24" fmla="*/ 1694793 h 2025869"/>
              <a:gd name="connsiteX0-25" fmla="*/ 2881560 w 2881560"/>
              <a:gd name="connsiteY0-26" fmla="*/ 1694793 h 2025869"/>
              <a:gd name="connsiteX1-27" fmla="*/ 2881560 w 2881560"/>
              <a:gd name="connsiteY1-28" fmla="*/ 2025869 h 2025869"/>
              <a:gd name="connsiteX2-29" fmla="*/ 0 w 2881560"/>
              <a:gd name="connsiteY2-30" fmla="*/ 2025869 h 2025869"/>
              <a:gd name="connsiteX3-31" fmla="*/ 0 w 2881560"/>
              <a:gd name="connsiteY3-32" fmla="*/ 0 h 2025869"/>
              <a:gd name="connsiteX4-33" fmla="*/ 409902 w 2881560"/>
              <a:gd name="connsiteY4-34" fmla="*/ 0 h 20258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spTree>
    <p:custDataLst>
      <p:tags r:id="rId1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p:cNvGraphicFramePr/>
          <p:nvPr/>
        </p:nvGraphicFramePr>
        <p:xfrm>
          <a:off x="6051114" y="1844373"/>
          <a:ext cx="1193245" cy="94728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9" name="图表 28"/>
          <p:cNvGraphicFramePr/>
          <p:nvPr/>
        </p:nvGraphicFramePr>
        <p:xfrm>
          <a:off x="3918431" y="1744791"/>
          <a:ext cx="1569223" cy="1146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图表 29"/>
          <p:cNvGraphicFramePr/>
          <p:nvPr/>
        </p:nvGraphicFramePr>
        <p:xfrm>
          <a:off x="1545521" y="1586574"/>
          <a:ext cx="1809449" cy="1462886"/>
        </p:xfrm>
        <a:graphic>
          <a:graphicData uri="http://schemas.openxmlformats.org/drawingml/2006/chart">
            <c:chart xmlns:c="http://schemas.openxmlformats.org/drawingml/2006/chart" xmlns:r="http://schemas.openxmlformats.org/officeDocument/2006/relationships" r:id="rId3"/>
          </a:graphicData>
        </a:graphic>
      </p:graphicFrame>
      <p:sp>
        <p:nvSpPr>
          <p:cNvPr id="18" name="文本框 17"/>
          <p:cNvSpPr txBox="1"/>
          <p:nvPr/>
        </p:nvSpPr>
        <p:spPr>
          <a:xfrm>
            <a:off x="2104417" y="2958018"/>
            <a:ext cx="799739" cy="4848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latin typeface="Berlin Sans FB Demi" panose="020E0802020502020306" pitchFamily="34" charset="0"/>
              </a:rPr>
              <a:t>70%</a:t>
            </a:r>
            <a:endParaRPr lang="zh-CN" altLang="en-US" sz="2700" dirty="0">
              <a:solidFill>
                <a:schemeClr val="tx1">
                  <a:lumMod val="75000"/>
                  <a:lumOff val="25000"/>
                </a:schemeClr>
              </a:solidFill>
              <a:latin typeface="Berlin Sans FB Demi" panose="020E0802020502020306" pitchFamily="34" charset="0"/>
            </a:endParaRPr>
          </a:p>
        </p:txBody>
      </p:sp>
      <p:sp>
        <p:nvSpPr>
          <p:cNvPr id="33" name="文本框 32"/>
          <p:cNvSpPr txBox="1"/>
          <p:nvPr/>
        </p:nvSpPr>
        <p:spPr>
          <a:xfrm>
            <a:off x="4358972" y="2957610"/>
            <a:ext cx="808154" cy="4848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latin typeface="Berlin Sans FB Demi" panose="020E0802020502020306" pitchFamily="34" charset="0"/>
              </a:rPr>
              <a:t>50%</a:t>
            </a:r>
            <a:endParaRPr lang="zh-CN" altLang="en-US" sz="2700" dirty="0">
              <a:solidFill>
                <a:schemeClr val="tx1">
                  <a:lumMod val="75000"/>
                  <a:lumOff val="25000"/>
                </a:schemeClr>
              </a:solidFill>
              <a:latin typeface="Berlin Sans FB Demi" panose="020E0802020502020306" pitchFamily="34" charset="0"/>
            </a:endParaRPr>
          </a:p>
        </p:txBody>
      </p:sp>
      <p:sp>
        <p:nvSpPr>
          <p:cNvPr id="34" name="文本框 33"/>
          <p:cNvSpPr txBox="1"/>
          <p:nvPr/>
        </p:nvSpPr>
        <p:spPr>
          <a:xfrm>
            <a:off x="6315221" y="2958018"/>
            <a:ext cx="802143" cy="4848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latin typeface="Berlin Sans FB Demi" panose="020E0802020502020306" pitchFamily="34" charset="0"/>
              </a:rPr>
              <a:t>30%</a:t>
            </a:r>
            <a:endParaRPr lang="zh-CN" altLang="en-US" sz="2700" dirty="0">
              <a:solidFill>
                <a:schemeClr val="tx1">
                  <a:lumMod val="75000"/>
                  <a:lumOff val="25000"/>
                </a:schemeClr>
              </a:solidFill>
              <a:latin typeface="Berlin Sans FB Demi" panose="020E0802020502020306" pitchFamily="34" charset="0"/>
            </a:endParaRPr>
          </a:p>
        </p:txBody>
      </p:sp>
      <p:sp>
        <p:nvSpPr>
          <p:cNvPr id="41" name="文本框 40"/>
          <p:cNvSpPr txBox="1"/>
          <p:nvPr/>
        </p:nvSpPr>
        <p:spPr>
          <a:xfrm>
            <a:off x="3124051" y="4095221"/>
            <a:ext cx="3151568" cy="1084912"/>
          </a:xfrm>
          <a:prstGeom prst="rect">
            <a:avLst/>
          </a:prstGeom>
          <a:noFill/>
        </p:spPr>
        <p:txBody>
          <a:bodyPr wrap="none" lIns="68580" tIns="34290" rIns="68580" bIns="34290" rtlCol="0">
            <a:spAutoFit/>
          </a:bodyPr>
          <a:lstStyle/>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endParaRPr lang="zh-CN" altLang="en-US" dirty="0">
              <a:solidFill>
                <a:schemeClr val="tx1">
                  <a:lumMod val="50000"/>
                  <a:lumOff val="50000"/>
                </a:schemeClr>
              </a:solidFill>
            </a:endParaRPr>
          </a:p>
          <a:p>
            <a:endParaRPr lang="zh-CN" altLang="en-US" dirty="0">
              <a:solidFill>
                <a:schemeClr val="tx1">
                  <a:lumMod val="50000"/>
                  <a:lumOff val="50000"/>
                </a:schemeClr>
              </a:solidFill>
            </a:endParaRPr>
          </a:p>
        </p:txBody>
      </p:sp>
      <p:sp>
        <p:nvSpPr>
          <p:cNvPr id="2" name="文本框 1"/>
          <p:cNvSpPr txBox="1"/>
          <p:nvPr/>
        </p:nvSpPr>
        <p:spPr>
          <a:xfrm>
            <a:off x="2137540" y="1286399"/>
            <a:ext cx="625412" cy="300175"/>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2" name="文本框 11"/>
          <p:cNvSpPr txBox="1"/>
          <p:nvPr/>
        </p:nvSpPr>
        <p:spPr>
          <a:xfrm>
            <a:off x="4390336" y="1286399"/>
            <a:ext cx="625412" cy="300175"/>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3" name="文本框 12"/>
          <p:cNvSpPr txBox="1"/>
          <p:nvPr/>
        </p:nvSpPr>
        <p:spPr>
          <a:xfrm>
            <a:off x="6330425" y="1286399"/>
            <a:ext cx="625412" cy="300175"/>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393" y="4436942"/>
            <a:ext cx="256500" cy="26326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932" y="4067946"/>
            <a:ext cx="257119" cy="257198"/>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360"/>
                                          </p:val>
                                        </p:tav>
                                        <p:tav tm="100000">
                                          <p:val>
                                            <p:fltVal val="0"/>
                                          </p:val>
                                        </p:tav>
                                      </p:tavLst>
                                    </p:anim>
                                    <p:animEffect transition="in" filter="fade">
                                      <p:cBhvr>
                                        <p:cTn id="27" dur="500"/>
                                        <p:tgtEl>
                                          <p:spTgt spid="29"/>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 calcmode="lin" valueType="num">
                                      <p:cBhvr>
                                        <p:cTn id="43" dur="500" fill="hold"/>
                                        <p:tgtEl>
                                          <p:spTgt spid="22"/>
                                        </p:tgtEl>
                                        <p:attrNameLst>
                                          <p:attrName>style.rotation</p:attrName>
                                        </p:attrNameLst>
                                      </p:cBhvr>
                                      <p:tavLst>
                                        <p:tav tm="0">
                                          <p:val>
                                            <p:fltVal val="360"/>
                                          </p:val>
                                        </p:tav>
                                        <p:tav tm="100000">
                                          <p:val>
                                            <p:fltVal val="0"/>
                                          </p:val>
                                        </p:tav>
                                      </p:tavLst>
                                    </p:anim>
                                    <p:animEffect transition="in" filter="fade">
                                      <p:cBhvr>
                                        <p:cTn id="44" dur="500"/>
                                        <p:tgtEl>
                                          <p:spTgt spid="22"/>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1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ppt_y</p:attrName>
                                        </p:attrNameLst>
                                      </p:cBhvr>
                                      <p:tavLst>
                                        <p:tav tm="0">
                                          <p:val>
                                            <p:strVal val="#ppt_y+#ppt_h*1.125000"/>
                                          </p:val>
                                        </p:tav>
                                        <p:tav tm="100000">
                                          <p:val>
                                            <p:strVal val="#ppt_y"/>
                                          </p:val>
                                        </p:tav>
                                      </p:tavLst>
                                    </p:anim>
                                    <p:animEffect transition="in" filter="wipe(up)">
                                      <p:cBhvr>
                                        <p:cTn id="54" dur="500"/>
                                        <p:tgtEl>
                                          <p:spTgt spid="13"/>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9" grpId="0">
        <p:bldAsOne/>
      </p:bldGraphic>
      <p:bldGraphic spid="30" grpId="0">
        <p:bldAsOne/>
      </p:bldGraphic>
      <p:bldP spid="18" grpId="0"/>
      <p:bldP spid="33" grpId="0"/>
      <p:bldP spid="34" grpId="0"/>
      <p:bldP spid="41" grpId="0"/>
      <p:bldP spid="2"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844219"/>
            <a:ext cx="9144000" cy="399675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076" tIns="35538" rIns="71076" bIns="35538" rtlCol="0" anchor="ctr"/>
          <a:lstStyle/>
          <a:p>
            <a:pPr algn="ctr"/>
            <a:endParaRPr lang="zh-CN" altLang="en-US"/>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53830" y="1265381"/>
            <a:ext cx="4796245" cy="319849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37"/>
          <p:cNvGrpSpPr/>
          <p:nvPr/>
        </p:nvGrpSpPr>
        <p:grpSpPr>
          <a:xfrm>
            <a:off x="6286381" y="1362991"/>
            <a:ext cx="2079593" cy="880772"/>
            <a:chOff x="8641357" y="2133651"/>
            <a:chExt cx="2620431" cy="1174273"/>
          </a:xfrm>
        </p:grpSpPr>
        <p:sp>
          <p:nvSpPr>
            <p:cNvPr id="39" name="TextBox 38"/>
            <p:cNvSpPr txBox="1"/>
            <p:nvPr/>
          </p:nvSpPr>
          <p:spPr>
            <a:xfrm>
              <a:off x="8785373" y="2637706"/>
              <a:ext cx="2133943" cy="670218"/>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55"/>
                </a:lnSpc>
              </a:pPr>
              <a:r>
                <a:rPr lang="zh-CN" altLang="en-US" sz="1100" dirty="0">
                  <a:solidFill>
                    <a:schemeClr val="tx1">
                      <a:lumMod val="65000"/>
                      <a:lumOff val="35000"/>
                    </a:schemeClr>
                  </a:solidFill>
                </a:rPr>
                <a:t>点击此处添加内容</a:t>
              </a:r>
              <a:endParaRPr lang="zh-CN" altLang="en-US" sz="1100" dirty="0">
                <a:solidFill>
                  <a:schemeClr val="tx1">
                    <a:lumMod val="65000"/>
                    <a:lumOff val="35000"/>
                  </a:schemeClr>
                </a:solidFill>
              </a:endParaRPr>
            </a:p>
            <a:p>
              <a:pPr>
                <a:lnSpc>
                  <a:spcPts val="1555"/>
                </a:lnSpc>
              </a:pPr>
              <a:r>
                <a:rPr lang="zh-CN" altLang="en-US" sz="1100" dirty="0">
                  <a:solidFill>
                    <a:schemeClr val="tx1">
                      <a:lumMod val="65000"/>
                      <a:lumOff val="35000"/>
                    </a:schemeClr>
                  </a:solidFill>
                </a:rPr>
                <a:t>点击此处添加内容</a:t>
              </a:r>
              <a:endParaRPr lang="zh-CN" altLang="en-US" sz="1100" dirty="0">
                <a:solidFill>
                  <a:schemeClr val="tx1">
                    <a:lumMod val="65000"/>
                    <a:lumOff val="35000"/>
                  </a:schemeClr>
                </a:solidFill>
              </a:endParaRPr>
            </a:p>
          </p:txBody>
        </p:sp>
        <p:sp>
          <p:nvSpPr>
            <p:cNvPr id="40"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a:p>
          </p:txBody>
        </p:sp>
        <p:sp>
          <p:nvSpPr>
            <p:cNvPr id="41" name="TextBox 40"/>
            <p:cNvSpPr txBox="1"/>
            <p:nvPr/>
          </p:nvSpPr>
          <p:spPr>
            <a:xfrm>
              <a:off x="8784483" y="2133651"/>
              <a:ext cx="2477305" cy="512922"/>
            </a:xfrm>
            <a:prstGeom prst="rect">
              <a:avLst/>
            </a:prstGeom>
            <a:noFill/>
          </p:spPr>
          <p:txBody>
            <a:bodyPr wrap="square" rtlCol="0">
              <a:spAutoFit/>
            </a:bodyPr>
            <a:lstStyle/>
            <a:p>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41"/>
          <p:cNvGrpSpPr/>
          <p:nvPr/>
        </p:nvGrpSpPr>
        <p:grpSpPr>
          <a:xfrm>
            <a:off x="6286381" y="2281163"/>
            <a:ext cx="2079593" cy="880772"/>
            <a:chOff x="8641357" y="2133651"/>
            <a:chExt cx="2620431" cy="1174273"/>
          </a:xfrm>
        </p:grpSpPr>
        <p:sp>
          <p:nvSpPr>
            <p:cNvPr id="43" name="TextBox 42"/>
            <p:cNvSpPr txBox="1"/>
            <p:nvPr/>
          </p:nvSpPr>
          <p:spPr>
            <a:xfrm>
              <a:off x="8785373" y="2637706"/>
              <a:ext cx="2133943" cy="670218"/>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55"/>
                </a:lnSpc>
              </a:pPr>
              <a:r>
                <a:rPr lang="zh-CN" altLang="en-US" sz="1100" dirty="0">
                  <a:solidFill>
                    <a:schemeClr val="tx1">
                      <a:lumMod val="65000"/>
                      <a:lumOff val="35000"/>
                    </a:schemeClr>
                  </a:solidFill>
                </a:rPr>
                <a:t>点击此处添加内容</a:t>
              </a:r>
              <a:endParaRPr lang="zh-CN" altLang="en-US" sz="1100" dirty="0">
                <a:solidFill>
                  <a:schemeClr val="tx1">
                    <a:lumMod val="65000"/>
                    <a:lumOff val="35000"/>
                  </a:schemeClr>
                </a:solidFill>
              </a:endParaRPr>
            </a:p>
            <a:p>
              <a:pPr>
                <a:lnSpc>
                  <a:spcPts val="1555"/>
                </a:lnSpc>
              </a:pPr>
              <a:r>
                <a:rPr lang="zh-CN" altLang="en-US" sz="1100" dirty="0">
                  <a:solidFill>
                    <a:schemeClr val="tx1">
                      <a:lumMod val="65000"/>
                      <a:lumOff val="35000"/>
                    </a:schemeClr>
                  </a:solidFill>
                </a:rPr>
                <a:t>点击此处添加内容</a:t>
              </a:r>
              <a:endParaRPr lang="zh-CN" altLang="en-US" sz="1100" dirty="0">
                <a:solidFill>
                  <a:schemeClr val="tx1">
                    <a:lumMod val="65000"/>
                    <a:lumOff val="35000"/>
                  </a:schemeClr>
                </a:solidFill>
              </a:endParaRPr>
            </a:p>
          </p:txBody>
        </p:sp>
        <p:sp>
          <p:nvSpPr>
            <p:cNvPr id="44"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a:p>
          </p:txBody>
        </p:sp>
        <p:sp>
          <p:nvSpPr>
            <p:cNvPr id="45" name="TextBox 44"/>
            <p:cNvSpPr txBox="1"/>
            <p:nvPr/>
          </p:nvSpPr>
          <p:spPr>
            <a:xfrm>
              <a:off x="8784483" y="2133651"/>
              <a:ext cx="2477305" cy="512922"/>
            </a:xfrm>
            <a:prstGeom prst="rect">
              <a:avLst/>
            </a:prstGeom>
            <a:noFill/>
          </p:spPr>
          <p:txBody>
            <a:bodyPr wrap="square" rtlCol="0">
              <a:spAutoFit/>
            </a:bodyPr>
            <a:lstStyle/>
            <a:p>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5"/>
          <p:cNvGrpSpPr/>
          <p:nvPr/>
        </p:nvGrpSpPr>
        <p:grpSpPr>
          <a:xfrm>
            <a:off x="6286381" y="3220665"/>
            <a:ext cx="2079593" cy="880772"/>
            <a:chOff x="8641357" y="2133651"/>
            <a:chExt cx="2620431" cy="1174273"/>
          </a:xfrm>
        </p:grpSpPr>
        <p:sp>
          <p:nvSpPr>
            <p:cNvPr id="47" name="TextBox 46"/>
            <p:cNvSpPr txBox="1"/>
            <p:nvPr/>
          </p:nvSpPr>
          <p:spPr>
            <a:xfrm>
              <a:off x="8785373" y="2637706"/>
              <a:ext cx="2133943" cy="670218"/>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1555"/>
                </a:lnSpc>
              </a:pPr>
              <a:r>
                <a:rPr lang="zh-CN" altLang="en-US" sz="1100" dirty="0">
                  <a:solidFill>
                    <a:schemeClr val="tx1">
                      <a:lumMod val="65000"/>
                      <a:lumOff val="35000"/>
                    </a:schemeClr>
                  </a:solidFill>
                </a:rPr>
                <a:t>点击此处添加内容</a:t>
              </a:r>
              <a:endParaRPr lang="zh-CN" altLang="en-US" sz="1100" dirty="0">
                <a:solidFill>
                  <a:schemeClr val="tx1">
                    <a:lumMod val="65000"/>
                    <a:lumOff val="35000"/>
                  </a:schemeClr>
                </a:solidFill>
              </a:endParaRPr>
            </a:p>
            <a:p>
              <a:pPr>
                <a:lnSpc>
                  <a:spcPts val="1555"/>
                </a:lnSpc>
              </a:pPr>
              <a:r>
                <a:rPr lang="zh-CN" altLang="en-US" sz="1100" dirty="0">
                  <a:solidFill>
                    <a:schemeClr val="tx1">
                      <a:lumMod val="65000"/>
                      <a:lumOff val="35000"/>
                    </a:schemeClr>
                  </a:solidFill>
                </a:rPr>
                <a:t>点击此处添加内容</a:t>
              </a:r>
              <a:endParaRPr lang="zh-CN" altLang="en-US" sz="1100" dirty="0">
                <a:solidFill>
                  <a:schemeClr val="tx1">
                    <a:lumMod val="65000"/>
                    <a:lumOff val="35000"/>
                  </a:schemeClr>
                </a:solidFill>
              </a:endParaRPr>
            </a:p>
          </p:txBody>
        </p:sp>
        <p:sp>
          <p:nvSpPr>
            <p:cNvPr id="48"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a:p>
          </p:txBody>
        </p:sp>
        <p:sp>
          <p:nvSpPr>
            <p:cNvPr id="49" name="TextBox 48"/>
            <p:cNvSpPr txBox="1"/>
            <p:nvPr/>
          </p:nvSpPr>
          <p:spPr>
            <a:xfrm>
              <a:off x="8784483" y="2133651"/>
              <a:ext cx="2477305" cy="512922"/>
            </a:xfrm>
            <a:prstGeom prst="rect">
              <a:avLst/>
            </a:prstGeom>
            <a:noFill/>
          </p:spPr>
          <p:txBody>
            <a:bodyPr wrap="square" rtlCol="0">
              <a:spAutoFit/>
            </a:bodyPr>
            <a:lstStyle/>
            <a:p>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点击输入小标题</a:t>
              </a:r>
              <a:endParaRPr lang="zh-CN" altLang="zh-CN"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 calcmode="lin" valueType="num">
                                      <p:cBhvr>
                                        <p:cTn id="9" dur="750" fill="hold"/>
                                        <p:tgtEl>
                                          <p:spTgt spid="6146"/>
                                        </p:tgtEl>
                                        <p:attrNameLst>
                                          <p:attrName>style.rotation</p:attrName>
                                        </p:attrNameLst>
                                      </p:cBhvr>
                                      <p:tavLst>
                                        <p:tav tm="0">
                                          <p:val>
                                            <p:fltVal val="90"/>
                                          </p:val>
                                        </p:tav>
                                        <p:tav tm="100000">
                                          <p:val>
                                            <p:fltVal val="0"/>
                                          </p:val>
                                        </p:tav>
                                      </p:tavLst>
                                    </p:anim>
                                    <p:animEffect transition="in" filter="fade">
                                      <p:cBhvr>
                                        <p:cTn id="10" dur="750"/>
                                        <p:tgtEl>
                                          <p:spTgt spid="614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90"/>
                                          </p:val>
                                        </p:tav>
                                        <p:tav tm="100000">
                                          <p:val>
                                            <p:fltVal val="0"/>
                                          </p:val>
                                        </p:tav>
                                      </p:tavLst>
                                    </p:anim>
                                    <p:animEffect transition="in" filter="fade">
                                      <p:cBhvr>
                                        <p:cTn id="24" dur="500"/>
                                        <p:tgtEl>
                                          <p:spTgt spid="4"/>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90"/>
                                          </p:val>
                                        </p:tav>
                                        <p:tav tm="100000">
                                          <p:val>
                                            <p:fltVal val="0"/>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1308" y="1817398"/>
            <a:ext cx="1035196" cy="627100"/>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4"/>
          <p:cNvGrpSpPr/>
          <p:nvPr/>
        </p:nvGrpSpPr>
        <p:grpSpPr>
          <a:xfrm>
            <a:off x="5290230" y="2207641"/>
            <a:ext cx="651818" cy="1036859"/>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6490455" y="2193714"/>
            <a:ext cx="631077" cy="1035394"/>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a:off x="5705235" y="2991525"/>
            <a:ext cx="1035196" cy="639923"/>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6"/>
          <p:cNvGrpSpPr/>
          <p:nvPr/>
        </p:nvGrpSpPr>
        <p:grpSpPr>
          <a:xfrm>
            <a:off x="7220978" y="2473902"/>
            <a:ext cx="421713" cy="498363"/>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9"/>
          <p:cNvGrpSpPr/>
          <p:nvPr/>
        </p:nvGrpSpPr>
        <p:grpSpPr>
          <a:xfrm flipH="1">
            <a:off x="6029478" y="2465215"/>
            <a:ext cx="400974" cy="452235"/>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9212" tIns="49606" rIns="99212" bIns="49606" numCol="1" anchor="t" anchorCtr="0" compatLnSpc="1"/>
            <a:lstStyle/>
            <a:p>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4843920" y="2464818"/>
            <a:ext cx="383968" cy="5249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5924426" y="3686410"/>
            <a:ext cx="442772" cy="486804"/>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67"/>
          <p:cNvGrpSpPr/>
          <p:nvPr/>
        </p:nvGrpSpPr>
        <p:grpSpPr>
          <a:xfrm>
            <a:off x="5904468" y="1471112"/>
            <a:ext cx="627635" cy="401896"/>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6"/>
          <p:cNvGrpSpPr/>
          <p:nvPr/>
        </p:nvGrpSpPr>
        <p:grpSpPr>
          <a:xfrm>
            <a:off x="4415658" y="1693407"/>
            <a:ext cx="1297356" cy="235592"/>
            <a:chOff x="270390" y="1425360"/>
            <a:chExt cx="1681193" cy="305237"/>
          </a:xfrm>
        </p:grpSpPr>
        <p:sp>
          <p:nvSpPr>
            <p:cNvPr id="73" name="TextBox 72"/>
            <p:cNvSpPr txBox="1"/>
            <p:nvPr/>
          </p:nvSpPr>
          <p:spPr>
            <a:xfrm>
              <a:off x="270390" y="1611303"/>
              <a:ext cx="1681193" cy="119294"/>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6078996" y="2089077"/>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6078996" y="318453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508401"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6636519"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 Placeholder 3"/>
          <p:cNvSpPr txBox="1"/>
          <p:nvPr/>
        </p:nvSpPr>
        <p:spPr>
          <a:xfrm>
            <a:off x="1449655" y="3087474"/>
            <a:ext cx="2421597" cy="920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1449655" y="3487994"/>
            <a:ext cx="2421597" cy="920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p:nvPr/>
        </p:nvSpPr>
        <p:spPr>
          <a:xfrm>
            <a:off x="1449655" y="3843697"/>
            <a:ext cx="2421597" cy="920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nvGraphicFramePr>
        <p:xfrm>
          <a:off x="1123238" y="1398949"/>
          <a:ext cx="2889546" cy="1568366"/>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Group 56"/>
          <p:cNvGrpSpPr/>
          <p:nvPr/>
        </p:nvGrpSpPr>
        <p:grpSpPr>
          <a:xfrm>
            <a:off x="6639027" y="1693407"/>
            <a:ext cx="1297356" cy="235592"/>
            <a:chOff x="270390" y="1425360"/>
            <a:chExt cx="1681193" cy="305237"/>
          </a:xfrm>
        </p:grpSpPr>
        <p:sp>
          <p:nvSpPr>
            <p:cNvPr id="96" name="TextBox 95"/>
            <p:cNvSpPr txBox="1"/>
            <p:nvPr/>
          </p:nvSpPr>
          <p:spPr>
            <a:xfrm>
              <a:off x="270390" y="1611303"/>
              <a:ext cx="1681193" cy="119294"/>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6"/>
          <p:cNvGrpSpPr/>
          <p:nvPr/>
        </p:nvGrpSpPr>
        <p:grpSpPr>
          <a:xfrm>
            <a:off x="4415658" y="3327787"/>
            <a:ext cx="1297356" cy="235591"/>
            <a:chOff x="270390" y="1425360"/>
            <a:chExt cx="1681193" cy="305236"/>
          </a:xfrm>
        </p:grpSpPr>
        <p:sp>
          <p:nvSpPr>
            <p:cNvPr id="99" name="TextBox 98"/>
            <p:cNvSpPr txBox="1"/>
            <p:nvPr/>
          </p:nvSpPr>
          <p:spPr>
            <a:xfrm>
              <a:off x="270390" y="1611302"/>
              <a:ext cx="1681193" cy="119294"/>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56"/>
          <p:cNvGrpSpPr/>
          <p:nvPr/>
        </p:nvGrpSpPr>
        <p:grpSpPr>
          <a:xfrm>
            <a:off x="6639027" y="3327787"/>
            <a:ext cx="1297356" cy="235592"/>
            <a:chOff x="270390" y="1425360"/>
            <a:chExt cx="1681193" cy="305237"/>
          </a:xfrm>
        </p:grpSpPr>
        <p:sp>
          <p:nvSpPr>
            <p:cNvPr id="102" name="TextBox 101"/>
            <p:cNvSpPr txBox="1"/>
            <p:nvPr/>
          </p:nvSpPr>
          <p:spPr>
            <a:xfrm>
              <a:off x="270390" y="1611303"/>
              <a:ext cx="1681193" cy="119294"/>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159470" y="3106101"/>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161932" y="3498222"/>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161932" y="3846148"/>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0-#ppt_w/2"/>
                                          </p:val>
                                        </p:tav>
                                        <p:tav tm="100000">
                                          <p:val>
                                            <p:strVal val="#ppt_x"/>
                                          </p:val>
                                        </p:tav>
                                      </p:tavLst>
                                    </p:anim>
                                    <p:anim calcmode="lin" valueType="num">
                                      <p:cBhvr additive="base">
                                        <p:cTn id="83" dur="500" fill="hold"/>
                                        <p:tgtEl>
                                          <p:spTgt spid="10"/>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36817" y="741301"/>
            <a:ext cx="3445580" cy="358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 name="TextBox 3"/>
          <p:cNvSpPr txBox="1"/>
          <p:nvPr/>
        </p:nvSpPr>
        <p:spPr>
          <a:xfrm>
            <a:off x="5383303" y="1672009"/>
            <a:ext cx="3300239" cy="1384730"/>
          </a:xfrm>
          <a:prstGeom prst="rect">
            <a:avLst/>
          </a:prstGeom>
          <a:noFill/>
        </p:spPr>
        <p:txBody>
          <a:bodyPr wrap="square" lIns="91401" tIns="45700" rIns="91401" bIns="4570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工作总结就是把一个时间段的工作进行一次全面系统的总检查、总评价、总分析、总研究，并分析成绩的不足，从而得出引以为戒的经验。</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总结是应用写作的一种，是对已经做过的工作进行理性的思考。总结与计划是相辅相成的，要以工作计划为依据，订计划总是在总结经验的基础上进行的。</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800" dirty="0">
                <a:solidFill>
                  <a:schemeClr val="bg1"/>
                </a:solidFill>
                <a:latin typeface="微软雅黑" panose="020B0503020204020204" pitchFamily="34" charset="-122"/>
                <a:ea typeface="微软雅黑" panose="020B0503020204020204" pitchFamily="34" charset="-122"/>
              </a:rPr>
              <a:t>     </a:t>
            </a:r>
            <a:r>
              <a:rPr lang="zh-CN" altLang="en-US" sz="800" dirty="0">
                <a:solidFill>
                  <a:schemeClr val="bg1"/>
                </a:solidFill>
                <a:latin typeface="微软雅黑" panose="020B0503020204020204" pitchFamily="34" charset="-122"/>
                <a:ea typeface="微软雅黑" panose="020B0503020204020204" pitchFamily="34" charset="-122"/>
              </a:rPr>
              <a:t>希望在今后的工作中会有更加美好的收获！</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5403812" y="897924"/>
            <a:ext cx="1439264" cy="4734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400" b="1" dirty="0">
                <a:solidFill>
                  <a:schemeClr val="tx2">
                    <a:lumMod val="20000"/>
                    <a:lumOff val="80000"/>
                  </a:schemeClr>
                </a:solidFill>
                <a:latin typeface="微软雅黑" panose="020B0503020204020204" pitchFamily="34" charset="-122"/>
                <a:ea typeface="微软雅黑" panose="020B0503020204020204" pitchFamily="34" charset="-122"/>
              </a:rPr>
              <a:t>结束语</a:t>
            </a:r>
            <a:endParaRPr lang="zh-CN" altLang="en-US" sz="2400" b="1" dirty="0">
              <a:solidFill>
                <a:schemeClr val="tx2">
                  <a:lumMod val="20000"/>
                  <a:lumOff val="8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440313" y="3467074"/>
            <a:ext cx="2441224" cy="338471"/>
          </a:xfrm>
          <a:prstGeom prst="rect">
            <a:avLst/>
          </a:prstGeom>
          <a:noFill/>
        </p:spPr>
        <p:txBody>
          <a:bodyPr wrap="none" lIns="91401" tIns="45700" rIns="91401" bIns="45700" rtlCol="0">
            <a:spAutoFit/>
          </a:bodyPr>
          <a:lstStyle/>
          <a:p>
            <a:r>
              <a:rPr lang="zh-CN" altLang="en-US" sz="1600" b="1" dirty="0">
                <a:solidFill>
                  <a:schemeClr val="tx2">
                    <a:lumMod val="20000"/>
                    <a:lumOff val="80000"/>
                  </a:schemeClr>
                </a:solidFill>
                <a:latin typeface="微软雅黑" panose="020B0503020204020204" pitchFamily="34" charset="-122"/>
                <a:ea typeface="微软雅黑" panose="020B0503020204020204" pitchFamily="34" charset="-122"/>
              </a:rPr>
              <a:t>此处输入企业团队口号！</a:t>
            </a:r>
            <a:endParaRPr lang="en-US" altLang="zh-CN" sz="1600" b="1" dirty="0">
              <a:solidFill>
                <a:schemeClr val="tx2">
                  <a:lumMod val="20000"/>
                  <a:lumOff val="80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112" y="859574"/>
            <a:ext cx="5047581" cy="3344023"/>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27278" y="2646856"/>
            <a:ext cx="1524458" cy="2010514"/>
            <a:chOff x="4027278" y="2646039"/>
            <a:chExt cx="1524458" cy="2009893"/>
          </a:xfrm>
          <a:solidFill>
            <a:schemeClr val="accent2"/>
          </a:solidFill>
        </p:grpSpPr>
        <p:sp>
          <p:nvSpPr>
            <p:cNvPr id="4171" name="Oval 97"/>
            <p:cNvSpPr>
              <a:spLocks noChangeArrowheads="1"/>
            </p:cNvSpPr>
            <p:nvPr/>
          </p:nvSpPr>
          <p:spPr bwMode="auto">
            <a:xfrm>
              <a:off x="4266517" y="2646039"/>
              <a:ext cx="1125262" cy="541072"/>
            </a:xfrm>
            <a:prstGeom prst="ellipse">
              <a:avLst/>
            </a:pr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4172" name="Freeform 98"/>
            <p:cNvSpPr/>
            <p:nvPr/>
          </p:nvSpPr>
          <p:spPr bwMode="auto">
            <a:xfrm>
              <a:off x="4493238" y="2707240"/>
              <a:ext cx="680165" cy="191948"/>
            </a:xfrm>
            <a:custGeom>
              <a:avLst/>
              <a:gdLst>
                <a:gd name="T0" fmla="*/ 333 w 333"/>
                <a:gd name="T1" fmla="*/ 52 h 94"/>
                <a:gd name="T2" fmla="*/ 162 w 333"/>
                <a:gd name="T3" fmla="*/ 90 h 94"/>
                <a:gd name="T4" fmla="*/ 0 w 333"/>
                <a:gd name="T5" fmla="*/ 50 h 94"/>
                <a:gd name="T6" fmla="*/ 164 w 333"/>
                <a:gd name="T7" fmla="*/ 0 h 94"/>
                <a:gd name="T8" fmla="*/ 333 w 333"/>
                <a:gd name="T9" fmla="*/ 52 h 94"/>
              </a:gdLst>
              <a:ahLst/>
              <a:cxnLst>
                <a:cxn ang="0">
                  <a:pos x="T0" y="T1"/>
                </a:cxn>
                <a:cxn ang="0">
                  <a:pos x="T2" y="T3"/>
                </a:cxn>
                <a:cxn ang="0">
                  <a:pos x="T4" y="T5"/>
                </a:cxn>
                <a:cxn ang="0">
                  <a:pos x="T6" y="T7"/>
                </a:cxn>
                <a:cxn ang="0">
                  <a:pos x="T8" y="T9"/>
                </a:cxn>
              </a:cxnLst>
              <a:rect l="0" t="0" r="r" b="b"/>
              <a:pathLst>
                <a:path w="333" h="94">
                  <a:moveTo>
                    <a:pt x="333" y="52"/>
                  </a:moveTo>
                  <a:cubicBezTo>
                    <a:pt x="333" y="75"/>
                    <a:pt x="267" y="94"/>
                    <a:pt x="162" y="90"/>
                  </a:cubicBezTo>
                  <a:cubicBezTo>
                    <a:pt x="75" y="87"/>
                    <a:pt x="0" y="73"/>
                    <a:pt x="0" y="50"/>
                  </a:cubicBezTo>
                  <a:cubicBezTo>
                    <a:pt x="0" y="27"/>
                    <a:pt x="79" y="0"/>
                    <a:pt x="164" y="0"/>
                  </a:cubicBezTo>
                  <a:cubicBezTo>
                    <a:pt x="250" y="0"/>
                    <a:pt x="333" y="29"/>
                    <a:pt x="333" y="5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en-US"/>
            </a:p>
          </p:txBody>
        </p:sp>
        <p:sp>
          <p:nvSpPr>
            <p:cNvPr id="4177" name="Freeform 103"/>
            <p:cNvSpPr/>
            <p:nvPr/>
          </p:nvSpPr>
          <p:spPr bwMode="auto">
            <a:xfrm>
              <a:off x="4027278" y="2836597"/>
              <a:ext cx="1524458" cy="1819335"/>
            </a:xfrm>
            <a:custGeom>
              <a:avLst/>
              <a:gdLst>
                <a:gd name="T0" fmla="*/ 616 w 746"/>
                <a:gd name="T1" fmla="*/ 568 h 892"/>
                <a:gd name="T2" fmla="*/ 633 w 746"/>
                <a:gd name="T3" fmla="*/ 421 h 892"/>
                <a:gd name="T4" fmla="*/ 716 w 746"/>
                <a:gd name="T5" fmla="*/ 192 h 892"/>
                <a:gd name="T6" fmla="*/ 660 w 746"/>
                <a:gd name="T7" fmla="*/ 5 h 892"/>
                <a:gd name="T8" fmla="*/ 129 w 746"/>
                <a:gd name="T9" fmla="*/ 0 h 892"/>
                <a:gd name="T10" fmla="*/ 68 w 746"/>
                <a:gd name="T11" fmla="*/ 132 h 892"/>
                <a:gd name="T12" fmla="*/ 68 w 746"/>
                <a:gd name="T13" fmla="*/ 214 h 892"/>
                <a:gd name="T14" fmla="*/ 2 w 746"/>
                <a:gd name="T15" fmla="*/ 314 h 892"/>
                <a:gd name="T16" fmla="*/ 21 w 746"/>
                <a:gd name="T17" fmla="*/ 346 h 892"/>
                <a:gd name="T18" fmla="*/ 46 w 746"/>
                <a:gd name="T19" fmla="*/ 370 h 892"/>
                <a:gd name="T20" fmla="*/ 41 w 746"/>
                <a:gd name="T21" fmla="*/ 405 h 892"/>
                <a:gd name="T22" fmla="*/ 52 w 746"/>
                <a:gd name="T23" fmla="*/ 434 h 892"/>
                <a:gd name="T24" fmla="*/ 47 w 746"/>
                <a:gd name="T25" fmla="*/ 461 h 892"/>
                <a:gd name="T26" fmla="*/ 63 w 746"/>
                <a:gd name="T27" fmla="*/ 507 h 892"/>
                <a:gd name="T28" fmla="*/ 99 w 746"/>
                <a:gd name="T29" fmla="*/ 588 h 892"/>
                <a:gd name="T30" fmla="*/ 250 w 746"/>
                <a:gd name="T31" fmla="*/ 638 h 892"/>
                <a:gd name="T32" fmla="*/ 274 w 746"/>
                <a:gd name="T33" fmla="*/ 741 h 892"/>
                <a:gd name="T34" fmla="*/ 243 w 746"/>
                <a:gd name="T35" fmla="*/ 796 h 892"/>
                <a:gd name="T36" fmla="*/ 202 w 746"/>
                <a:gd name="T37" fmla="*/ 892 h 892"/>
                <a:gd name="T38" fmla="*/ 746 w 746"/>
                <a:gd name="T39" fmla="*/ 892 h 892"/>
                <a:gd name="T40" fmla="*/ 616 w 746"/>
                <a:gd name="T41" fmla="*/ 56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6" h="892">
                  <a:moveTo>
                    <a:pt x="616" y="568"/>
                  </a:moveTo>
                  <a:cubicBezTo>
                    <a:pt x="601" y="524"/>
                    <a:pt x="602" y="476"/>
                    <a:pt x="633" y="421"/>
                  </a:cubicBezTo>
                  <a:cubicBezTo>
                    <a:pt x="664" y="367"/>
                    <a:pt x="722" y="275"/>
                    <a:pt x="716" y="192"/>
                  </a:cubicBezTo>
                  <a:cubicBezTo>
                    <a:pt x="709" y="109"/>
                    <a:pt x="706" y="76"/>
                    <a:pt x="660" y="5"/>
                  </a:cubicBezTo>
                  <a:cubicBezTo>
                    <a:pt x="641" y="17"/>
                    <a:pt x="385" y="120"/>
                    <a:pt x="129" y="0"/>
                  </a:cubicBezTo>
                  <a:cubicBezTo>
                    <a:pt x="98" y="51"/>
                    <a:pt x="75" y="115"/>
                    <a:pt x="68" y="132"/>
                  </a:cubicBezTo>
                  <a:cubicBezTo>
                    <a:pt x="61" y="149"/>
                    <a:pt x="105" y="161"/>
                    <a:pt x="68" y="214"/>
                  </a:cubicBezTo>
                  <a:cubicBezTo>
                    <a:pt x="31" y="267"/>
                    <a:pt x="4" y="297"/>
                    <a:pt x="2" y="314"/>
                  </a:cubicBezTo>
                  <a:cubicBezTo>
                    <a:pt x="0" y="331"/>
                    <a:pt x="12" y="344"/>
                    <a:pt x="21" y="346"/>
                  </a:cubicBezTo>
                  <a:cubicBezTo>
                    <a:pt x="30" y="348"/>
                    <a:pt x="55" y="352"/>
                    <a:pt x="46" y="370"/>
                  </a:cubicBezTo>
                  <a:cubicBezTo>
                    <a:pt x="37" y="388"/>
                    <a:pt x="32" y="398"/>
                    <a:pt x="41" y="405"/>
                  </a:cubicBezTo>
                  <a:cubicBezTo>
                    <a:pt x="50" y="412"/>
                    <a:pt x="64" y="424"/>
                    <a:pt x="52" y="434"/>
                  </a:cubicBezTo>
                  <a:cubicBezTo>
                    <a:pt x="40" y="444"/>
                    <a:pt x="40" y="457"/>
                    <a:pt x="47" y="461"/>
                  </a:cubicBezTo>
                  <a:cubicBezTo>
                    <a:pt x="54" y="465"/>
                    <a:pt x="74" y="485"/>
                    <a:pt x="63" y="507"/>
                  </a:cubicBezTo>
                  <a:cubicBezTo>
                    <a:pt x="52" y="529"/>
                    <a:pt x="43" y="577"/>
                    <a:pt x="99" y="588"/>
                  </a:cubicBezTo>
                  <a:cubicBezTo>
                    <a:pt x="157" y="595"/>
                    <a:pt x="230" y="594"/>
                    <a:pt x="250" y="638"/>
                  </a:cubicBezTo>
                  <a:cubicBezTo>
                    <a:pt x="268" y="683"/>
                    <a:pt x="274" y="741"/>
                    <a:pt x="274" y="741"/>
                  </a:cubicBezTo>
                  <a:cubicBezTo>
                    <a:pt x="259" y="749"/>
                    <a:pt x="250" y="768"/>
                    <a:pt x="243" y="796"/>
                  </a:cubicBezTo>
                  <a:cubicBezTo>
                    <a:pt x="237" y="819"/>
                    <a:pt x="211" y="874"/>
                    <a:pt x="202" y="892"/>
                  </a:cubicBezTo>
                  <a:cubicBezTo>
                    <a:pt x="746" y="892"/>
                    <a:pt x="746" y="892"/>
                    <a:pt x="746" y="892"/>
                  </a:cubicBezTo>
                  <a:cubicBezTo>
                    <a:pt x="736" y="867"/>
                    <a:pt x="629" y="610"/>
                    <a:pt x="616" y="568"/>
                  </a:cubicBezTo>
                  <a:close/>
                </a:path>
              </a:pathLst>
            </a:custGeom>
            <a:grpFill/>
            <a:ln>
              <a:noFill/>
            </a:ln>
          </p:spPr>
          <p:txBody>
            <a:bodyPr vert="horz" wrap="square" lIns="91440" tIns="45720" rIns="91440" bIns="45720" numCol="1" anchor="t" anchorCtr="0" compatLnSpc="1"/>
            <a:lstStyle/>
            <a:p>
              <a:endParaRPr lang="en-US"/>
            </a:p>
          </p:txBody>
        </p:sp>
      </p:grpSp>
      <p:sp>
        <p:nvSpPr>
          <p:cNvPr id="4165" name="Text Placeholder 4164"/>
          <p:cNvSpPr>
            <a:spLocks noGrp="1"/>
          </p:cNvSpPr>
          <p:nvPr>
            <p:ph type="body" sz="quarter" idx="4294967295"/>
          </p:nvPr>
        </p:nvSpPr>
        <p:spPr>
          <a:xfrm>
            <a:off x="0" y="1258888"/>
            <a:ext cx="2114550" cy="296862"/>
          </a:xfrm>
        </p:spPr>
        <p:txBody>
          <a:bodyPr>
            <a:noAutofit/>
          </a:bodyPr>
          <a:lstStyle/>
          <a:p>
            <a:r>
              <a:rPr lang="en-US" sz="1200" dirty="0"/>
              <a:t>Your Title Goes Here</a:t>
            </a:r>
            <a:endParaRPr lang="en-US" sz="1200" dirty="0"/>
          </a:p>
          <a:p>
            <a:endParaRPr lang="en-US" sz="1200" dirty="0"/>
          </a:p>
        </p:txBody>
      </p:sp>
      <p:sp>
        <p:nvSpPr>
          <p:cNvPr id="4166" name="Text Placeholder 4165"/>
          <p:cNvSpPr>
            <a:spLocks noGrp="1"/>
          </p:cNvSpPr>
          <p:nvPr>
            <p:ph type="body" sz="quarter" idx="4294967295"/>
          </p:nvPr>
        </p:nvSpPr>
        <p:spPr>
          <a:xfrm>
            <a:off x="0" y="1555750"/>
            <a:ext cx="2114550" cy="609600"/>
          </a:xfrm>
        </p:spPr>
        <p:txBody>
          <a:bodyPr>
            <a:noAutofit/>
          </a:bodyPr>
          <a:lstStyle/>
          <a:p>
            <a:r>
              <a:rPr lang="en-US" sz="900" dirty="0" err="1">
                <a:solidFill>
                  <a:schemeClr val="bg1">
                    <a:lumMod val="65000"/>
                  </a:schemeClr>
                </a:solidFill>
              </a:rPr>
              <a:t>Lorem</a:t>
            </a:r>
            <a:r>
              <a:rPr lang="en-US" sz="900" dirty="0">
                <a:solidFill>
                  <a:schemeClr val="bg1">
                    <a:lumMod val="65000"/>
                  </a:schemeClr>
                </a:solidFill>
              </a:rPr>
              <a:t> </a:t>
            </a:r>
            <a:r>
              <a:rPr lang="en-US" sz="900" dirty="0" err="1">
                <a:solidFill>
                  <a:schemeClr val="bg1">
                    <a:lumMod val="65000"/>
                  </a:schemeClr>
                </a:solidFill>
              </a:rPr>
              <a:t>Ipsum</a:t>
            </a:r>
            <a:r>
              <a:rPr lang="en-US" sz="900" dirty="0">
                <a:solidFill>
                  <a:schemeClr val="bg1">
                    <a:lumMod val="65000"/>
                  </a:schemeClr>
                </a:solidFill>
              </a:rPr>
              <a:t> passages, and more recently with desktop</a:t>
            </a:r>
            <a:endParaRPr lang="en-US" sz="900" dirty="0">
              <a:solidFill>
                <a:schemeClr val="bg1">
                  <a:lumMod val="65000"/>
                </a:schemeClr>
              </a:solidFill>
            </a:endParaRPr>
          </a:p>
          <a:p>
            <a:endParaRPr lang="en-US" sz="900" dirty="0">
              <a:solidFill>
                <a:schemeClr val="bg1">
                  <a:lumMod val="65000"/>
                </a:schemeClr>
              </a:solidFill>
            </a:endParaRPr>
          </a:p>
        </p:txBody>
      </p:sp>
      <p:sp>
        <p:nvSpPr>
          <p:cNvPr id="4167" name="Text Placeholder 4166"/>
          <p:cNvSpPr>
            <a:spLocks noGrp="1"/>
          </p:cNvSpPr>
          <p:nvPr>
            <p:ph type="body" sz="quarter" idx="4294967295"/>
          </p:nvPr>
        </p:nvSpPr>
        <p:spPr>
          <a:xfrm>
            <a:off x="0" y="2368550"/>
            <a:ext cx="2114550" cy="295275"/>
          </a:xfrm>
        </p:spPr>
        <p:txBody>
          <a:bodyPr>
            <a:noAutofit/>
          </a:bodyPr>
          <a:lstStyle/>
          <a:p>
            <a:r>
              <a:rPr lang="en-US" sz="1200" dirty="0"/>
              <a:t>Your Title Goes Here</a:t>
            </a:r>
            <a:endParaRPr lang="en-US" sz="1200" dirty="0"/>
          </a:p>
          <a:p>
            <a:endParaRPr lang="en-US" sz="1200" dirty="0"/>
          </a:p>
        </p:txBody>
      </p:sp>
      <p:sp>
        <p:nvSpPr>
          <p:cNvPr id="4168" name="Text Placeholder 4167"/>
          <p:cNvSpPr>
            <a:spLocks noGrp="1"/>
          </p:cNvSpPr>
          <p:nvPr>
            <p:ph type="body" sz="quarter" idx="4294967295"/>
          </p:nvPr>
        </p:nvSpPr>
        <p:spPr>
          <a:xfrm>
            <a:off x="0" y="2663825"/>
            <a:ext cx="2114550" cy="609600"/>
          </a:xfrm>
        </p:spPr>
        <p:txBody>
          <a:bodyPr>
            <a:noAutofit/>
          </a:bodyPr>
          <a:lstStyle/>
          <a:p>
            <a:r>
              <a:rPr lang="en-US" sz="900" dirty="0" err="1">
                <a:solidFill>
                  <a:schemeClr val="bg1">
                    <a:lumMod val="65000"/>
                  </a:schemeClr>
                </a:solidFill>
              </a:rPr>
              <a:t>Lorem</a:t>
            </a:r>
            <a:r>
              <a:rPr lang="en-US" sz="900" dirty="0">
                <a:solidFill>
                  <a:schemeClr val="bg1">
                    <a:lumMod val="65000"/>
                  </a:schemeClr>
                </a:solidFill>
              </a:rPr>
              <a:t> </a:t>
            </a:r>
            <a:r>
              <a:rPr lang="en-US" sz="900" dirty="0" err="1">
                <a:solidFill>
                  <a:schemeClr val="bg1">
                    <a:lumMod val="65000"/>
                  </a:schemeClr>
                </a:solidFill>
              </a:rPr>
              <a:t>Ipsum</a:t>
            </a:r>
            <a:r>
              <a:rPr lang="en-US" sz="900" dirty="0">
                <a:solidFill>
                  <a:schemeClr val="bg1">
                    <a:lumMod val="65000"/>
                  </a:schemeClr>
                </a:solidFill>
              </a:rPr>
              <a:t> passages, and more recently with desktop</a:t>
            </a:r>
            <a:endParaRPr lang="en-US" sz="900" dirty="0">
              <a:solidFill>
                <a:schemeClr val="bg1">
                  <a:lumMod val="65000"/>
                </a:schemeClr>
              </a:solidFill>
            </a:endParaRPr>
          </a:p>
          <a:p>
            <a:endParaRPr lang="en-US" sz="900" dirty="0">
              <a:solidFill>
                <a:schemeClr val="bg1">
                  <a:lumMod val="65000"/>
                </a:schemeClr>
              </a:solidFill>
            </a:endParaRPr>
          </a:p>
        </p:txBody>
      </p:sp>
      <p:sp>
        <p:nvSpPr>
          <p:cNvPr id="4169" name="Text Placeholder 4168"/>
          <p:cNvSpPr>
            <a:spLocks noGrp="1"/>
          </p:cNvSpPr>
          <p:nvPr>
            <p:ph type="body" sz="quarter" idx="4294967295"/>
          </p:nvPr>
        </p:nvSpPr>
        <p:spPr>
          <a:xfrm>
            <a:off x="7029450" y="1273175"/>
            <a:ext cx="2114550" cy="296863"/>
          </a:xfrm>
        </p:spPr>
        <p:txBody>
          <a:bodyPr>
            <a:noAutofit/>
          </a:bodyPr>
          <a:lstStyle/>
          <a:p>
            <a:r>
              <a:rPr lang="en-US" sz="1200" dirty="0"/>
              <a:t>Your Title Goes Here</a:t>
            </a:r>
            <a:endParaRPr lang="en-US" sz="1200" dirty="0"/>
          </a:p>
          <a:p>
            <a:endParaRPr lang="en-US" sz="1200" dirty="0"/>
          </a:p>
        </p:txBody>
      </p:sp>
      <p:sp>
        <p:nvSpPr>
          <p:cNvPr id="4178" name="Text Placeholder 4177"/>
          <p:cNvSpPr>
            <a:spLocks noGrp="1"/>
          </p:cNvSpPr>
          <p:nvPr>
            <p:ph type="body" sz="quarter" idx="4294967295"/>
          </p:nvPr>
        </p:nvSpPr>
        <p:spPr>
          <a:xfrm>
            <a:off x="7029450" y="1570038"/>
            <a:ext cx="2114550" cy="609600"/>
          </a:xfrm>
        </p:spPr>
        <p:txBody>
          <a:bodyPr>
            <a:noAutofit/>
          </a:bodyPr>
          <a:lstStyle/>
          <a:p>
            <a:r>
              <a:rPr lang="en-US" sz="900" dirty="0" err="1">
                <a:solidFill>
                  <a:schemeClr val="bg1">
                    <a:lumMod val="65000"/>
                  </a:schemeClr>
                </a:solidFill>
              </a:rPr>
              <a:t>Lorem</a:t>
            </a:r>
            <a:r>
              <a:rPr lang="en-US" sz="900" dirty="0">
                <a:solidFill>
                  <a:schemeClr val="bg1">
                    <a:lumMod val="65000"/>
                  </a:schemeClr>
                </a:solidFill>
              </a:rPr>
              <a:t> </a:t>
            </a:r>
            <a:r>
              <a:rPr lang="en-US" sz="900" dirty="0" err="1">
                <a:solidFill>
                  <a:schemeClr val="bg1">
                    <a:lumMod val="65000"/>
                  </a:schemeClr>
                </a:solidFill>
              </a:rPr>
              <a:t>Ipsum</a:t>
            </a:r>
            <a:r>
              <a:rPr lang="en-US" sz="900" dirty="0">
                <a:solidFill>
                  <a:schemeClr val="bg1">
                    <a:lumMod val="65000"/>
                  </a:schemeClr>
                </a:solidFill>
              </a:rPr>
              <a:t> passages, and more recently with desktop</a:t>
            </a:r>
            <a:endParaRPr lang="en-US" sz="900" dirty="0">
              <a:solidFill>
                <a:schemeClr val="bg1">
                  <a:lumMod val="65000"/>
                </a:schemeClr>
              </a:solidFill>
            </a:endParaRPr>
          </a:p>
          <a:p>
            <a:endParaRPr lang="en-US" sz="900" dirty="0">
              <a:solidFill>
                <a:schemeClr val="bg1">
                  <a:lumMod val="65000"/>
                </a:schemeClr>
              </a:solidFill>
            </a:endParaRPr>
          </a:p>
        </p:txBody>
      </p:sp>
      <p:sp>
        <p:nvSpPr>
          <p:cNvPr id="4179" name="Text Placeholder 4178"/>
          <p:cNvSpPr>
            <a:spLocks noGrp="1"/>
          </p:cNvSpPr>
          <p:nvPr>
            <p:ph type="body" sz="quarter" idx="4294967295"/>
          </p:nvPr>
        </p:nvSpPr>
        <p:spPr>
          <a:xfrm>
            <a:off x="7029450" y="2368550"/>
            <a:ext cx="2114550" cy="295275"/>
          </a:xfrm>
        </p:spPr>
        <p:txBody>
          <a:bodyPr>
            <a:noAutofit/>
          </a:bodyPr>
          <a:lstStyle/>
          <a:p>
            <a:r>
              <a:rPr lang="en-US" sz="1200" dirty="0"/>
              <a:t>Your Title Goes Here</a:t>
            </a:r>
            <a:endParaRPr lang="en-US" sz="1200" dirty="0"/>
          </a:p>
          <a:p>
            <a:endParaRPr lang="en-US" sz="1200" dirty="0"/>
          </a:p>
        </p:txBody>
      </p:sp>
      <p:sp>
        <p:nvSpPr>
          <p:cNvPr id="4180" name="Text Placeholder 4179"/>
          <p:cNvSpPr>
            <a:spLocks noGrp="1"/>
          </p:cNvSpPr>
          <p:nvPr>
            <p:ph type="body" sz="quarter" idx="4294967295"/>
          </p:nvPr>
        </p:nvSpPr>
        <p:spPr>
          <a:xfrm>
            <a:off x="7029450" y="2663825"/>
            <a:ext cx="2114550" cy="609600"/>
          </a:xfrm>
        </p:spPr>
        <p:txBody>
          <a:bodyPr>
            <a:noAutofit/>
          </a:bodyPr>
          <a:lstStyle/>
          <a:p>
            <a:r>
              <a:rPr lang="en-US" sz="900" dirty="0" err="1">
                <a:solidFill>
                  <a:schemeClr val="bg1">
                    <a:lumMod val="65000"/>
                  </a:schemeClr>
                </a:solidFill>
              </a:rPr>
              <a:t>Lorem</a:t>
            </a:r>
            <a:r>
              <a:rPr lang="en-US" sz="900" dirty="0">
                <a:solidFill>
                  <a:schemeClr val="bg1">
                    <a:lumMod val="65000"/>
                  </a:schemeClr>
                </a:solidFill>
              </a:rPr>
              <a:t> </a:t>
            </a:r>
            <a:r>
              <a:rPr lang="en-US" sz="900" dirty="0" err="1">
                <a:solidFill>
                  <a:schemeClr val="bg1">
                    <a:lumMod val="65000"/>
                  </a:schemeClr>
                </a:solidFill>
              </a:rPr>
              <a:t>Ipsum</a:t>
            </a:r>
            <a:r>
              <a:rPr lang="en-US" sz="900" dirty="0">
                <a:solidFill>
                  <a:schemeClr val="bg1">
                    <a:lumMod val="65000"/>
                  </a:schemeClr>
                </a:solidFill>
              </a:rPr>
              <a:t> passages, and more recently with desktop</a:t>
            </a:r>
            <a:endParaRPr lang="en-US" sz="900" dirty="0">
              <a:solidFill>
                <a:schemeClr val="bg1">
                  <a:lumMod val="65000"/>
                </a:schemeClr>
              </a:solidFill>
            </a:endParaRPr>
          </a:p>
          <a:p>
            <a:endParaRPr lang="en-US" sz="900" dirty="0">
              <a:solidFill>
                <a:schemeClr val="bg1">
                  <a:lumMod val="65000"/>
                </a:schemeClr>
              </a:solidFill>
            </a:endParaRPr>
          </a:p>
        </p:txBody>
      </p:sp>
      <p:sp>
        <p:nvSpPr>
          <p:cNvPr id="4170" name="AutoShape 95"/>
          <p:cNvSpPr>
            <a:spLocks noChangeAspect="1" noChangeArrowheads="1" noTextEdit="1"/>
          </p:cNvSpPr>
          <p:nvPr/>
        </p:nvSpPr>
        <p:spPr bwMode="auto">
          <a:xfrm>
            <a:off x="3543300" y="1048074"/>
            <a:ext cx="2057400" cy="357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73" name="Freeform 99"/>
          <p:cNvSpPr/>
          <p:nvPr/>
        </p:nvSpPr>
        <p:spPr bwMode="auto">
          <a:xfrm>
            <a:off x="4825671" y="1530987"/>
            <a:ext cx="890194" cy="1412229"/>
          </a:xfrm>
          <a:custGeom>
            <a:avLst/>
            <a:gdLst>
              <a:gd name="T0" fmla="*/ 435 w 435"/>
              <a:gd name="T1" fmla="*/ 70 h 692"/>
              <a:gd name="T2" fmla="*/ 352 w 435"/>
              <a:gd name="T3" fmla="*/ 0 h 692"/>
              <a:gd name="T4" fmla="*/ 352 w 435"/>
              <a:gd name="T5" fmla="*/ 20 h 692"/>
              <a:gd name="T6" fmla="*/ 211 w 435"/>
              <a:gd name="T7" fmla="*/ 20 h 692"/>
              <a:gd name="T8" fmla="*/ 0 w 435"/>
              <a:gd name="T9" fmla="*/ 234 h 692"/>
              <a:gd name="T10" fmla="*/ 0 w 435"/>
              <a:gd name="T11" fmla="*/ 692 h 692"/>
              <a:gd name="T12" fmla="*/ 100 w 435"/>
              <a:gd name="T13" fmla="*/ 692 h 692"/>
              <a:gd name="T14" fmla="*/ 100 w 435"/>
              <a:gd name="T15" fmla="*/ 296 h 692"/>
              <a:gd name="T16" fmla="*/ 215 w 435"/>
              <a:gd name="T17" fmla="*/ 120 h 692"/>
              <a:gd name="T18" fmla="*/ 352 w 435"/>
              <a:gd name="T19" fmla="*/ 120 h 692"/>
              <a:gd name="T20" fmla="*/ 352 w 435"/>
              <a:gd name="T21" fmla="*/ 140 h 692"/>
              <a:gd name="T22" fmla="*/ 435 w 435"/>
              <a:gd name="T23" fmla="*/ 7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692">
                <a:moveTo>
                  <a:pt x="435" y="70"/>
                </a:moveTo>
                <a:cubicBezTo>
                  <a:pt x="352" y="0"/>
                  <a:pt x="352" y="0"/>
                  <a:pt x="352" y="0"/>
                </a:cubicBezTo>
                <a:cubicBezTo>
                  <a:pt x="352" y="20"/>
                  <a:pt x="352" y="20"/>
                  <a:pt x="352" y="20"/>
                </a:cubicBezTo>
                <a:cubicBezTo>
                  <a:pt x="211" y="20"/>
                  <a:pt x="211" y="20"/>
                  <a:pt x="211" y="20"/>
                </a:cubicBezTo>
                <a:cubicBezTo>
                  <a:pt x="211" y="20"/>
                  <a:pt x="40" y="25"/>
                  <a:pt x="0" y="234"/>
                </a:cubicBezTo>
                <a:cubicBezTo>
                  <a:pt x="0" y="403"/>
                  <a:pt x="0" y="617"/>
                  <a:pt x="0" y="692"/>
                </a:cubicBezTo>
                <a:cubicBezTo>
                  <a:pt x="100" y="692"/>
                  <a:pt x="100" y="692"/>
                  <a:pt x="100" y="692"/>
                </a:cubicBezTo>
                <a:cubicBezTo>
                  <a:pt x="100" y="296"/>
                  <a:pt x="100" y="296"/>
                  <a:pt x="100" y="296"/>
                </a:cubicBezTo>
                <a:cubicBezTo>
                  <a:pt x="96" y="237"/>
                  <a:pt x="100" y="120"/>
                  <a:pt x="215" y="120"/>
                </a:cubicBezTo>
                <a:cubicBezTo>
                  <a:pt x="327" y="120"/>
                  <a:pt x="352" y="120"/>
                  <a:pt x="352" y="120"/>
                </a:cubicBezTo>
                <a:cubicBezTo>
                  <a:pt x="352" y="140"/>
                  <a:pt x="352" y="140"/>
                  <a:pt x="352" y="140"/>
                </a:cubicBezTo>
                <a:lnTo>
                  <a:pt x="435" y="7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4174" name="Freeform 100"/>
          <p:cNvSpPr/>
          <p:nvPr/>
        </p:nvSpPr>
        <p:spPr bwMode="auto">
          <a:xfrm>
            <a:off x="3911830" y="1530987"/>
            <a:ext cx="890194" cy="1412229"/>
          </a:xfrm>
          <a:custGeom>
            <a:avLst/>
            <a:gdLst>
              <a:gd name="T0" fmla="*/ 0 w 435"/>
              <a:gd name="T1" fmla="*/ 70 h 692"/>
              <a:gd name="T2" fmla="*/ 83 w 435"/>
              <a:gd name="T3" fmla="*/ 0 h 692"/>
              <a:gd name="T4" fmla="*/ 83 w 435"/>
              <a:gd name="T5" fmla="*/ 20 h 692"/>
              <a:gd name="T6" fmla="*/ 225 w 435"/>
              <a:gd name="T7" fmla="*/ 20 h 692"/>
              <a:gd name="T8" fmla="*/ 435 w 435"/>
              <a:gd name="T9" fmla="*/ 234 h 692"/>
              <a:gd name="T10" fmla="*/ 435 w 435"/>
              <a:gd name="T11" fmla="*/ 692 h 692"/>
              <a:gd name="T12" fmla="*/ 338 w 435"/>
              <a:gd name="T13" fmla="*/ 684 h 692"/>
              <a:gd name="T14" fmla="*/ 336 w 435"/>
              <a:gd name="T15" fmla="*/ 296 h 692"/>
              <a:gd name="T16" fmla="*/ 221 w 435"/>
              <a:gd name="T17" fmla="*/ 120 h 692"/>
              <a:gd name="T18" fmla="*/ 83 w 435"/>
              <a:gd name="T19" fmla="*/ 120 h 692"/>
              <a:gd name="T20" fmla="*/ 83 w 435"/>
              <a:gd name="T21" fmla="*/ 140 h 692"/>
              <a:gd name="T22" fmla="*/ 0 w 435"/>
              <a:gd name="T23" fmla="*/ 7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692">
                <a:moveTo>
                  <a:pt x="0" y="70"/>
                </a:moveTo>
                <a:cubicBezTo>
                  <a:pt x="83" y="0"/>
                  <a:pt x="83" y="0"/>
                  <a:pt x="83" y="0"/>
                </a:cubicBezTo>
                <a:cubicBezTo>
                  <a:pt x="83" y="20"/>
                  <a:pt x="83" y="20"/>
                  <a:pt x="83" y="20"/>
                </a:cubicBezTo>
                <a:cubicBezTo>
                  <a:pt x="225" y="20"/>
                  <a:pt x="225" y="20"/>
                  <a:pt x="225" y="20"/>
                </a:cubicBezTo>
                <a:cubicBezTo>
                  <a:pt x="225" y="20"/>
                  <a:pt x="395" y="25"/>
                  <a:pt x="435" y="234"/>
                </a:cubicBezTo>
                <a:cubicBezTo>
                  <a:pt x="435" y="403"/>
                  <a:pt x="435" y="617"/>
                  <a:pt x="435" y="692"/>
                </a:cubicBezTo>
                <a:cubicBezTo>
                  <a:pt x="338" y="684"/>
                  <a:pt x="338" y="684"/>
                  <a:pt x="338" y="684"/>
                </a:cubicBezTo>
                <a:cubicBezTo>
                  <a:pt x="336" y="296"/>
                  <a:pt x="336" y="296"/>
                  <a:pt x="336" y="296"/>
                </a:cubicBezTo>
                <a:cubicBezTo>
                  <a:pt x="341" y="237"/>
                  <a:pt x="336" y="120"/>
                  <a:pt x="221" y="120"/>
                </a:cubicBezTo>
                <a:cubicBezTo>
                  <a:pt x="109" y="120"/>
                  <a:pt x="83" y="120"/>
                  <a:pt x="83" y="120"/>
                </a:cubicBezTo>
                <a:cubicBezTo>
                  <a:pt x="83" y="140"/>
                  <a:pt x="83" y="140"/>
                  <a:pt x="83" y="140"/>
                </a:cubicBezTo>
                <a:lnTo>
                  <a:pt x="0" y="7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4175" name="Freeform 101"/>
          <p:cNvSpPr/>
          <p:nvPr/>
        </p:nvSpPr>
        <p:spPr bwMode="auto">
          <a:xfrm>
            <a:off x="4825671" y="2111184"/>
            <a:ext cx="890194" cy="848729"/>
          </a:xfrm>
          <a:custGeom>
            <a:avLst/>
            <a:gdLst>
              <a:gd name="T0" fmla="*/ 435 w 435"/>
              <a:gd name="T1" fmla="*/ 70 h 416"/>
              <a:gd name="T2" fmla="*/ 352 w 435"/>
              <a:gd name="T3" fmla="*/ 0 h 416"/>
              <a:gd name="T4" fmla="*/ 352 w 435"/>
              <a:gd name="T5" fmla="*/ 20 h 416"/>
              <a:gd name="T6" fmla="*/ 211 w 435"/>
              <a:gd name="T7" fmla="*/ 20 h 416"/>
              <a:gd name="T8" fmla="*/ 0 w 435"/>
              <a:gd name="T9" fmla="*/ 234 h 416"/>
              <a:gd name="T10" fmla="*/ 0 w 435"/>
              <a:gd name="T11" fmla="*/ 325 h 416"/>
              <a:gd name="T12" fmla="*/ 0 w 435"/>
              <a:gd name="T13" fmla="*/ 415 h 416"/>
              <a:gd name="T14" fmla="*/ 100 w 435"/>
              <a:gd name="T15" fmla="*/ 410 h 416"/>
              <a:gd name="T16" fmla="*/ 100 w 435"/>
              <a:gd name="T17" fmla="*/ 338 h 416"/>
              <a:gd name="T18" fmla="*/ 100 w 435"/>
              <a:gd name="T19" fmla="*/ 296 h 416"/>
              <a:gd name="T20" fmla="*/ 215 w 435"/>
              <a:gd name="T21" fmla="*/ 120 h 416"/>
              <a:gd name="T22" fmla="*/ 352 w 435"/>
              <a:gd name="T23" fmla="*/ 120 h 416"/>
              <a:gd name="T24" fmla="*/ 352 w 435"/>
              <a:gd name="T25" fmla="*/ 140 h 416"/>
              <a:gd name="T26" fmla="*/ 435 w 435"/>
              <a:gd name="T27" fmla="*/ 7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16">
                <a:moveTo>
                  <a:pt x="435" y="70"/>
                </a:moveTo>
                <a:cubicBezTo>
                  <a:pt x="352" y="0"/>
                  <a:pt x="352" y="0"/>
                  <a:pt x="352" y="0"/>
                </a:cubicBezTo>
                <a:cubicBezTo>
                  <a:pt x="352" y="20"/>
                  <a:pt x="352" y="20"/>
                  <a:pt x="352" y="20"/>
                </a:cubicBezTo>
                <a:cubicBezTo>
                  <a:pt x="211" y="20"/>
                  <a:pt x="211" y="20"/>
                  <a:pt x="211" y="20"/>
                </a:cubicBezTo>
                <a:cubicBezTo>
                  <a:pt x="211" y="20"/>
                  <a:pt x="40" y="25"/>
                  <a:pt x="0" y="234"/>
                </a:cubicBezTo>
                <a:cubicBezTo>
                  <a:pt x="0" y="263"/>
                  <a:pt x="0" y="294"/>
                  <a:pt x="0" y="325"/>
                </a:cubicBezTo>
                <a:cubicBezTo>
                  <a:pt x="0" y="355"/>
                  <a:pt x="0" y="385"/>
                  <a:pt x="0" y="415"/>
                </a:cubicBezTo>
                <a:cubicBezTo>
                  <a:pt x="40" y="416"/>
                  <a:pt x="72" y="414"/>
                  <a:pt x="100" y="410"/>
                </a:cubicBezTo>
                <a:cubicBezTo>
                  <a:pt x="100" y="338"/>
                  <a:pt x="100" y="338"/>
                  <a:pt x="100" y="338"/>
                </a:cubicBezTo>
                <a:cubicBezTo>
                  <a:pt x="100" y="296"/>
                  <a:pt x="100" y="296"/>
                  <a:pt x="100" y="296"/>
                </a:cubicBezTo>
                <a:cubicBezTo>
                  <a:pt x="96" y="237"/>
                  <a:pt x="100" y="120"/>
                  <a:pt x="215" y="120"/>
                </a:cubicBezTo>
                <a:cubicBezTo>
                  <a:pt x="327" y="120"/>
                  <a:pt x="352" y="120"/>
                  <a:pt x="352" y="120"/>
                </a:cubicBezTo>
                <a:cubicBezTo>
                  <a:pt x="352" y="140"/>
                  <a:pt x="352" y="140"/>
                  <a:pt x="352" y="140"/>
                </a:cubicBezTo>
                <a:lnTo>
                  <a:pt x="435" y="7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176" name="Freeform 102"/>
          <p:cNvSpPr/>
          <p:nvPr/>
        </p:nvSpPr>
        <p:spPr bwMode="auto">
          <a:xfrm>
            <a:off x="3911830" y="2111184"/>
            <a:ext cx="890194" cy="845946"/>
          </a:xfrm>
          <a:custGeom>
            <a:avLst/>
            <a:gdLst>
              <a:gd name="T0" fmla="*/ 225 w 435"/>
              <a:gd name="T1" fmla="*/ 20 h 415"/>
              <a:gd name="T2" fmla="*/ 83 w 435"/>
              <a:gd name="T3" fmla="*/ 20 h 415"/>
              <a:gd name="T4" fmla="*/ 83 w 435"/>
              <a:gd name="T5" fmla="*/ 0 h 415"/>
              <a:gd name="T6" fmla="*/ 0 w 435"/>
              <a:gd name="T7" fmla="*/ 70 h 415"/>
              <a:gd name="T8" fmla="*/ 83 w 435"/>
              <a:gd name="T9" fmla="*/ 140 h 415"/>
              <a:gd name="T10" fmla="*/ 83 w 435"/>
              <a:gd name="T11" fmla="*/ 120 h 415"/>
              <a:gd name="T12" fmla="*/ 221 w 435"/>
              <a:gd name="T13" fmla="*/ 120 h 415"/>
              <a:gd name="T14" fmla="*/ 335 w 435"/>
              <a:gd name="T15" fmla="*/ 296 h 415"/>
              <a:gd name="T16" fmla="*/ 335 w 435"/>
              <a:gd name="T17" fmla="*/ 339 h 415"/>
              <a:gd name="T18" fmla="*/ 335 w 435"/>
              <a:gd name="T19" fmla="*/ 404 h 415"/>
              <a:gd name="T20" fmla="*/ 435 w 435"/>
              <a:gd name="T21" fmla="*/ 415 h 415"/>
              <a:gd name="T22" fmla="*/ 435 w 435"/>
              <a:gd name="T23" fmla="*/ 325 h 415"/>
              <a:gd name="T24" fmla="*/ 435 w 435"/>
              <a:gd name="T25" fmla="*/ 234 h 415"/>
              <a:gd name="T26" fmla="*/ 225 w 435"/>
              <a:gd name="T27" fmla="*/ 2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15">
                <a:moveTo>
                  <a:pt x="225" y="20"/>
                </a:moveTo>
                <a:cubicBezTo>
                  <a:pt x="83" y="20"/>
                  <a:pt x="83" y="20"/>
                  <a:pt x="83" y="20"/>
                </a:cubicBezTo>
                <a:cubicBezTo>
                  <a:pt x="83" y="0"/>
                  <a:pt x="83" y="0"/>
                  <a:pt x="83" y="0"/>
                </a:cubicBezTo>
                <a:cubicBezTo>
                  <a:pt x="0" y="70"/>
                  <a:pt x="0" y="70"/>
                  <a:pt x="0" y="70"/>
                </a:cubicBezTo>
                <a:cubicBezTo>
                  <a:pt x="83" y="140"/>
                  <a:pt x="83" y="140"/>
                  <a:pt x="83" y="140"/>
                </a:cubicBezTo>
                <a:cubicBezTo>
                  <a:pt x="83" y="120"/>
                  <a:pt x="83" y="120"/>
                  <a:pt x="83" y="120"/>
                </a:cubicBezTo>
                <a:cubicBezTo>
                  <a:pt x="83" y="120"/>
                  <a:pt x="109" y="120"/>
                  <a:pt x="221" y="120"/>
                </a:cubicBezTo>
                <a:cubicBezTo>
                  <a:pt x="336" y="120"/>
                  <a:pt x="343" y="237"/>
                  <a:pt x="335" y="296"/>
                </a:cubicBezTo>
                <a:cubicBezTo>
                  <a:pt x="335" y="339"/>
                  <a:pt x="335" y="339"/>
                  <a:pt x="335" y="339"/>
                </a:cubicBezTo>
                <a:cubicBezTo>
                  <a:pt x="335" y="404"/>
                  <a:pt x="335" y="404"/>
                  <a:pt x="335" y="404"/>
                </a:cubicBezTo>
                <a:cubicBezTo>
                  <a:pt x="363" y="409"/>
                  <a:pt x="399" y="413"/>
                  <a:pt x="435" y="415"/>
                </a:cubicBezTo>
                <a:cubicBezTo>
                  <a:pt x="435" y="385"/>
                  <a:pt x="435" y="355"/>
                  <a:pt x="435" y="325"/>
                </a:cubicBezTo>
                <a:cubicBezTo>
                  <a:pt x="435" y="294"/>
                  <a:pt x="435" y="263"/>
                  <a:pt x="435" y="234"/>
                </a:cubicBezTo>
                <a:cubicBezTo>
                  <a:pt x="395" y="25"/>
                  <a:pt x="225" y="20"/>
                  <a:pt x="225" y="20"/>
                </a:cubicBezTo>
                <a:close/>
              </a:path>
            </a:pathLst>
          </a:custGeom>
          <a:solidFill>
            <a:schemeClr val="accent1"/>
          </a:solidFill>
          <a:ln>
            <a:noFill/>
          </a:ln>
        </p:spPr>
        <p:txBody>
          <a:bodyPr vert="horz" wrap="square" lIns="91440" tIns="45720" rIns="91440" bIns="45720" numCol="1" anchor="t" anchorCtr="0" compatLnSpc="1"/>
          <a:lstStyle/>
          <a:p>
            <a:endParaRPr lang="en-US"/>
          </a:p>
        </p:txBody>
      </p:sp>
      <p:grpSp>
        <p:nvGrpSpPr>
          <p:cNvPr id="4" name="Group 5"/>
          <p:cNvGrpSpPr/>
          <p:nvPr/>
        </p:nvGrpSpPr>
        <p:grpSpPr>
          <a:xfrm>
            <a:off x="5831244" y="2361770"/>
            <a:ext cx="765286" cy="757662"/>
            <a:chOff x="5831244" y="2361041"/>
            <a:chExt cx="765286" cy="757428"/>
          </a:xfrm>
        </p:grpSpPr>
        <p:sp>
          <p:nvSpPr>
            <p:cNvPr id="39" name="Rectangle 38"/>
            <p:cNvSpPr/>
            <p:nvPr/>
          </p:nvSpPr>
          <p:spPr>
            <a:xfrm>
              <a:off x="5831244" y="2361041"/>
              <a:ext cx="765286" cy="757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163"/>
            <p:cNvGrpSpPr/>
            <p:nvPr/>
          </p:nvGrpSpPr>
          <p:grpSpPr>
            <a:xfrm>
              <a:off x="5983061" y="2534061"/>
              <a:ext cx="401638" cy="401638"/>
              <a:chOff x="2546351" y="3827463"/>
              <a:chExt cx="552450" cy="552450"/>
            </a:xfrm>
            <a:solidFill>
              <a:srgbClr val="6F1953"/>
            </a:solidFill>
          </p:grpSpPr>
          <p:sp>
            <p:nvSpPr>
              <p:cNvPr id="23" name="Freeform 16"/>
              <p:cNvSpPr>
                <a:spLocks noEditPoints="1"/>
              </p:cNvSpPr>
              <p:nvPr/>
            </p:nvSpPr>
            <p:spPr bwMode="auto">
              <a:xfrm>
                <a:off x="2546351" y="3859213"/>
                <a:ext cx="525463" cy="520700"/>
              </a:xfrm>
              <a:custGeom>
                <a:avLst/>
                <a:gdLst>
                  <a:gd name="T0" fmla="*/ 0 w 1949"/>
                  <a:gd name="T1" fmla="*/ 1144 h 1932"/>
                  <a:gd name="T2" fmla="*/ 89 w 1949"/>
                  <a:gd name="T3" fmla="*/ 995 h 1932"/>
                  <a:gd name="T4" fmla="*/ 238 w 1949"/>
                  <a:gd name="T5" fmla="*/ 847 h 1932"/>
                  <a:gd name="T6" fmla="*/ 438 w 1949"/>
                  <a:gd name="T7" fmla="*/ 788 h 1932"/>
                  <a:gd name="T8" fmla="*/ 448 w 1949"/>
                  <a:gd name="T9" fmla="*/ 789 h 1932"/>
                  <a:gd name="T10" fmla="*/ 448 w 1949"/>
                  <a:gd name="T11" fmla="*/ 767 h 1932"/>
                  <a:gd name="T12" fmla="*/ 448 w 1949"/>
                  <a:gd name="T13" fmla="*/ 239 h 1932"/>
                  <a:gd name="T14" fmla="*/ 621 w 1949"/>
                  <a:gd name="T15" fmla="*/ 19 h 1932"/>
                  <a:gd name="T16" fmla="*/ 835 w 1949"/>
                  <a:gd name="T17" fmla="*/ 83 h 1932"/>
                  <a:gd name="T18" fmla="*/ 1852 w 1949"/>
                  <a:gd name="T19" fmla="*/ 1100 h 1932"/>
                  <a:gd name="T20" fmla="*/ 1838 w 1949"/>
                  <a:gd name="T21" fmla="*/ 1432 h 1932"/>
                  <a:gd name="T22" fmla="*/ 1687 w 1949"/>
                  <a:gd name="T23" fmla="*/ 1484 h 1932"/>
                  <a:gd name="T24" fmla="*/ 1167 w 1949"/>
                  <a:gd name="T25" fmla="*/ 1484 h 1932"/>
                  <a:gd name="T26" fmla="*/ 1143 w 1949"/>
                  <a:gd name="T27" fmla="*/ 1484 h 1932"/>
                  <a:gd name="T28" fmla="*/ 1145 w 1949"/>
                  <a:gd name="T29" fmla="*/ 1498 h 1932"/>
                  <a:gd name="T30" fmla="*/ 1092 w 1949"/>
                  <a:gd name="T31" fmla="*/ 1687 h 1932"/>
                  <a:gd name="T32" fmla="*/ 907 w 1949"/>
                  <a:gd name="T33" fmla="*/ 1872 h 1932"/>
                  <a:gd name="T34" fmla="*/ 788 w 1949"/>
                  <a:gd name="T35" fmla="*/ 1932 h 1932"/>
                  <a:gd name="T36" fmla="*/ 748 w 1949"/>
                  <a:gd name="T37" fmla="*/ 1932 h 1932"/>
                  <a:gd name="T38" fmla="*/ 600 w 1949"/>
                  <a:gd name="T39" fmla="*/ 1844 h 1932"/>
                  <a:gd name="T40" fmla="*/ 89 w 1949"/>
                  <a:gd name="T41" fmla="*/ 1333 h 1932"/>
                  <a:gd name="T42" fmla="*/ 0 w 1949"/>
                  <a:gd name="T43" fmla="*/ 1184 h 1932"/>
                  <a:gd name="T44" fmla="*/ 0 w 1949"/>
                  <a:gd name="T45" fmla="*/ 1144 h 1932"/>
                  <a:gd name="T46" fmla="*/ 1465 w 1949"/>
                  <a:gd name="T47" fmla="*/ 1356 h 1932"/>
                  <a:gd name="T48" fmla="*/ 576 w 1949"/>
                  <a:gd name="T49" fmla="*/ 467 h 1932"/>
                  <a:gd name="T50" fmla="*/ 576 w 1949"/>
                  <a:gd name="T51" fmla="*/ 470 h 1932"/>
                  <a:gd name="T52" fmla="*/ 577 w 1949"/>
                  <a:gd name="T53" fmla="*/ 974 h 1932"/>
                  <a:gd name="T54" fmla="*/ 598 w 1949"/>
                  <a:gd name="T55" fmla="*/ 1095 h 1932"/>
                  <a:gd name="T56" fmla="*/ 966 w 1949"/>
                  <a:gd name="T57" fmla="*/ 1356 h 1932"/>
                  <a:gd name="T58" fmla="*/ 1454 w 1949"/>
                  <a:gd name="T59" fmla="*/ 1356 h 1932"/>
                  <a:gd name="T60" fmla="*/ 1465 w 1949"/>
                  <a:gd name="T61" fmla="*/ 1356 h 1932"/>
                  <a:gd name="T62" fmla="*/ 1792 w 1949"/>
                  <a:gd name="T63" fmla="*/ 1256 h 1932"/>
                  <a:gd name="T64" fmla="*/ 1753 w 1949"/>
                  <a:gd name="T65" fmla="*/ 1181 h 1932"/>
                  <a:gd name="T66" fmla="*/ 752 w 1949"/>
                  <a:gd name="T67" fmla="*/ 180 h 1932"/>
                  <a:gd name="T68" fmla="*/ 726 w 1949"/>
                  <a:gd name="T69" fmla="*/ 158 h 1932"/>
                  <a:gd name="T70" fmla="*/ 584 w 1949"/>
                  <a:gd name="T71" fmla="*/ 200 h 1932"/>
                  <a:gd name="T72" fmla="*/ 613 w 1949"/>
                  <a:gd name="T73" fmla="*/ 313 h 1932"/>
                  <a:gd name="T74" fmla="*/ 1619 w 1949"/>
                  <a:gd name="T75" fmla="*/ 1318 h 1932"/>
                  <a:gd name="T76" fmla="*/ 1632 w 1949"/>
                  <a:gd name="T77" fmla="*/ 1331 h 1932"/>
                  <a:gd name="T78" fmla="*/ 1734 w 1949"/>
                  <a:gd name="T79" fmla="*/ 1347 h 1932"/>
                  <a:gd name="T80" fmla="*/ 1792 w 1949"/>
                  <a:gd name="T81" fmla="*/ 1256 h 1932"/>
                  <a:gd name="T82" fmla="*/ 1028 w 1949"/>
                  <a:gd name="T83" fmla="*/ 1551 h 1932"/>
                  <a:gd name="T84" fmla="*/ 961 w 1949"/>
                  <a:gd name="T85" fmla="*/ 1484 h 1932"/>
                  <a:gd name="T86" fmla="*/ 877 w 1949"/>
                  <a:gd name="T87" fmla="*/ 1476 h 1932"/>
                  <a:gd name="T88" fmla="*/ 504 w 1949"/>
                  <a:gd name="T89" fmla="*/ 1204 h 1932"/>
                  <a:gd name="T90" fmla="*/ 448 w 1949"/>
                  <a:gd name="T91" fmla="*/ 973 h 1932"/>
                  <a:gd name="T92" fmla="*/ 409 w 1949"/>
                  <a:gd name="T93" fmla="*/ 914 h 1932"/>
                  <a:gd name="T94" fmla="*/ 340 w 1949"/>
                  <a:gd name="T95" fmla="*/ 926 h 1932"/>
                  <a:gd name="T96" fmla="*/ 145 w 1949"/>
                  <a:gd name="T97" fmla="*/ 1121 h 1932"/>
                  <a:gd name="T98" fmla="*/ 146 w 1949"/>
                  <a:gd name="T99" fmla="*/ 1208 h 1932"/>
                  <a:gd name="T100" fmla="*/ 179 w 1949"/>
                  <a:gd name="T101" fmla="*/ 1242 h 1932"/>
                  <a:gd name="T102" fmla="*/ 717 w 1949"/>
                  <a:gd name="T103" fmla="*/ 1779 h 1932"/>
                  <a:gd name="T104" fmla="*/ 815 w 1949"/>
                  <a:gd name="T105" fmla="*/ 1783 h 1932"/>
                  <a:gd name="T106" fmla="*/ 1003 w 1949"/>
                  <a:gd name="T107" fmla="*/ 1594 h 1932"/>
                  <a:gd name="T108" fmla="*/ 1028 w 1949"/>
                  <a:gd name="T109" fmla="*/ 155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9" h="1932">
                    <a:moveTo>
                      <a:pt x="0" y="1144"/>
                    </a:moveTo>
                    <a:cubicBezTo>
                      <a:pt x="9" y="1082"/>
                      <a:pt x="45" y="1037"/>
                      <a:pt x="89" y="995"/>
                    </a:cubicBezTo>
                    <a:cubicBezTo>
                      <a:pt x="140" y="947"/>
                      <a:pt x="189" y="896"/>
                      <a:pt x="238" y="847"/>
                    </a:cubicBezTo>
                    <a:cubicBezTo>
                      <a:pt x="294" y="790"/>
                      <a:pt x="360" y="768"/>
                      <a:pt x="438" y="788"/>
                    </a:cubicBezTo>
                    <a:cubicBezTo>
                      <a:pt x="441" y="789"/>
                      <a:pt x="443" y="789"/>
                      <a:pt x="448" y="789"/>
                    </a:cubicBezTo>
                    <a:cubicBezTo>
                      <a:pt x="448" y="782"/>
                      <a:pt x="448" y="774"/>
                      <a:pt x="448" y="767"/>
                    </a:cubicBezTo>
                    <a:cubicBezTo>
                      <a:pt x="448" y="591"/>
                      <a:pt x="448" y="415"/>
                      <a:pt x="448" y="239"/>
                    </a:cubicBezTo>
                    <a:cubicBezTo>
                      <a:pt x="448" y="131"/>
                      <a:pt x="518" y="42"/>
                      <a:pt x="621" y="19"/>
                    </a:cubicBezTo>
                    <a:cubicBezTo>
                      <a:pt x="704" y="0"/>
                      <a:pt x="776" y="23"/>
                      <a:pt x="835" y="83"/>
                    </a:cubicBezTo>
                    <a:cubicBezTo>
                      <a:pt x="1175" y="421"/>
                      <a:pt x="1514" y="760"/>
                      <a:pt x="1852" y="1100"/>
                    </a:cubicBezTo>
                    <a:cubicBezTo>
                      <a:pt x="1949" y="1197"/>
                      <a:pt x="1942" y="1344"/>
                      <a:pt x="1838" y="1432"/>
                    </a:cubicBezTo>
                    <a:cubicBezTo>
                      <a:pt x="1795" y="1469"/>
                      <a:pt x="1743" y="1484"/>
                      <a:pt x="1687" y="1484"/>
                    </a:cubicBezTo>
                    <a:cubicBezTo>
                      <a:pt x="1513" y="1484"/>
                      <a:pt x="1340" y="1484"/>
                      <a:pt x="1167" y="1484"/>
                    </a:cubicBezTo>
                    <a:cubicBezTo>
                      <a:pt x="1159" y="1484"/>
                      <a:pt x="1152" y="1484"/>
                      <a:pt x="1143" y="1484"/>
                    </a:cubicBezTo>
                    <a:cubicBezTo>
                      <a:pt x="1144" y="1489"/>
                      <a:pt x="1144" y="1494"/>
                      <a:pt x="1145" y="1498"/>
                    </a:cubicBezTo>
                    <a:cubicBezTo>
                      <a:pt x="1163" y="1571"/>
                      <a:pt x="1144" y="1634"/>
                      <a:pt x="1092" y="1687"/>
                    </a:cubicBezTo>
                    <a:cubicBezTo>
                      <a:pt x="1031" y="1749"/>
                      <a:pt x="969" y="1810"/>
                      <a:pt x="907" y="1872"/>
                    </a:cubicBezTo>
                    <a:cubicBezTo>
                      <a:pt x="874" y="1906"/>
                      <a:pt x="834" y="1924"/>
                      <a:pt x="788" y="1932"/>
                    </a:cubicBezTo>
                    <a:cubicBezTo>
                      <a:pt x="775" y="1932"/>
                      <a:pt x="761" y="1932"/>
                      <a:pt x="748" y="1932"/>
                    </a:cubicBezTo>
                    <a:cubicBezTo>
                      <a:pt x="687" y="1923"/>
                      <a:pt x="642" y="1887"/>
                      <a:pt x="600" y="1844"/>
                    </a:cubicBezTo>
                    <a:cubicBezTo>
                      <a:pt x="431" y="1673"/>
                      <a:pt x="260" y="1503"/>
                      <a:pt x="89" y="1333"/>
                    </a:cubicBezTo>
                    <a:cubicBezTo>
                      <a:pt x="46" y="1291"/>
                      <a:pt x="9" y="1246"/>
                      <a:pt x="0" y="1184"/>
                    </a:cubicBezTo>
                    <a:cubicBezTo>
                      <a:pt x="0" y="1171"/>
                      <a:pt x="0" y="1157"/>
                      <a:pt x="0" y="1144"/>
                    </a:cubicBezTo>
                    <a:close/>
                    <a:moveTo>
                      <a:pt x="1465" y="1356"/>
                    </a:moveTo>
                    <a:cubicBezTo>
                      <a:pt x="1169" y="1060"/>
                      <a:pt x="872" y="762"/>
                      <a:pt x="576" y="467"/>
                    </a:cubicBezTo>
                    <a:cubicBezTo>
                      <a:pt x="576" y="465"/>
                      <a:pt x="576" y="468"/>
                      <a:pt x="576" y="470"/>
                    </a:cubicBezTo>
                    <a:cubicBezTo>
                      <a:pt x="576" y="638"/>
                      <a:pt x="575" y="806"/>
                      <a:pt x="577" y="974"/>
                    </a:cubicBezTo>
                    <a:cubicBezTo>
                      <a:pt x="578" y="1015"/>
                      <a:pt x="584" y="1057"/>
                      <a:pt x="598" y="1095"/>
                    </a:cubicBezTo>
                    <a:cubicBezTo>
                      <a:pt x="653" y="1257"/>
                      <a:pt x="795" y="1356"/>
                      <a:pt x="966" y="1356"/>
                    </a:cubicBezTo>
                    <a:cubicBezTo>
                      <a:pt x="1129" y="1356"/>
                      <a:pt x="1292" y="1356"/>
                      <a:pt x="1454" y="1356"/>
                    </a:cubicBezTo>
                    <a:cubicBezTo>
                      <a:pt x="1459" y="1356"/>
                      <a:pt x="1464" y="1356"/>
                      <a:pt x="1465" y="1356"/>
                    </a:cubicBezTo>
                    <a:close/>
                    <a:moveTo>
                      <a:pt x="1792" y="1256"/>
                    </a:moveTo>
                    <a:cubicBezTo>
                      <a:pt x="1793" y="1228"/>
                      <a:pt x="1775" y="1203"/>
                      <a:pt x="1753" y="1181"/>
                    </a:cubicBezTo>
                    <a:cubicBezTo>
                      <a:pt x="1419" y="847"/>
                      <a:pt x="1086" y="514"/>
                      <a:pt x="752" y="180"/>
                    </a:cubicBezTo>
                    <a:cubicBezTo>
                      <a:pt x="744" y="172"/>
                      <a:pt x="735" y="165"/>
                      <a:pt x="726" y="158"/>
                    </a:cubicBezTo>
                    <a:cubicBezTo>
                      <a:pt x="676" y="124"/>
                      <a:pt x="606" y="144"/>
                      <a:pt x="584" y="200"/>
                    </a:cubicBezTo>
                    <a:cubicBezTo>
                      <a:pt x="566" y="244"/>
                      <a:pt x="581" y="281"/>
                      <a:pt x="613" y="313"/>
                    </a:cubicBezTo>
                    <a:cubicBezTo>
                      <a:pt x="949" y="648"/>
                      <a:pt x="1284" y="983"/>
                      <a:pt x="1619" y="1318"/>
                    </a:cubicBezTo>
                    <a:cubicBezTo>
                      <a:pt x="1623" y="1323"/>
                      <a:pt x="1627" y="1327"/>
                      <a:pt x="1632" y="1331"/>
                    </a:cubicBezTo>
                    <a:cubicBezTo>
                      <a:pt x="1663" y="1357"/>
                      <a:pt x="1697" y="1364"/>
                      <a:pt x="1734" y="1347"/>
                    </a:cubicBezTo>
                    <a:cubicBezTo>
                      <a:pt x="1771" y="1331"/>
                      <a:pt x="1790" y="1302"/>
                      <a:pt x="1792" y="1256"/>
                    </a:cubicBezTo>
                    <a:close/>
                    <a:moveTo>
                      <a:pt x="1028" y="1551"/>
                    </a:moveTo>
                    <a:cubicBezTo>
                      <a:pt x="1024" y="1514"/>
                      <a:pt x="997" y="1487"/>
                      <a:pt x="961" y="1484"/>
                    </a:cubicBezTo>
                    <a:cubicBezTo>
                      <a:pt x="933" y="1482"/>
                      <a:pt x="905" y="1481"/>
                      <a:pt x="877" y="1476"/>
                    </a:cubicBezTo>
                    <a:cubicBezTo>
                      <a:pt x="709" y="1447"/>
                      <a:pt x="585" y="1355"/>
                      <a:pt x="504" y="1204"/>
                    </a:cubicBezTo>
                    <a:cubicBezTo>
                      <a:pt x="466" y="1132"/>
                      <a:pt x="449" y="1055"/>
                      <a:pt x="448" y="973"/>
                    </a:cubicBezTo>
                    <a:cubicBezTo>
                      <a:pt x="447" y="946"/>
                      <a:pt x="435" y="925"/>
                      <a:pt x="409" y="914"/>
                    </a:cubicBezTo>
                    <a:cubicBezTo>
                      <a:pt x="384" y="903"/>
                      <a:pt x="360" y="907"/>
                      <a:pt x="340" y="926"/>
                    </a:cubicBezTo>
                    <a:cubicBezTo>
                      <a:pt x="275" y="990"/>
                      <a:pt x="210" y="1055"/>
                      <a:pt x="145" y="1121"/>
                    </a:cubicBezTo>
                    <a:cubicBezTo>
                      <a:pt x="121" y="1146"/>
                      <a:pt x="122" y="1182"/>
                      <a:pt x="146" y="1208"/>
                    </a:cubicBezTo>
                    <a:cubicBezTo>
                      <a:pt x="156" y="1219"/>
                      <a:pt x="168" y="1230"/>
                      <a:pt x="179" y="1242"/>
                    </a:cubicBezTo>
                    <a:cubicBezTo>
                      <a:pt x="358" y="1421"/>
                      <a:pt x="537" y="1600"/>
                      <a:pt x="717" y="1779"/>
                    </a:cubicBezTo>
                    <a:cubicBezTo>
                      <a:pt x="748" y="1810"/>
                      <a:pt x="786" y="1812"/>
                      <a:pt x="815" y="1783"/>
                    </a:cubicBezTo>
                    <a:cubicBezTo>
                      <a:pt x="878" y="1720"/>
                      <a:pt x="941" y="1658"/>
                      <a:pt x="1003" y="1594"/>
                    </a:cubicBezTo>
                    <a:cubicBezTo>
                      <a:pt x="1014" y="1583"/>
                      <a:pt x="1020" y="1565"/>
                      <a:pt x="1028" y="15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17"/>
              <p:cNvSpPr/>
              <p:nvPr/>
            </p:nvSpPr>
            <p:spPr bwMode="auto">
              <a:xfrm>
                <a:off x="2803526" y="3827463"/>
                <a:ext cx="295275" cy="293688"/>
              </a:xfrm>
              <a:custGeom>
                <a:avLst/>
                <a:gdLst>
                  <a:gd name="T0" fmla="*/ 129 w 1093"/>
                  <a:gd name="T1" fmla="*/ 0 h 1088"/>
                  <a:gd name="T2" fmla="*/ 245 w 1093"/>
                  <a:gd name="T3" fmla="*/ 16 h 1088"/>
                  <a:gd name="T4" fmla="*/ 838 w 1093"/>
                  <a:gd name="T5" fmla="*/ 349 h 1088"/>
                  <a:gd name="T6" fmla="*/ 1088 w 1093"/>
                  <a:gd name="T7" fmla="*/ 920 h 1088"/>
                  <a:gd name="T8" fmla="*/ 1093 w 1093"/>
                  <a:gd name="T9" fmla="*/ 1019 h 1088"/>
                  <a:gd name="T10" fmla="*/ 1030 w 1093"/>
                  <a:gd name="T11" fmla="*/ 1088 h 1088"/>
                  <a:gd name="T12" fmla="*/ 965 w 1093"/>
                  <a:gd name="T13" fmla="*/ 1021 h 1088"/>
                  <a:gd name="T14" fmla="*/ 897 w 1093"/>
                  <a:gd name="T15" fmla="*/ 683 h 1088"/>
                  <a:gd name="T16" fmla="*/ 232 w 1093"/>
                  <a:gd name="T17" fmla="*/ 144 h 1088"/>
                  <a:gd name="T18" fmla="*/ 77 w 1093"/>
                  <a:gd name="T19" fmla="*/ 128 h 1088"/>
                  <a:gd name="T20" fmla="*/ 6 w 1093"/>
                  <a:gd name="T21" fmla="*/ 76 h 1088"/>
                  <a:gd name="T22" fmla="*/ 50 w 1093"/>
                  <a:gd name="T23" fmla="*/ 3 h 1088"/>
                  <a:gd name="T24" fmla="*/ 53 w 1093"/>
                  <a:gd name="T25" fmla="*/ 0 h 1088"/>
                  <a:gd name="T26" fmla="*/ 129 w 1093"/>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3" h="1088">
                    <a:moveTo>
                      <a:pt x="129" y="0"/>
                    </a:moveTo>
                    <a:cubicBezTo>
                      <a:pt x="168" y="5"/>
                      <a:pt x="207" y="9"/>
                      <a:pt x="245" y="16"/>
                    </a:cubicBezTo>
                    <a:cubicBezTo>
                      <a:pt x="482" y="58"/>
                      <a:pt x="679" y="170"/>
                      <a:pt x="838" y="349"/>
                    </a:cubicBezTo>
                    <a:cubicBezTo>
                      <a:pt x="982" y="512"/>
                      <a:pt x="1064" y="704"/>
                      <a:pt x="1088" y="920"/>
                    </a:cubicBezTo>
                    <a:cubicBezTo>
                      <a:pt x="1091" y="953"/>
                      <a:pt x="1092" y="986"/>
                      <a:pt x="1093" y="1019"/>
                    </a:cubicBezTo>
                    <a:cubicBezTo>
                      <a:pt x="1093" y="1059"/>
                      <a:pt x="1066" y="1087"/>
                      <a:pt x="1030" y="1088"/>
                    </a:cubicBezTo>
                    <a:cubicBezTo>
                      <a:pt x="993" y="1088"/>
                      <a:pt x="966" y="1060"/>
                      <a:pt x="965" y="1021"/>
                    </a:cubicBezTo>
                    <a:cubicBezTo>
                      <a:pt x="964" y="904"/>
                      <a:pt x="944" y="790"/>
                      <a:pt x="897" y="683"/>
                    </a:cubicBezTo>
                    <a:cubicBezTo>
                      <a:pt x="768" y="390"/>
                      <a:pt x="547" y="208"/>
                      <a:pt x="232" y="144"/>
                    </a:cubicBezTo>
                    <a:cubicBezTo>
                      <a:pt x="181" y="134"/>
                      <a:pt x="129" y="132"/>
                      <a:pt x="77" y="128"/>
                    </a:cubicBezTo>
                    <a:cubicBezTo>
                      <a:pt x="39" y="126"/>
                      <a:pt x="13" y="109"/>
                      <a:pt x="6" y="76"/>
                    </a:cubicBezTo>
                    <a:cubicBezTo>
                      <a:pt x="0" y="46"/>
                      <a:pt x="16" y="19"/>
                      <a:pt x="50" y="3"/>
                    </a:cubicBezTo>
                    <a:cubicBezTo>
                      <a:pt x="52" y="2"/>
                      <a:pt x="52" y="1"/>
                      <a:pt x="53" y="0"/>
                    </a:cubicBezTo>
                    <a:cubicBezTo>
                      <a:pt x="78" y="0"/>
                      <a:pt x="104" y="0"/>
                      <a:pt x="1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18"/>
              <p:cNvSpPr/>
              <p:nvPr/>
            </p:nvSpPr>
            <p:spPr bwMode="auto">
              <a:xfrm>
                <a:off x="2863851" y="3911601"/>
                <a:ext cx="149225" cy="150813"/>
              </a:xfrm>
              <a:custGeom>
                <a:avLst/>
                <a:gdLst>
                  <a:gd name="T0" fmla="*/ 553 w 553"/>
                  <a:gd name="T1" fmla="*/ 483 h 558"/>
                  <a:gd name="T2" fmla="*/ 507 w 553"/>
                  <a:gd name="T3" fmla="*/ 550 h 558"/>
                  <a:gd name="T4" fmla="*/ 436 w 553"/>
                  <a:gd name="T5" fmla="*/ 523 h 558"/>
                  <a:gd name="T6" fmla="*/ 423 w 553"/>
                  <a:gd name="T7" fmla="*/ 498 h 558"/>
                  <a:gd name="T8" fmla="*/ 119 w 553"/>
                  <a:gd name="T9" fmla="*/ 166 h 558"/>
                  <a:gd name="T10" fmla="*/ 51 w 553"/>
                  <a:gd name="T11" fmla="*/ 133 h 558"/>
                  <a:gd name="T12" fmla="*/ 15 w 553"/>
                  <a:gd name="T13" fmla="*/ 47 h 558"/>
                  <a:gd name="T14" fmla="*/ 104 w 553"/>
                  <a:gd name="T15" fmla="*/ 17 h 558"/>
                  <a:gd name="T16" fmla="*/ 545 w 553"/>
                  <a:gd name="T17" fmla="*/ 458 h 558"/>
                  <a:gd name="T18" fmla="*/ 553 w 553"/>
                  <a:gd name="T19" fmla="*/ 48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8">
                    <a:moveTo>
                      <a:pt x="553" y="483"/>
                    </a:moveTo>
                    <a:cubicBezTo>
                      <a:pt x="553" y="517"/>
                      <a:pt x="534" y="541"/>
                      <a:pt x="507" y="550"/>
                    </a:cubicBezTo>
                    <a:cubicBezTo>
                      <a:pt x="480" y="558"/>
                      <a:pt x="451" y="547"/>
                      <a:pt x="436" y="523"/>
                    </a:cubicBezTo>
                    <a:cubicBezTo>
                      <a:pt x="431" y="515"/>
                      <a:pt x="426" y="506"/>
                      <a:pt x="423" y="498"/>
                    </a:cubicBezTo>
                    <a:cubicBezTo>
                      <a:pt x="358" y="354"/>
                      <a:pt x="256" y="244"/>
                      <a:pt x="119" y="166"/>
                    </a:cubicBezTo>
                    <a:cubicBezTo>
                      <a:pt x="97" y="154"/>
                      <a:pt x="73" y="144"/>
                      <a:pt x="51" y="133"/>
                    </a:cubicBezTo>
                    <a:cubicBezTo>
                      <a:pt x="14" y="115"/>
                      <a:pt x="0" y="81"/>
                      <a:pt x="15" y="47"/>
                    </a:cubicBezTo>
                    <a:cubicBezTo>
                      <a:pt x="30" y="13"/>
                      <a:pt x="67" y="0"/>
                      <a:pt x="104" y="17"/>
                    </a:cubicBezTo>
                    <a:cubicBezTo>
                      <a:pt x="308" y="107"/>
                      <a:pt x="455" y="254"/>
                      <a:pt x="545" y="458"/>
                    </a:cubicBezTo>
                    <a:cubicBezTo>
                      <a:pt x="550" y="468"/>
                      <a:pt x="552" y="479"/>
                      <a:pt x="553" y="4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6" name="Group 7"/>
          <p:cNvGrpSpPr/>
          <p:nvPr/>
        </p:nvGrpSpPr>
        <p:grpSpPr>
          <a:xfrm>
            <a:off x="5831244" y="1260393"/>
            <a:ext cx="765286" cy="757662"/>
            <a:chOff x="5831244" y="1260004"/>
            <a:chExt cx="765286" cy="757428"/>
          </a:xfrm>
        </p:grpSpPr>
        <p:sp>
          <p:nvSpPr>
            <p:cNvPr id="40" name="Rectangle 39"/>
            <p:cNvSpPr/>
            <p:nvPr/>
          </p:nvSpPr>
          <p:spPr>
            <a:xfrm>
              <a:off x="5831244" y="1260004"/>
              <a:ext cx="765286" cy="757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162"/>
            <p:cNvGrpSpPr/>
            <p:nvPr/>
          </p:nvGrpSpPr>
          <p:grpSpPr>
            <a:xfrm>
              <a:off x="5952513" y="1410629"/>
              <a:ext cx="462734" cy="456179"/>
              <a:chOff x="1952626" y="3827463"/>
              <a:chExt cx="560388" cy="552450"/>
            </a:xfrm>
            <a:solidFill>
              <a:srgbClr val="6F1953"/>
            </a:solidFill>
          </p:grpSpPr>
          <p:grpSp>
            <p:nvGrpSpPr>
              <p:cNvPr id="8" name="Group 4161"/>
              <p:cNvGrpSpPr/>
              <p:nvPr/>
            </p:nvGrpSpPr>
            <p:grpSpPr>
              <a:xfrm>
                <a:off x="1952626" y="3827463"/>
                <a:ext cx="560388" cy="552450"/>
                <a:chOff x="1952626" y="3827463"/>
                <a:chExt cx="560388" cy="552450"/>
              </a:xfrm>
              <a:grpFill/>
            </p:grpSpPr>
            <p:sp>
              <p:nvSpPr>
                <p:cNvPr id="26" name="Freeform 19"/>
                <p:cNvSpPr>
                  <a:spLocks noEditPoints="1"/>
                </p:cNvSpPr>
                <p:nvPr/>
              </p:nvSpPr>
              <p:spPr bwMode="auto">
                <a:xfrm>
                  <a:off x="1952626" y="3827463"/>
                  <a:ext cx="560388" cy="379413"/>
                </a:xfrm>
                <a:custGeom>
                  <a:avLst/>
                  <a:gdLst>
                    <a:gd name="T0" fmla="*/ 712 w 2076"/>
                    <a:gd name="T1" fmla="*/ 0 h 1409"/>
                    <a:gd name="T2" fmla="*/ 797 w 2076"/>
                    <a:gd name="T3" fmla="*/ 20 h 1409"/>
                    <a:gd name="T4" fmla="*/ 1040 w 2076"/>
                    <a:gd name="T5" fmla="*/ 223 h 1409"/>
                    <a:gd name="T6" fmla="*/ 1049 w 2076"/>
                    <a:gd name="T7" fmla="*/ 238 h 1409"/>
                    <a:gd name="T8" fmla="*/ 1087 w 2076"/>
                    <a:gd name="T9" fmla="*/ 215 h 1409"/>
                    <a:gd name="T10" fmla="*/ 1733 w 2076"/>
                    <a:gd name="T11" fmla="*/ 219 h 1409"/>
                    <a:gd name="T12" fmla="*/ 2034 w 2076"/>
                    <a:gd name="T13" fmla="*/ 638 h 1409"/>
                    <a:gd name="T14" fmla="*/ 1886 w 2076"/>
                    <a:gd name="T15" fmla="*/ 1192 h 1409"/>
                    <a:gd name="T16" fmla="*/ 1540 w 2076"/>
                    <a:gd name="T17" fmla="*/ 1393 h 1409"/>
                    <a:gd name="T18" fmla="*/ 1401 w 2076"/>
                    <a:gd name="T19" fmla="*/ 1407 h 1409"/>
                    <a:gd name="T20" fmla="*/ 455 w 2076"/>
                    <a:gd name="T21" fmla="*/ 1408 h 1409"/>
                    <a:gd name="T22" fmla="*/ 23 w 2076"/>
                    <a:gd name="T23" fmla="*/ 1099 h 1409"/>
                    <a:gd name="T24" fmla="*/ 0 w 2076"/>
                    <a:gd name="T25" fmla="*/ 1000 h 1409"/>
                    <a:gd name="T26" fmla="*/ 0 w 2076"/>
                    <a:gd name="T27" fmla="*/ 920 h 1409"/>
                    <a:gd name="T28" fmla="*/ 4 w 2076"/>
                    <a:gd name="T29" fmla="*/ 907 h 1409"/>
                    <a:gd name="T30" fmla="*/ 236 w 2076"/>
                    <a:gd name="T31" fmla="*/ 565 h 1409"/>
                    <a:gd name="T32" fmla="*/ 273 w 2076"/>
                    <a:gd name="T33" fmla="*/ 547 h 1409"/>
                    <a:gd name="T34" fmla="*/ 257 w 2076"/>
                    <a:gd name="T35" fmla="*/ 438 h 1409"/>
                    <a:gd name="T36" fmla="*/ 534 w 2076"/>
                    <a:gd name="T37" fmla="*/ 25 h 1409"/>
                    <a:gd name="T38" fmla="*/ 632 w 2076"/>
                    <a:gd name="T39" fmla="*/ 0 h 1409"/>
                    <a:gd name="T40" fmla="*/ 712 w 2076"/>
                    <a:gd name="T41" fmla="*/ 0 h 1409"/>
                    <a:gd name="T42" fmla="*/ 937 w 2076"/>
                    <a:gd name="T43" fmla="*/ 1280 h 1409"/>
                    <a:gd name="T44" fmla="*/ 1398 w 2076"/>
                    <a:gd name="T45" fmla="*/ 1280 h 1409"/>
                    <a:gd name="T46" fmla="*/ 1609 w 2076"/>
                    <a:gd name="T47" fmla="*/ 1239 h 1409"/>
                    <a:gd name="T48" fmla="*/ 1843 w 2076"/>
                    <a:gd name="T49" fmla="*/ 499 h 1409"/>
                    <a:gd name="T50" fmla="*/ 1159 w 2076"/>
                    <a:gd name="T51" fmla="*/ 322 h 1409"/>
                    <a:gd name="T52" fmla="*/ 1065 w 2076"/>
                    <a:gd name="T53" fmla="*/ 390 h 1409"/>
                    <a:gd name="T54" fmla="*/ 953 w 2076"/>
                    <a:gd name="T55" fmla="*/ 353 h 1409"/>
                    <a:gd name="T56" fmla="*/ 949 w 2076"/>
                    <a:gd name="T57" fmla="*/ 338 h 1409"/>
                    <a:gd name="T58" fmla="*/ 643 w 2076"/>
                    <a:gd name="T59" fmla="*/ 129 h 1409"/>
                    <a:gd name="T60" fmla="*/ 384 w 2076"/>
                    <a:gd name="T61" fmla="*/ 406 h 1409"/>
                    <a:gd name="T62" fmla="*/ 418 w 2076"/>
                    <a:gd name="T63" fmla="*/ 552 h 1409"/>
                    <a:gd name="T64" fmla="*/ 393 w 2076"/>
                    <a:gd name="T65" fmla="*/ 642 h 1409"/>
                    <a:gd name="T66" fmla="*/ 363 w 2076"/>
                    <a:gd name="T67" fmla="*/ 652 h 1409"/>
                    <a:gd name="T68" fmla="*/ 146 w 2076"/>
                    <a:gd name="T69" fmla="*/ 1065 h 1409"/>
                    <a:gd name="T70" fmla="*/ 453 w 2076"/>
                    <a:gd name="T71" fmla="*/ 1280 h 1409"/>
                    <a:gd name="T72" fmla="*/ 937 w 2076"/>
                    <a:gd name="T73" fmla="*/ 1280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6" h="1409">
                      <a:moveTo>
                        <a:pt x="712" y="0"/>
                      </a:moveTo>
                      <a:cubicBezTo>
                        <a:pt x="740" y="7"/>
                        <a:pt x="769" y="11"/>
                        <a:pt x="797" y="20"/>
                      </a:cubicBezTo>
                      <a:cubicBezTo>
                        <a:pt x="905" y="55"/>
                        <a:pt x="986" y="123"/>
                        <a:pt x="1040" y="223"/>
                      </a:cubicBezTo>
                      <a:cubicBezTo>
                        <a:pt x="1043" y="228"/>
                        <a:pt x="1046" y="232"/>
                        <a:pt x="1049" y="238"/>
                      </a:cubicBezTo>
                      <a:cubicBezTo>
                        <a:pt x="1062" y="230"/>
                        <a:pt x="1074" y="222"/>
                        <a:pt x="1087" y="215"/>
                      </a:cubicBezTo>
                      <a:cubicBezTo>
                        <a:pt x="1303" y="97"/>
                        <a:pt x="1520" y="96"/>
                        <a:pt x="1733" y="219"/>
                      </a:cubicBezTo>
                      <a:cubicBezTo>
                        <a:pt x="1895" y="312"/>
                        <a:pt x="1997" y="455"/>
                        <a:pt x="2034" y="638"/>
                      </a:cubicBezTo>
                      <a:cubicBezTo>
                        <a:pt x="2076" y="845"/>
                        <a:pt x="2025" y="1032"/>
                        <a:pt x="1886" y="1192"/>
                      </a:cubicBezTo>
                      <a:cubicBezTo>
                        <a:pt x="1794" y="1298"/>
                        <a:pt x="1677" y="1365"/>
                        <a:pt x="1540" y="1393"/>
                      </a:cubicBezTo>
                      <a:cubicBezTo>
                        <a:pt x="1495" y="1403"/>
                        <a:pt x="1448" y="1407"/>
                        <a:pt x="1401" y="1407"/>
                      </a:cubicBezTo>
                      <a:cubicBezTo>
                        <a:pt x="1086" y="1409"/>
                        <a:pt x="771" y="1408"/>
                        <a:pt x="455" y="1408"/>
                      </a:cubicBezTo>
                      <a:cubicBezTo>
                        <a:pt x="254" y="1408"/>
                        <a:pt x="88" y="1289"/>
                        <a:pt x="23" y="1099"/>
                      </a:cubicBezTo>
                      <a:cubicBezTo>
                        <a:pt x="12" y="1067"/>
                        <a:pt x="7" y="1033"/>
                        <a:pt x="0" y="1000"/>
                      </a:cubicBezTo>
                      <a:cubicBezTo>
                        <a:pt x="0" y="973"/>
                        <a:pt x="0" y="947"/>
                        <a:pt x="0" y="920"/>
                      </a:cubicBezTo>
                      <a:cubicBezTo>
                        <a:pt x="1" y="916"/>
                        <a:pt x="3" y="911"/>
                        <a:pt x="4" y="907"/>
                      </a:cubicBezTo>
                      <a:cubicBezTo>
                        <a:pt x="24" y="754"/>
                        <a:pt x="102" y="641"/>
                        <a:pt x="236" y="565"/>
                      </a:cubicBezTo>
                      <a:cubicBezTo>
                        <a:pt x="249" y="558"/>
                        <a:pt x="263" y="552"/>
                        <a:pt x="273" y="547"/>
                      </a:cubicBezTo>
                      <a:cubicBezTo>
                        <a:pt x="268" y="508"/>
                        <a:pt x="259" y="473"/>
                        <a:pt x="257" y="438"/>
                      </a:cubicBezTo>
                      <a:cubicBezTo>
                        <a:pt x="248" y="252"/>
                        <a:pt x="358" y="88"/>
                        <a:pt x="534" y="25"/>
                      </a:cubicBezTo>
                      <a:cubicBezTo>
                        <a:pt x="565" y="13"/>
                        <a:pt x="599" y="8"/>
                        <a:pt x="632" y="0"/>
                      </a:cubicBezTo>
                      <a:cubicBezTo>
                        <a:pt x="659" y="0"/>
                        <a:pt x="685" y="0"/>
                        <a:pt x="712" y="0"/>
                      </a:cubicBezTo>
                      <a:close/>
                      <a:moveTo>
                        <a:pt x="937" y="1280"/>
                      </a:moveTo>
                      <a:cubicBezTo>
                        <a:pt x="1091" y="1280"/>
                        <a:pt x="1244" y="1280"/>
                        <a:pt x="1398" y="1280"/>
                      </a:cubicBezTo>
                      <a:cubicBezTo>
                        <a:pt x="1471" y="1280"/>
                        <a:pt x="1542" y="1268"/>
                        <a:pt x="1609" y="1239"/>
                      </a:cubicBezTo>
                      <a:cubicBezTo>
                        <a:pt x="1898" y="1113"/>
                        <a:pt x="2007" y="768"/>
                        <a:pt x="1843" y="499"/>
                      </a:cubicBezTo>
                      <a:cubicBezTo>
                        <a:pt x="1701" y="266"/>
                        <a:pt x="1395" y="187"/>
                        <a:pt x="1159" y="322"/>
                      </a:cubicBezTo>
                      <a:cubicBezTo>
                        <a:pt x="1126" y="341"/>
                        <a:pt x="1095" y="366"/>
                        <a:pt x="1065" y="390"/>
                      </a:cubicBezTo>
                      <a:cubicBezTo>
                        <a:pt x="1019" y="426"/>
                        <a:pt x="968" y="410"/>
                        <a:pt x="953" y="353"/>
                      </a:cubicBezTo>
                      <a:cubicBezTo>
                        <a:pt x="951" y="348"/>
                        <a:pt x="950" y="343"/>
                        <a:pt x="949" y="338"/>
                      </a:cubicBezTo>
                      <a:cubicBezTo>
                        <a:pt x="912" y="204"/>
                        <a:pt x="777" y="112"/>
                        <a:pt x="643" y="129"/>
                      </a:cubicBezTo>
                      <a:cubicBezTo>
                        <a:pt x="496" y="148"/>
                        <a:pt x="389" y="263"/>
                        <a:pt x="384" y="406"/>
                      </a:cubicBezTo>
                      <a:cubicBezTo>
                        <a:pt x="383" y="458"/>
                        <a:pt x="396" y="506"/>
                        <a:pt x="418" y="552"/>
                      </a:cubicBezTo>
                      <a:cubicBezTo>
                        <a:pt x="436" y="589"/>
                        <a:pt x="425" y="625"/>
                        <a:pt x="393" y="642"/>
                      </a:cubicBezTo>
                      <a:cubicBezTo>
                        <a:pt x="384" y="646"/>
                        <a:pt x="373" y="649"/>
                        <a:pt x="363" y="652"/>
                      </a:cubicBezTo>
                      <a:cubicBezTo>
                        <a:pt x="187" y="699"/>
                        <a:pt x="84" y="894"/>
                        <a:pt x="146" y="1065"/>
                      </a:cubicBezTo>
                      <a:cubicBezTo>
                        <a:pt x="193" y="1197"/>
                        <a:pt x="311" y="1279"/>
                        <a:pt x="453" y="1280"/>
                      </a:cubicBezTo>
                      <a:cubicBezTo>
                        <a:pt x="614" y="1280"/>
                        <a:pt x="775" y="1280"/>
                        <a:pt x="937" y="12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0"/>
                <p:cNvSpPr>
                  <a:spLocks noEditPoints="1"/>
                </p:cNvSpPr>
                <p:nvPr/>
              </p:nvSpPr>
              <p:spPr bwMode="auto">
                <a:xfrm>
                  <a:off x="2033588" y="4240213"/>
                  <a:ext cx="117475" cy="139700"/>
                </a:xfrm>
                <a:custGeom>
                  <a:avLst/>
                  <a:gdLst>
                    <a:gd name="T0" fmla="*/ 192 w 431"/>
                    <a:gd name="T1" fmla="*/ 521 h 521"/>
                    <a:gd name="T2" fmla="*/ 91 w 431"/>
                    <a:gd name="T3" fmla="*/ 477 h 521"/>
                    <a:gd name="T4" fmla="*/ 38 w 431"/>
                    <a:gd name="T5" fmla="*/ 251 h 521"/>
                    <a:gd name="T6" fmla="*/ 159 w 431"/>
                    <a:gd name="T7" fmla="*/ 38 h 521"/>
                    <a:gd name="T8" fmla="*/ 262 w 431"/>
                    <a:gd name="T9" fmla="*/ 35 h 521"/>
                    <a:gd name="T10" fmla="*/ 393 w 431"/>
                    <a:gd name="T11" fmla="*/ 274 h 521"/>
                    <a:gd name="T12" fmla="*/ 239 w 431"/>
                    <a:gd name="T13" fmla="*/ 518 h 521"/>
                    <a:gd name="T14" fmla="*/ 232 w 431"/>
                    <a:gd name="T15" fmla="*/ 521 h 521"/>
                    <a:gd name="T16" fmla="*/ 192 w 431"/>
                    <a:gd name="T17" fmla="*/ 521 h 521"/>
                    <a:gd name="T18" fmla="*/ 218 w 431"/>
                    <a:gd name="T19" fmla="*/ 195 h 521"/>
                    <a:gd name="T20" fmla="*/ 207 w 431"/>
                    <a:gd name="T21" fmla="*/ 194 h 521"/>
                    <a:gd name="T22" fmla="*/ 151 w 431"/>
                    <a:gd name="T23" fmla="*/ 318 h 521"/>
                    <a:gd name="T24" fmla="*/ 177 w 431"/>
                    <a:gd name="T25" fmla="*/ 382 h 521"/>
                    <a:gd name="T26" fmla="*/ 248 w 431"/>
                    <a:gd name="T27" fmla="*/ 382 h 521"/>
                    <a:gd name="T28" fmla="*/ 273 w 431"/>
                    <a:gd name="T29" fmla="*/ 318 h 521"/>
                    <a:gd name="T30" fmla="*/ 218 w 431"/>
                    <a:gd name="T31" fmla="*/ 19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1" h="521">
                      <a:moveTo>
                        <a:pt x="192" y="521"/>
                      </a:moveTo>
                      <a:cubicBezTo>
                        <a:pt x="155" y="513"/>
                        <a:pt x="121" y="502"/>
                        <a:pt x="91" y="477"/>
                      </a:cubicBezTo>
                      <a:cubicBezTo>
                        <a:pt x="31" y="427"/>
                        <a:pt x="0" y="343"/>
                        <a:pt x="38" y="251"/>
                      </a:cubicBezTo>
                      <a:cubicBezTo>
                        <a:pt x="70" y="175"/>
                        <a:pt x="113" y="105"/>
                        <a:pt x="159" y="38"/>
                      </a:cubicBezTo>
                      <a:cubicBezTo>
                        <a:pt x="184" y="2"/>
                        <a:pt x="238" y="0"/>
                        <a:pt x="262" y="35"/>
                      </a:cubicBezTo>
                      <a:cubicBezTo>
                        <a:pt x="315" y="110"/>
                        <a:pt x="363" y="187"/>
                        <a:pt x="393" y="274"/>
                      </a:cubicBezTo>
                      <a:cubicBezTo>
                        <a:pt x="431" y="382"/>
                        <a:pt x="354" y="503"/>
                        <a:pt x="239" y="518"/>
                      </a:cubicBezTo>
                      <a:cubicBezTo>
                        <a:pt x="237" y="518"/>
                        <a:pt x="234" y="520"/>
                        <a:pt x="232" y="521"/>
                      </a:cubicBezTo>
                      <a:cubicBezTo>
                        <a:pt x="219" y="521"/>
                        <a:pt x="205" y="521"/>
                        <a:pt x="192" y="521"/>
                      </a:cubicBezTo>
                      <a:close/>
                      <a:moveTo>
                        <a:pt x="218" y="195"/>
                      </a:moveTo>
                      <a:cubicBezTo>
                        <a:pt x="214" y="195"/>
                        <a:pt x="210" y="194"/>
                        <a:pt x="207" y="194"/>
                      </a:cubicBezTo>
                      <a:cubicBezTo>
                        <a:pt x="188" y="236"/>
                        <a:pt x="168" y="276"/>
                        <a:pt x="151" y="318"/>
                      </a:cubicBezTo>
                      <a:cubicBezTo>
                        <a:pt x="142" y="342"/>
                        <a:pt x="155" y="367"/>
                        <a:pt x="177" y="382"/>
                      </a:cubicBezTo>
                      <a:cubicBezTo>
                        <a:pt x="199" y="397"/>
                        <a:pt x="226" y="397"/>
                        <a:pt x="248" y="382"/>
                      </a:cubicBezTo>
                      <a:cubicBezTo>
                        <a:pt x="269" y="367"/>
                        <a:pt x="282" y="341"/>
                        <a:pt x="273" y="318"/>
                      </a:cubicBezTo>
                      <a:cubicBezTo>
                        <a:pt x="256" y="276"/>
                        <a:pt x="236" y="236"/>
                        <a:pt x="218" y="19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1"/>
                <p:cNvSpPr>
                  <a:spLocks noEditPoints="1"/>
                </p:cNvSpPr>
                <p:nvPr/>
              </p:nvSpPr>
              <p:spPr bwMode="auto">
                <a:xfrm>
                  <a:off x="2171701" y="4240213"/>
                  <a:ext cx="117475" cy="139700"/>
                </a:xfrm>
                <a:custGeom>
                  <a:avLst/>
                  <a:gdLst>
                    <a:gd name="T0" fmla="*/ 192 w 431"/>
                    <a:gd name="T1" fmla="*/ 521 h 521"/>
                    <a:gd name="T2" fmla="*/ 91 w 431"/>
                    <a:gd name="T3" fmla="*/ 477 h 521"/>
                    <a:gd name="T4" fmla="*/ 38 w 431"/>
                    <a:gd name="T5" fmla="*/ 251 h 521"/>
                    <a:gd name="T6" fmla="*/ 159 w 431"/>
                    <a:gd name="T7" fmla="*/ 38 h 521"/>
                    <a:gd name="T8" fmla="*/ 262 w 431"/>
                    <a:gd name="T9" fmla="*/ 35 h 521"/>
                    <a:gd name="T10" fmla="*/ 393 w 431"/>
                    <a:gd name="T11" fmla="*/ 274 h 521"/>
                    <a:gd name="T12" fmla="*/ 239 w 431"/>
                    <a:gd name="T13" fmla="*/ 518 h 521"/>
                    <a:gd name="T14" fmla="*/ 232 w 431"/>
                    <a:gd name="T15" fmla="*/ 521 h 521"/>
                    <a:gd name="T16" fmla="*/ 192 w 431"/>
                    <a:gd name="T17" fmla="*/ 521 h 521"/>
                    <a:gd name="T18" fmla="*/ 217 w 431"/>
                    <a:gd name="T19" fmla="*/ 194 h 521"/>
                    <a:gd name="T20" fmla="*/ 206 w 431"/>
                    <a:gd name="T21" fmla="*/ 194 h 521"/>
                    <a:gd name="T22" fmla="*/ 151 w 431"/>
                    <a:gd name="T23" fmla="*/ 319 h 521"/>
                    <a:gd name="T24" fmla="*/ 176 w 431"/>
                    <a:gd name="T25" fmla="*/ 381 h 521"/>
                    <a:gd name="T26" fmla="*/ 249 w 431"/>
                    <a:gd name="T27" fmla="*/ 381 h 521"/>
                    <a:gd name="T28" fmla="*/ 273 w 431"/>
                    <a:gd name="T29" fmla="*/ 319 h 521"/>
                    <a:gd name="T30" fmla="*/ 217 w 431"/>
                    <a:gd name="T31" fmla="*/ 1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1" h="521">
                      <a:moveTo>
                        <a:pt x="192" y="521"/>
                      </a:moveTo>
                      <a:cubicBezTo>
                        <a:pt x="155" y="513"/>
                        <a:pt x="121" y="502"/>
                        <a:pt x="91" y="477"/>
                      </a:cubicBezTo>
                      <a:cubicBezTo>
                        <a:pt x="31" y="427"/>
                        <a:pt x="0" y="343"/>
                        <a:pt x="38" y="251"/>
                      </a:cubicBezTo>
                      <a:cubicBezTo>
                        <a:pt x="70" y="175"/>
                        <a:pt x="113" y="105"/>
                        <a:pt x="159" y="38"/>
                      </a:cubicBezTo>
                      <a:cubicBezTo>
                        <a:pt x="184" y="2"/>
                        <a:pt x="238" y="0"/>
                        <a:pt x="262" y="35"/>
                      </a:cubicBezTo>
                      <a:cubicBezTo>
                        <a:pt x="315" y="110"/>
                        <a:pt x="363" y="187"/>
                        <a:pt x="393" y="274"/>
                      </a:cubicBezTo>
                      <a:cubicBezTo>
                        <a:pt x="431" y="382"/>
                        <a:pt x="354" y="503"/>
                        <a:pt x="239" y="518"/>
                      </a:cubicBezTo>
                      <a:cubicBezTo>
                        <a:pt x="237" y="518"/>
                        <a:pt x="234" y="520"/>
                        <a:pt x="232" y="521"/>
                      </a:cubicBezTo>
                      <a:cubicBezTo>
                        <a:pt x="219" y="521"/>
                        <a:pt x="205" y="521"/>
                        <a:pt x="192" y="521"/>
                      </a:cubicBezTo>
                      <a:close/>
                      <a:moveTo>
                        <a:pt x="217" y="194"/>
                      </a:moveTo>
                      <a:cubicBezTo>
                        <a:pt x="214" y="194"/>
                        <a:pt x="210" y="194"/>
                        <a:pt x="206" y="194"/>
                      </a:cubicBezTo>
                      <a:cubicBezTo>
                        <a:pt x="188" y="236"/>
                        <a:pt x="168" y="277"/>
                        <a:pt x="151" y="319"/>
                      </a:cubicBezTo>
                      <a:cubicBezTo>
                        <a:pt x="142" y="341"/>
                        <a:pt x="155" y="367"/>
                        <a:pt x="176" y="381"/>
                      </a:cubicBezTo>
                      <a:cubicBezTo>
                        <a:pt x="198" y="397"/>
                        <a:pt x="226" y="397"/>
                        <a:pt x="249" y="381"/>
                      </a:cubicBezTo>
                      <a:cubicBezTo>
                        <a:pt x="270" y="366"/>
                        <a:pt x="282" y="341"/>
                        <a:pt x="273" y="319"/>
                      </a:cubicBezTo>
                      <a:cubicBezTo>
                        <a:pt x="256" y="277"/>
                        <a:pt x="236" y="236"/>
                        <a:pt x="217" y="1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2"/>
                <p:cNvSpPr>
                  <a:spLocks noEditPoints="1"/>
                </p:cNvSpPr>
                <p:nvPr/>
              </p:nvSpPr>
              <p:spPr bwMode="auto">
                <a:xfrm>
                  <a:off x="2309813" y="4240213"/>
                  <a:ext cx="117475" cy="139700"/>
                </a:xfrm>
                <a:custGeom>
                  <a:avLst/>
                  <a:gdLst>
                    <a:gd name="T0" fmla="*/ 192 w 431"/>
                    <a:gd name="T1" fmla="*/ 521 h 521"/>
                    <a:gd name="T2" fmla="*/ 91 w 431"/>
                    <a:gd name="T3" fmla="*/ 477 h 521"/>
                    <a:gd name="T4" fmla="*/ 38 w 431"/>
                    <a:gd name="T5" fmla="*/ 251 h 521"/>
                    <a:gd name="T6" fmla="*/ 159 w 431"/>
                    <a:gd name="T7" fmla="*/ 38 h 521"/>
                    <a:gd name="T8" fmla="*/ 262 w 431"/>
                    <a:gd name="T9" fmla="*/ 35 h 521"/>
                    <a:gd name="T10" fmla="*/ 393 w 431"/>
                    <a:gd name="T11" fmla="*/ 274 h 521"/>
                    <a:gd name="T12" fmla="*/ 239 w 431"/>
                    <a:gd name="T13" fmla="*/ 518 h 521"/>
                    <a:gd name="T14" fmla="*/ 232 w 431"/>
                    <a:gd name="T15" fmla="*/ 521 h 521"/>
                    <a:gd name="T16" fmla="*/ 192 w 431"/>
                    <a:gd name="T17" fmla="*/ 521 h 521"/>
                    <a:gd name="T18" fmla="*/ 217 w 431"/>
                    <a:gd name="T19" fmla="*/ 194 h 521"/>
                    <a:gd name="T20" fmla="*/ 206 w 431"/>
                    <a:gd name="T21" fmla="*/ 194 h 521"/>
                    <a:gd name="T22" fmla="*/ 151 w 431"/>
                    <a:gd name="T23" fmla="*/ 319 h 521"/>
                    <a:gd name="T24" fmla="*/ 176 w 431"/>
                    <a:gd name="T25" fmla="*/ 381 h 521"/>
                    <a:gd name="T26" fmla="*/ 249 w 431"/>
                    <a:gd name="T27" fmla="*/ 381 h 521"/>
                    <a:gd name="T28" fmla="*/ 273 w 431"/>
                    <a:gd name="T29" fmla="*/ 319 h 521"/>
                    <a:gd name="T30" fmla="*/ 217 w 431"/>
                    <a:gd name="T31" fmla="*/ 1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1" h="521">
                      <a:moveTo>
                        <a:pt x="192" y="521"/>
                      </a:moveTo>
                      <a:cubicBezTo>
                        <a:pt x="155" y="513"/>
                        <a:pt x="121" y="502"/>
                        <a:pt x="91" y="477"/>
                      </a:cubicBezTo>
                      <a:cubicBezTo>
                        <a:pt x="31" y="427"/>
                        <a:pt x="0" y="343"/>
                        <a:pt x="38" y="251"/>
                      </a:cubicBezTo>
                      <a:cubicBezTo>
                        <a:pt x="70" y="175"/>
                        <a:pt x="113" y="105"/>
                        <a:pt x="159" y="38"/>
                      </a:cubicBezTo>
                      <a:cubicBezTo>
                        <a:pt x="184" y="2"/>
                        <a:pt x="238" y="0"/>
                        <a:pt x="262" y="35"/>
                      </a:cubicBezTo>
                      <a:cubicBezTo>
                        <a:pt x="315" y="110"/>
                        <a:pt x="363" y="187"/>
                        <a:pt x="393" y="274"/>
                      </a:cubicBezTo>
                      <a:cubicBezTo>
                        <a:pt x="431" y="382"/>
                        <a:pt x="354" y="503"/>
                        <a:pt x="239" y="518"/>
                      </a:cubicBezTo>
                      <a:cubicBezTo>
                        <a:pt x="237" y="518"/>
                        <a:pt x="234" y="520"/>
                        <a:pt x="232" y="521"/>
                      </a:cubicBezTo>
                      <a:cubicBezTo>
                        <a:pt x="219" y="521"/>
                        <a:pt x="205" y="521"/>
                        <a:pt x="192" y="521"/>
                      </a:cubicBezTo>
                      <a:close/>
                      <a:moveTo>
                        <a:pt x="217" y="194"/>
                      </a:moveTo>
                      <a:cubicBezTo>
                        <a:pt x="214" y="194"/>
                        <a:pt x="210" y="194"/>
                        <a:pt x="206" y="194"/>
                      </a:cubicBezTo>
                      <a:cubicBezTo>
                        <a:pt x="188" y="236"/>
                        <a:pt x="168" y="277"/>
                        <a:pt x="151" y="319"/>
                      </a:cubicBezTo>
                      <a:cubicBezTo>
                        <a:pt x="142" y="341"/>
                        <a:pt x="155" y="367"/>
                        <a:pt x="176" y="381"/>
                      </a:cubicBezTo>
                      <a:cubicBezTo>
                        <a:pt x="198" y="397"/>
                        <a:pt x="226" y="397"/>
                        <a:pt x="249" y="381"/>
                      </a:cubicBezTo>
                      <a:cubicBezTo>
                        <a:pt x="269" y="366"/>
                        <a:pt x="282" y="341"/>
                        <a:pt x="273" y="319"/>
                      </a:cubicBezTo>
                      <a:cubicBezTo>
                        <a:pt x="256" y="277"/>
                        <a:pt x="236" y="236"/>
                        <a:pt x="217" y="1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0" name="Freeform 23"/>
              <p:cNvSpPr/>
              <p:nvPr/>
            </p:nvSpPr>
            <p:spPr bwMode="auto">
              <a:xfrm>
                <a:off x="2316163" y="3930651"/>
                <a:ext cx="120650" cy="122238"/>
              </a:xfrm>
              <a:custGeom>
                <a:avLst/>
                <a:gdLst>
                  <a:gd name="T0" fmla="*/ 79 w 451"/>
                  <a:gd name="T1" fmla="*/ 1 h 450"/>
                  <a:gd name="T2" fmla="*/ 450 w 451"/>
                  <a:gd name="T3" fmla="*/ 376 h 450"/>
                  <a:gd name="T4" fmla="*/ 387 w 451"/>
                  <a:gd name="T5" fmla="*/ 449 h 450"/>
                  <a:gd name="T6" fmla="*/ 322 w 451"/>
                  <a:gd name="T7" fmla="*/ 381 h 450"/>
                  <a:gd name="T8" fmla="*/ 74 w 451"/>
                  <a:gd name="T9" fmla="*/ 129 h 450"/>
                  <a:gd name="T10" fmla="*/ 2 w 451"/>
                  <a:gd name="T11" fmla="*/ 62 h 450"/>
                  <a:gd name="T12" fmla="*/ 79 w 451"/>
                  <a:gd name="T13" fmla="*/ 1 h 450"/>
                </a:gdLst>
                <a:ahLst/>
                <a:cxnLst>
                  <a:cxn ang="0">
                    <a:pos x="T0" y="T1"/>
                  </a:cxn>
                  <a:cxn ang="0">
                    <a:pos x="T2" y="T3"/>
                  </a:cxn>
                  <a:cxn ang="0">
                    <a:pos x="T4" y="T5"/>
                  </a:cxn>
                  <a:cxn ang="0">
                    <a:pos x="T6" y="T7"/>
                  </a:cxn>
                  <a:cxn ang="0">
                    <a:pos x="T8" y="T9"/>
                  </a:cxn>
                  <a:cxn ang="0">
                    <a:pos x="T10" y="T11"/>
                  </a:cxn>
                  <a:cxn ang="0">
                    <a:pos x="T12" y="T13"/>
                  </a:cxn>
                </a:cxnLst>
                <a:rect l="0" t="0" r="r" b="b"/>
                <a:pathLst>
                  <a:path w="451" h="450">
                    <a:moveTo>
                      <a:pt x="79" y="1"/>
                    </a:moveTo>
                    <a:cubicBezTo>
                      <a:pt x="282" y="9"/>
                      <a:pt x="445" y="173"/>
                      <a:pt x="450" y="376"/>
                    </a:cubicBezTo>
                    <a:cubicBezTo>
                      <a:pt x="451" y="418"/>
                      <a:pt x="425" y="448"/>
                      <a:pt x="387" y="449"/>
                    </a:cubicBezTo>
                    <a:cubicBezTo>
                      <a:pt x="350" y="450"/>
                      <a:pt x="324" y="422"/>
                      <a:pt x="322" y="381"/>
                    </a:cubicBezTo>
                    <a:cubicBezTo>
                      <a:pt x="316" y="241"/>
                      <a:pt x="211" y="135"/>
                      <a:pt x="74" y="129"/>
                    </a:cubicBezTo>
                    <a:cubicBezTo>
                      <a:pt x="29" y="127"/>
                      <a:pt x="0" y="101"/>
                      <a:pt x="2" y="62"/>
                    </a:cubicBezTo>
                    <a:cubicBezTo>
                      <a:pt x="4" y="24"/>
                      <a:pt x="34" y="0"/>
                      <a:pt x="7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9" name="Group 4"/>
          <p:cNvGrpSpPr/>
          <p:nvPr/>
        </p:nvGrpSpPr>
        <p:grpSpPr>
          <a:xfrm>
            <a:off x="2991264" y="2361770"/>
            <a:ext cx="765286" cy="757662"/>
            <a:chOff x="2991264" y="2361041"/>
            <a:chExt cx="765286" cy="757428"/>
          </a:xfrm>
        </p:grpSpPr>
        <p:sp>
          <p:nvSpPr>
            <p:cNvPr id="38" name="Rectangle 37"/>
            <p:cNvSpPr/>
            <p:nvPr/>
          </p:nvSpPr>
          <p:spPr>
            <a:xfrm>
              <a:off x="2991264" y="2361041"/>
              <a:ext cx="765286" cy="757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4"/>
            <p:cNvSpPr>
              <a:spLocks noEditPoints="1"/>
            </p:cNvSpPr>
            <p:nvPr/>
          </p:nvSpPr>
          <p:spPr bwMode="auto">
            <a:xfrm>
              <a:off x="3174650" y="2528051"/>
              <a:ext cx="430299" cy="413658"/>
            </a:xfrm>
            <a:custGeom>
              <a:avLst/>
              <a:gdLst>
                <a:gd name="T0" fmla="*/ 1920 w 2127"/>
                <a:gd name="T1" fmla="*/ 0 h 2048"/>
                <a:gd name="T2" fmla="*/ 1974 w 2127"/>
                <a:gd name="T3" fmla="*/ 453 h 2048"/>
                <a:gd name="T4" fmla="*/ 1282 w 2127"/>
                <a:gd name="T5" fmla="*/ 1115 h 2048"/>
                <a:gd name="T6" fmla="*/ 1337 w 2127"/>
                <a:gd name="T7" fmla="*/ 1291 h 2048"/>
                <a:gd name="T8" fmla="*/ 1366 w 2127"/>
                <a:gd name="T9" fmla="*/ 1277 h 2048"/>
                <a:gd name="T10" fmla="*/ 1983 w 2127"/>
                <a:gd name="T11" fmla="*/ 1948 h 2048"/>
                <a:gd name="T12" fmla="*/ 1864 w 2127"/>
                <a:gd name="T13" fmla="*/ 2048 h 2048"/>
                <a:gd name="T14" fmla="*/ 1053 w 2127"/>
                <a:gd name="T15" fmla="*/ 1169 h 2048"/>
                <a:gd name="T16" fmla="*/ 988 w 2127"/>
                <a:gd name="T17" fmla="*/ 1176 h 2048"/>
                <a:gd name="T18" fmla="*/ 184 w 2127"/>
                <a:gd name="T19" fmla="*/ 2048 h 2048"/>
                <a:gd name="T20" fmla="*/ 119 w 2127"/>
                <a:gd name="T21" fmla="*/ 2022 h 2048"/>
                <a:gd name="T22" fmla="*/ 0 w 2127"/>
                <a:gd name="T23" fmla="*/ 1748 h 2048"/>
                <a:gd name="T24" fmla="*/ 10 w 2127"/>
                <a:gd name="T25" fmla="*/ 1611 h 2048"/>
                <a:gd name="T26" fmla="*/ 711 w 2127"/>
                <a:gd name="T27" fmla="*/ 1290 h 2048"/>
                <a:gd name="T28" fmla="*/ 867 w 2127"/>
                <a:gd name="T29" fmla="*/ 1103 h 2048"/>
                <a:gd name="T30" fmla="*/ 510 w 2127"/>
                <a:gd name="T31" fmla="*/ 971 h 2048"/>
                <a:gd name="T32" fmla="*/ 14 w 2127"/>
                <a:gd name="T33" fmla="*/ 342 h 2048"/>
                <a:gd name="T34" fmla="*/ 0 w 2127"/>
                <a:gd name="T35" fmla="*/ 212 h 2048"/>
                <a:gd name="T36" fmla="*/ 128 w 2127"/>
                <a:gd name="T37" fmla="*/ 0 h 2048"/>
                <a:gd name="T38" fmla="*/ 196 w 2127"/>
                <a:gd name="T39" fmla="*/ 32 h 2048"/>
                <a:gd name="T40" fmla="*/ 1021 w 2127"/>
                <a:gd name="T41" fmla="*/ 947 h 2048"/>
                <a:gd name="T42" fmla="*/ 1845 w 2127"/>
                <a:gd name="T43" fmla="*/ 39 h 2048"/>
                <a:gd name="T44" fmla="*/ 868 w 2127"/>
                <a:gd name="T45" fmla="*/ 964 h 2048"/>
                <a:gd name="T46" fmla="*/ 171 w 2127"/>
                <a:gd name="T47" fmla="*/ 366 h 2048"/>
                <a:gd name="T48" fmla="*/ 868 w 2127"/>
                <a:gd name="T49" fmla="*/ 964 h 2048"/>
                <a:gd name="T50" fmla="*/ 1414 w 2127"/>
                <a:gd name="T51" fmla="*/ 919 h 2048"/>
                <a:gd name="T52" fmla="*/ 1900 w 2127"/>
                <a:gd name="T53" fmla="*/ 329 h 2048"/>
                <a:gd name="T54" fmla="*/ 1181 w 2127"/>
                <a:gd name="T55" fmla="*/ 963 h 2048"/>
                <a:gd name="T56" fmla="*/ 210 w 2127"/>
                <a:gd name="T57" fmla="*/ 1482 h 2048"/>
                <a:gd name="T58" fmla="*/ 620 w 2127"/>
                <a:gd name="T59" fmla="*/ 1391 h 2048"/>
                <a:gd name="T60" fmla="*/ 1814 w 2127"/>
                <a:gd name="T61" fmla="*/ 1456 h 2048"/>
                <a:gd name="T62" fmla="*/ 1872 w 2127"/>
                <a:gd name="T63" fmla="*/ 18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7" h="2048">
                  <a:moveTo>
                    <a:pt x="1896" y="0"/>
                  </a:moveTo>
                  <a:cubicBezTo>
                    <a:pt x="1904" y="0"/>
                    <a:pt x="1912" y="0"/>
                    <a:pt x="1920" y="0"/>
                  </a:cubicBezTo>
                  <a:cubicBezTo>
                    <a:pt x="1933" y="8"/>
                    <a:pt x="1948" y="14"/>
                    <a:pt x="1958" y="24"/>
                  </a:cubicBezTo>
                  <a:cubicBezTo>
                    <a:pt x="2071" y="140"/>
                    <a:pt x="2078" y="329"/>
                    <a:pt x="1974" y="453"/>
                  </a:cubicBezTo>
                  <a:cubicBezTo>
                    <a:pt x="1819" y="637"/>
                    <a:pt x="1664" y="822"/>
                    <a:pt x="1508" y="1006"/>
                  </a:cubicBezTo>
                  <a:cubicBezTo>
                    <a:pt x="1449" y="1075"/>
                    <a:pt x="1372" y="1111"/>
                    <a:pt x="1282" y="1115"/>
                  </a:cubicBezTo>
                  <a:cubicBezTo>
                    <a:pt x="1245" y="1116"/>
                    <a:pt x="1207" y="1108"/>
                    <a:pt x="1169" y="1105"/>
                  </a:cubicBezTo>
                  <a:cubicBezTo>
                    <a:pt x="1224" y="1166"/>
                    <a:pt x="1281" y="1228"/>
                    <a:pt x="1337" y="1291"/>
                  </a:cubicBezTo>
                  <a:cubicBezTo>
                    <a:pt x="1340" y="1290"/>
                    <a:pt x="1341" y="1290"/>
                    <a:pt x="1343" y="1289"/>
                  </a:cubicBezTo>
                  <a:cubicBezTo>
                    <a:pt x="1350" y="1285"/>
                    <a:pt x="1358" y="1281"/>
                    <a:pt x="1366" y="1277"/>
                  </a:cubicBezTo>
                  <a:cubicBezTo>
                    <a:pt x="1493" y="1218"/>
                    <a:pt x="1624" y="1212"/>
                    <a:pt x="1753" y="1266"/>
                  </a:cubicBezTo>
                  <a:cubicBezTo>
                    <a:pt x="2023" y="1379"/>
                    <a:pt x="2127" y="1694"/>
                    <a:pt x="1983" y="1948"/>
                  </a:cubicBezTo>
                  <a:cubicBezTo>
                    <a:pt x="1960" y="1987"/>
                    <a:pt x="1937" y="2028"/>
                    <a:pt x="1892" y="2048"/>
                  </a:cubicBezTo>
                  <a:cubicBezTo>
                    <a:pt x="1883" y="2048"/>
                    <a:pt x="1873" y="2048"/>
                    <a:pt x="1864" y="2048"/>
                  </a:cubicBezTo>
                  <a:cubicBezTo>
                    <a:pt x="1848" y="2036"/>
                    <a:pt x="1831" y="2026"/>
                    <a:pt x="1818" y="2012"/>
                  </a:cubicBezTo>
                  <a:cubicBezTo>
                    <a:pt x="1563" y="1731"/>
                    <a:pt x="1308" y="1450"/>
                    <a:pt x="1053" y="1169"/>
                  </a:cubicBezTo>
                  <a:cubicBezTo>
                    <a:pt x="1044" y="1158"/>
                    <a:pt x="1035" y="1148"/>
                    <a:pt x="1024" y="1137"/>
                  </a:cubicBezTo>
                  <a:cubicBezTo>
                    <a:pt x="1011" y="1151"/>
                    <a:pt x="999" y="1163"/>
                    <a:pt x="988" y="1176"/>
                  </a:cubicBezTo>
                  <a:cubicBezTo>
                    <a:pt x="737" y="1453"/>
                    <a:pt x="486" y="1730"/>
                    <a:pt x="234" y="2007"/>
                  </a:cubicBezTo>
                  <a:cubicBezTo>
                    <a:pt x="220" y="2023"/>
                    <a:pt x="201" y="2034"/>
                    <a:pt x="184" y="2048"/>
                  </a:cubicBezTo>
                  <a:cubicBezTo>
                    <a:pt x="175" y="2048"/>
                    <a:pt x="165" y="2048"/>
                    <a:pt x="156" y="2048"/>
                  </a:cubicBezTo>
                  <a:cubicBezTo>
                    <a:pt x="144" y="2040"/>
                    <a:pt x="129" y="2033"/>
                    <a:pt x="119" y="2022"/>
                  </a:cubicBezTo>
                  <a:cubicBezTo>
                    <a:pt x="64" y="1960"/>
                    <a:pt x="27" y="1888"/>
                    <a:pt x="11" y="1806"/>
                  </a:cubicBezTo>
                  <a:cubicBezTo>
                    <a:pt x="7" y="1787"/>
                    <a:pt x="4" y="1767"/>
                    <a:pt x="0" y="1748"/>
                  </a:cubicBezTo>
                  <a:cubicBezTo>
                    <a:pt x="0" y="1721"/>
                    <a:pt x="0" y="1695"/>
                    <a:pt x="0" y="1668"/>
                  </a:cubicBezTo>
                  <a:cubicBezTo>
                    <a:pt x="3" y="1649"/>
                    <a:pt x="6" y="1630"/>
                    <a:pt x="10" y="1611"/>
                  </a:cubicBezTo>
                  <a:cubicBezTo>
                    <a:pt x="67" y="1332"/>
                    <a:pt x="353" y="1165"/>
                    <a:pt x="624" y="1254"/>
                  </a:cubicBezTo>
                  <a:cubicBezTo>
                    <a:pt x="654" y="1264"/>
                    <a:pt x="682" y="1278"/>
                    <a:pt x="711" y="1290"/>
                  </a:cubicBezTo>
                  <a:cubicBezTo>
                    <a:pt x="767" y="1228"/>
                    <a:pt x="824" y="1165"/>
                    <a:pt x="880" y="1103"/>
                  </a:cubicBezTo>
                  <a:cubicBezTo>
                    <a:pt x="874" y="1101"/>
                    <a:pt x="871" y="1102"/>
                    <a:pt x="867" y="1103"/>
                  </a:cubicBezTo>
                  <a:cubicBezTo>
                    <a:pt x="789" y="1126"/>
                    <a:pt x="715" y="1119"/>
                    <a:pt x="641" y="1085"/>
                  </a:cubicBezTo>
                  <a:cubicBezTo>
                    <a:pt x="587" y="1059"/>
                    <a:pt x="548" y="1016"/>
                    <a:pt x="510" y="971"/>
                  </a:cubicBezTo>
                  <a:cubicBezTo>
                    <a:pt x="371" y="804"/>
                    <a:pt x="232" y="638"/>
                    <a:pt x="92" y="473"/>
                  </a:cubicBezTo>
                  <a:cubicBezTo>
                    <a:pt x="58" y="434"/>
                    <a:pt x="29" y="392"/>
                    <a:pt x="14" y="342"/>
                  </a:cubicBezTo>
                  <a:cubicBezTo>
                    <a:pt x="9" y="322"/>
                    <a:pt x="5" y="301"/>
                    <a:pt x="0" y="280"/>
                  </a:cubicBezTo>
                  <a:cubicBezTo>
                    <a:pt x="0" y="257"/>
                    <a:pt x="0" y="235"/>
                    <a:pt x="0" y="212"/>
                  </a:cubicBezTo>
                  <a:cubicBezTo>
                    <a:pt x="12" y="175"/>
                    <a:pt x="20" y="136"/>
                    <a:pt x="36" y="102"/>
                  </a:cubicBezTo>
                  <a:cubicBezTo>
                    <a:pt x="55" y="59"/>
                    <a:pt x="81" y="19"/>
                    <a:pt x="128" y="0"/>
                  </a:cubicBezTo>
                  <a:cubicBezTo>
                    <a:pt x="136" y="0"/>
                    <a:pt x="144" y="0"/>
                    <a:pt x="152" y="0"/>
                  </a:cubicBezTo>
                  <a:cubicBezTo>
                    <a:pt x="167" y="11"/>
                    <a:pt x="184" y="19"/>
                    <a:pt x="196" y="32"/>
                  </a:cubicBezTo>
                  <a:cubicBezTo>
                    <a:pt x="468" y="331"/>
                    <a:pt x="740" y="631"/>
                    <a:pt x="1011" y="931"/>
                  </a:cubicBezTo>
                  <a:cubicBezTo>
                    <a:pt x="1015" y="936"/>
                    <a:pt x="1018" y="941"/>
                    <a:pt x="1021" y="947"/>
                  </a:cubicBezTo>
                  <a:cubicBezTo>
                    <a:pt x="1028" y="940"/>
                    <a:pt x="1031" y="937"/>
                    <a:pt x="1034" y="934"/>
                  </a:cubicBezTo>
                  <a:cubicBezTo>
                    <a:pt x="1304" y="636"/>
                    <a:pt x="1574" y="337"/>
                    <a:pt x="1845" y="39"/>
                  </a:cubicBezTo>
                  <a:cubicBezTo>
                    <a:pt x="1859" y="24"/>
                    <a:pt x="1879" y="13"/>
                    <a:pt x="1896" y="0"/>
                  </a:cubicBezTo>
                  <a:close/>
                  <a:moveTo>
                    <a:pt x="868" y="964"/>
                  </a:moveTo>
                  <a:cubicBezTo>
                    <a:pt x="627" y="698"/>
                    <a:pt x="387" y="433"/>
                    <a:pt x="146" y="167"/>
                  </a:cubicBezTo>
                  <a:cubicBezTo>
                    <a:pt x="117" y="241"/>
                    <a:pt x="123" y="308"/>
                    <a:pt x="171" y="366"/>
                  </a:cubicBezTo>
                  <a:cubicBezTo>
                    <a:pt x="324" y="551"/>
                    <a:pt x="480" y="735"/>
                    <a:pt x="634" y="919"/>
                  </a:cubicBezTo>
                  <a:cubicBezTo>
                    <a:pt x="693" y="989"/>
                    <a:pt x="783" y="1007"/>
                    <a:pt x="868" y="964"/>
                  </a:cubicBezTo>
                  <a:close/>
                  <a:moveTo>
                    <a:pt x="1181" y="963"/>
                  </a:moveTo>
                  <a:cubicBezTo>
                    <a:pt x="1255" y="1007"/>
                    <a:pt x="1356" y="987"/>
                    <a:pt x="1414" y="919"/>
                  </a:cubicBezTo>
                  <a:cubicBezTo>
                    <a:pt x="1558" y="746"/>
                    <a:pt x="1703" y="574"/>
                    <a:pt x="1848" y="401"/>
                  </a:cubicBezTo>
                  <a:cubicBezTo>
                    <a:pt x="1867" y="378"/>
                    <a:pt x="1886" y="354"/>
                    <a:pt x="1900" y="329"/>
                  </a:cubicBezTo>
                  <a:cubicBezTo>
                    <a:pt x="1925" y="284"/>
                    <a:pt x="1927" y="211"/>
                    <a:pt x="1900" y="169"/>
                  </a:cubicBezTo>
                  <a:cubicBezTo>
                    <a:pt x="1661" y="434"/>
                    <a:pt x="1421" y="698"/>
                    <a:pt x="1181" y="963"/>
                  </a:cubicBezTo>
                  <a:close/>
                  <a:moveTo>
                    <a:pt x="620" y="1391"/>
                  </a:moveTo>
                  <a:cubicBezTo>
                    <a:pt x="482" y="1326"/>
                    <a:pt x="309" y="1365"/>
                    <a:pt x="210" y="1482"/>
                  </a:cubicBezTo>
                  <a:cubicBezTo>
                    <a:pt x="105" y="1607"/>
                    <a:pt x="110" y="1776"/>
                    <a:pt x="177" y="1880"/>
                  </a:cubicBezTo>
                  <a:cubicBezTo>
                    <a:pt x="324" y="1717"/>
                    <a:pt x="471" y="1555"/>
                    <a:pt x="620" y="1391"/>
                  </a:cubicBezTo>
                  <a:close/>
                  <a:moveTo>
                    <a:pt x="1872" y="1880"/>
                  </a:moveTo>
                  <a:cubicBezTo>
                    <a:pt x="1946" y="1759"/>
                    <a:pt x="1937" y="1577"/>
                    <a:pt x="1814" y="1456"/>
                  </a:cubicBezTo>
                  <a:cubicBezTo>
                    <a:pt x="1698" y="1342"/>
                    <a:pt x="1521" y="1341"/>
                    <a:pt x="1430" y="1393"/>
                  </a:cubicBezTo>
                  <a:cubicBezTo>
                    <a:pt x="1577" y="1555"/>
                    <a:pt x="1724" y="1717"/>
                    <a:pt x="1872" y="1880"/>
                  </a:cubicBezTo>
                  <a:close/>
                </a:path>
              </a:pathLst>
            </a:custGeom>
            <a:solidFill>
              <a:schemeClr val="accent1"/>
            </a:solidFill>
            <a:ln>
              <a:noFill/>
            </a:ln>
          </p:spPr>
          <p:txBody>
            <a:bodyPr vert="horz" wrap="square" lIns="91440" tIns="45720" rIns="91440" bIns="45720" numCol="1" anchor="t" anchorCtr="0" compatLnSpc="1"/>
            <a:lstStyle/>
            <a:p>
              <a:endParaRPr lang="en-US"/>
            </a:p>
          </p:txBody>
        </p:sp>
      </p:grpSp>
      <p:sp>
        <p:nvSpPr>
          <p:cNvPr id="4160" name="Freeform 25"/>
          <p:cNvSpPr/>
          <p:nvPr/>
        </p:nvSpPr>
        <p:spPr bwMode="auto">
          <a:xfrm>
            <a:off x="1746252" y="4204999"/>
            <a:ext cx="119063" cy="131804"/>
          </a:xfrm>
          <a:custGeom>
            <a:avLst/>
            <a:gdLst>
              <a:gd name="T0" fmla="*/ 442 w 442"/>
              <a:gd name="T1" fmla="*/ 487 h 487"/>
              <a:gd name="T2" fmla="*/ 0 w 442"/>
              <a:gd name="T3" fmla="*/ 0 h 487"/>
            </a:gdLst>
            <a:ahLst/>
            <a:cxnLst>
              <a:cxn ang="0">
                <a:pos x="T0" y="T1"/>
              </a:cxn>
              <a:cxn ang="0">
                <a:pos x="T2" y="T3"/>
              </a:cxn>
            </a:cxnLst>
            <a:rect l="0" t="0" r="r" b="b"/>
            <a:pathLst>
              <a:path w="442" h="487">
                <a:moveTo>
                  <a:pt x="442" y="487"/>
                </a:moveTo>
                <a:cubicBezTo>
                  <a:pt x="294" y="324"/>
                  <a:pt x="147" y="16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10" name="Group 6"/>
          <p:cNvGrpSpPr/>
          <p:nvPr/>
        </p:nvGrpSpPr>
        <p:grpSpPr>
          <a:xfrm>
            <a:off x="2991264" y="1260393"/>
            <a:ext cx="765286" cy="757662"/>
            <a:chOff x="2991264" y="1260004"/>
            <a:chExt cx="765286" cy="757428"/>
          </a:xfrm>
        </p:grpSpPr>
        <p:sp>
          <p:nvSpPr>
            <p:cNvPr id="2" name="Rectangle 1"/>
            <p:cNvSpPr/>
            <p:nvPr/>
          </p:nvSpPr>
          <p:spPr>
            <a:xfrm>
              <a:off x="2991264" y="1260004"/>
              <a:ext cx="765286" cy="757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1" name="Freeform 26"/>
            <p:cNvSpPr/>
            <p:nvPr/>
          </p:nvSpPr>
          <p:spPr bwMode="auto">
            <a:xfrm>
              <a:off x="3175486" y="1425020"/>
              <a:ext cx="428626" cy="427397"/>
            </a:xfrm>
            <a:custGeom>
              <a:avLst/>
              <a:gdLst>
                <a:gd name="T0" fmla="*/ 968 w 2051"/>
                <a:gd name="T1" fmla="*/ 1963 h 2048"/>
                <a:gd name="T2" fmla="*/ 899 w 2051"/>
                <a:gd name="T3" fmla="*/ 1888 h 2048"/>
                <a:gd name="T4" fmla="*/ 727 w 2051"/>
                <a:gd name="T5" fmla="*/ 1882 h 2048"/>
                <a:gd name="T6" fmla="*/ 964 w 2051"/>
                <a:gd name="T7" fmla="*/ 1623 h 2048"/>
                <a:gd name="T8" fmla="*/ 951 w 2051"/>
                <a:gd name="T9" fmla="*/ 1190 h 2048"/>
                <a:gd name="T10" fmla="*/ 647 w 2051"/>
                <a:gd name="T11" fmla="*/ 1831 h 2048"/>
                <a:gd name="T12" fmla="*/ 518 w 2051"/>
                <a:gd name="T13" fmla="*/ 1674 h 2048"/>
                <a:gd name="T14" fmla="*/ 402 w 2051"/>
                <a:gd name="T15" fmla="*/ 1748 h 2048"/>
                <a:gd name="T16" fmla="*/ 409 w 2051"/>
                <a:gd name="T17" fmla="*/ 1559 h 2048"/>
                <a:gd name="T18" fmla="*/ 223 w 2051"/>
                <a:gd name="T19" fmla="*/ 1543 h 2048"/>
                <a:gd name="T20" fmla="*/ 536 w 2051"/>
                <a:gd name="T21" fmla="*/ 1412 h 2048"/>
                <a:gd name="T22" fmla="*/ 867 w 2051"/>
                <a:gd name="T23" fmla="*/ 1089 h 2048"/>
                <a:gd name="T24" fmla="*/ 388 w 2051"/>
                <a:gd name="T25" fmla="*/ 1116 h 2048"/>
                <a:gd name="T26" fmla="*/ 86 w 2051"/>
                <a:gd name="T27" fmla="*/ 1242 h 2048"/>
                <a:gd name="T28" fmla="*/ 82 w 2051"/>
                <a:gd name="T29" fmla="*/ 1097 h 2048"/>
                <a:gd name="T30" fmla="*/ 85 w 2051"/>
                <a:gd name="T31" fmla="*/ 968 h 2048"/>
                <a:gd name="T32" fmla="*/ 211 w 2051"/>
                <a:gd name="T33" fmla="*/ 950 h 2048"/>
                <a:gd name="T34" fmla="*/ 114 w 2051"/>
                <a:gd name="T35" fmla="*/ 713 h 2048"/>
                <a:gd name="T36" fmla="*/ 426 w 2051"/>
                <a:gd name="T37" fmla="*/ 964 h 2048"/>
                <a:gd name="T38" fmla="*/ 855 w 2051"/>
                <a:gd name="T39" fmla="*/ 948 h 2048"/>
                <a:gd name="T40" fmla="*/ 217 w 2051"/>
                <a:gd name="T41" fmla="*/ 647 h 2048"/>
                <a:gd name="T42" fmla="*/ 390 w 2051"/>
                <a:gd name="T43" fmla="*/ 517 h 2048"/>
                <a:gd name="T44" fmla="*/ 293 w 2051"/>
                <a:gd name="T45" fmla="*/ 307 h 2048"/>
                <a:gd name="T46" fmla="*/ 507 w 2051"/>
                <a:gd name="T47" fmla="*/ 425 h 2048"/>
                <a:gd name="T48" fmla="*/ 568 w 2051"/>
                <a:gd name="T49" fmla="*/ 155 h 2048"/>
                <a:gd name="T50" fmla="*/ 646 w 2051"/>
                <a:gd name="T51" fmla="*/ 563 h 2048"/>
                <a:gd name="T52" fmla="*/ 959 w 2051"/>
                <a:gd name="T53" fmla="*/ 845 h 2048"/>
                <a:gd name="T54" fmla="*/ 722 w 2051"/>
                <a:gd name="T55" fmla="*/ 183 h 2048"/>
                <a:gd name="T56" fmla="*/ 936 w 2051"/>
                <a:gd name="T57" fmla="*/ 213 h 2048"/>
                <a:gd name="T58" fmla="*/ 1000 w 2051"/>
                <a:gd name="T59" fmla="*/ 0 h 2048"/>
                <a:gd name="T60" fmla="*/ 1080 w 2051"/>
                <a:gd name="T61" fmla="*/ 123 h 2048"/>
                <a:gd name="T62" fmla="*/ 1224 w 2051"/>
                <a:gd name="T63" fmla="*/ 83 h 2048"/>
                <a:gd name="T64" fmla="*/ 1095 w 2051"/>
                <a:gd name="T65" fmla="*/ 398 h 2048"/>
                <a:gd name="T66" fmla="*/ 1088 w 2051"/>
                <a:gd name="T67" fmla="*/ 866 h 2048"/>
                <a:gd name="T68" fmla="*/ 1403 w 2051"/>
                <a:gd name="T69" fmla="*/ 529 h 2048"/>
                <a:gd name="T70" fmla="*/ 1529 w 2051"/>
                <a:gd name="T71" fmla="*/ 217 h 2048"/>
                <a:gd name="T72" fmla="*/ 1647 w 2051"/>
                <a:gd name="T73" fmla="*/ 298 h 2048"/>
                <a:gd name="T74" fmla="*/ 1637 w 2051"/>
                <a:gd name="T75" fmla="*/ 491 h 2048"/>
                <a:gd name="T76" fmla="*/ 1819 w 2051"/>
                <a:gd name="T77" fmla="*/ 505 h 2048"/>
                <a:gd name="T78" fmla="*/ 1829 w 2051"/>
                <a:gd name="T79" fmla="*/ 632 h 2048"/>
                <a:gd name="T80" fmla="*/ 1194 w 2051"/>
                <a:gd name="T81" fmla="*/ 943 h 2048"/>
                <a:gd name="T82" fmla="*/ 1617 w 2051"/>
                <a:gd name="T83" fmla="*/ 955 h 2048"/>
                <a:gd name="T84" fmla="*/ 1963 w 2051"/>
                <a:gd name="T85" fmla="*/ 715 h 2048"/>
                <a:gd name="T86" fmla="*/ 1819 w 2051"/>
                <a:gd name="T87" fmla="*/ 945 h 2048"/>
                <a:gd name="T88" fmla="*/ 1975 w 2051"/>
                <a:gd name="T89" fmla="*/ 952 h 2048"/>
                <a:gd name="T90" fmla="*/ 1984 w 2051"/>
                <a:gd name="T91" fmla="*/ 1079 h 2048"/>
                <a:gd name="T92" fmla="*/ 1854 w 2051"/>
                <a:gd name="T93" fmla="*/ 1115 h 2048"/>
                <a:gd name="T94" fmla="*/ 1935 w 2051"/>
                <a:gd name="T95" fmla="*/ 1334 h 2048"/>
                <a:gd name="T96" fmla="*/ 1623 w 2051"/>
                <a:gd name="T97" fmla="*/ 1083 h 2048"/>
                <a:gd name="T98" fmla="*/ 1181 w 2051"/>
                <a:gd name="T99" fmla="*/ 1094 h 2048"/>
                <a:gd name="T100" fmla="*/ 1522 w 2051"/>
                <a:gd name="T101" fmla="*/ 1404 h 2048"/>
                <a:gd name="T102" fmla="*/ 1900 w 2051"/>
                <a:gd name="T103" fmla="*/ 1476 h 2048"/>
                <a:gd name="T104" fmla="*/ 1639 w 2051"/>
                <a:gd name="T105" fmla="*/ 1532 h 2048"/>
                <a:gd name="T106" fmla="*/ 1737 w 2051"/>
                <a:gd name="T107" fmla="*/ 1754 h 2048"/>
                <a:gd name="T108" fmla="*/ 1542 w 2051"/>
                <a:gd name="T109" fmla="*/ 1624 h 2048"/>
                <a:gd name="T110" fmla="*/ 1491 w 2051"/>
                <a:gd name="T111" fmla="*/ 1892 h 2048"/>
                <a:gd name="T112" fmla="*/ 1402 w 2051"/>
                <a:gd name="T113" fmla="*/ 1486 h 2048"/>
                <a:gd name="T114" fmla="*/ 1089 w 2051"/>
                <a:gd name="T115" fmla="*/ 1204 h 2048"/>
                <a:gd name="T116" fmla="*/ 1326 w 2051"/>
                <a:gd name="T117" fmla="*/ 1865 h 2048"/>
                <a:gd name="T118" fmla="*/ 1112 w 2051"/>
                <a:gd name="T119" fmla="*/ 1835 h 2048"/>
                <a:gd name="T120" fmla="*/ 1048 w 2051"/>
                <a:gd name="T121" fmla="*/ 204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1" h="2048">
                  <a:moveTo>
                    <a:pt x="1048" y="2048"/>
                  </a:moveTo>
                  <a:cubicBezTo>
                    <a:pt x="1037" y="2048"/>
                    <a:pt x="1027" y="2048"/>
                    <a:pt x="1016" y="2048"/>
                  </a:cubicBezTo>
                  <a:cubicBezTo>
                    <a:pt x="979" y="2032"/>
                    <a:pt x="965" y="2003"/>
                    <a:pt x="968" y="1963"/>
                  </a:cubicBezTo>
                  <a:cubicBezTo>
                    <a:pt x="969" y="1949"/>
                    <a:pt x="968" y="1935"/>
                    <a:pt x="968" y="1921"/>
                  </a:cubicBezTo>
                  <a:cubicBezTo>
                    <a:pt x="968" y="1889"/>
                    <a:pt x="968" y="1857"/>
                    <a:pt x="968" y="1822"/>
                  </a:cubicBezTo>
                  <a:cubicBezTo>
                    <a:pt x="943" y="1846"/>
                    <a:pt x="921" y="1867"/>
                    <a:pt x="899" y="1888"/>
                  </a:cubicBezTo>
                  <a:cubicBezTo>
                    <a:pt x="872" y="1915"/>
                    <a:pt x="846" y="1944"/>
                    <a:pt x="818" y="1970"/>
                  </a:cubicBezTo>
                  <a:cubicBezTo>
                    <a:pt x="792" y="1993"/>
                    <a:pt x="755" y="1991"/>
                    <a:pt x="731" y="1967"/>
                  </a:cubicBezTo>
                  <a:cubicBezTo>
                    <a:pt x="707" y="1944"/>
                    <a:pt x="706" y="1909"/>
                    <a:pt x="727" y="1882"/>
                  </a:cubicBezTo>
                  <a:cubicBezTo>
                    <a:pt x="731" y="1876"/>
                    <a:pt x="737" y="1871"/>
                    <a:pt x="742" y="1866"/>
                  </a:cubicBezTo>
                  <a:cubicBezTo>
                    <a:pt x="812" y="1794"/>
                    <a:pt x="883" y="1722"/>
                    <a:pt x="953" y="1650"/>
                  </a:cubicBezTo>
                  <a:cubicBezTo>
                    <a:pt x="959" y="1643"/>
                    <a:pt x="964" y="1632"/>
                    <a:pt x="964" y="1623"/>
                  </a:cubicBezTo>
                  <a:cubicBezTo>
                    <a:pt x="964" y="1482"/>
                    <a:pt x="962" y="1341"/>
                    <a:pt x="961" y="1201"/>
                  </a:cubicBezTo>
                  <a:cubicBezTo>
                    <a:pt x="961" y="1195"/>
                    <a:pt x="960" y="1190"/>
                    <a:pt x="959" y="1183"/>
                  </a:cubicBezTo>
                  <a:cubicBezTo>
                    <a:pt x="955" y="1186"/>
                    <a:pt x="953" y="1188"/>
                    <a:pt x="951" y="1190"/>
                  </a:cubicBezTo>
                  <a:cubicBezTo>
                    <a:pt x="851" y="1291"/>
                    <a:pt x="752" y="1392"/>
                    <a:pt x="653" y="1494"/>
                  </a:cubicBezTo>
                  <a:cubicBezTo>
                    <a:pt x="647" y="1500"/>
                    <a:pt x="644" y="1510"/>
                    <a:pt x="645" y="1519"/>
                  </a:cubicBezTo>
                  <a:cubicBezTo>
                    <a:pt x="645" y="1623"/>
                    <a:pt x="647" y="1727"/>
                    <a:pt x="647" y="1831"/>
                  </a:cubicBezTo>
                  <a:cubicBezTo>
                    <a:pt x="648" y="1873"/>
                    <a:pt x="621" y="1902"/>
                    <a:pt x="583" y="1902"/>
                  </a:cubicBezTo>
                  <a:cubicBezTo>
                    <a:pt x="545" y="1901"/>
                    <a:pt x="520" y="1874"/>
                    <a:pt x="519" y="1832"/>
                  </a:cubicBezTo>
                  <a:cubicBezTo>
                    <a:pt x="519" y="1779"/>
                    <a:pt x="518" y="1727"/>
                    <a:pt x="518" y="1674"/>
                  </a:cubicBezTo>
                  <a:cubicBezTo>
                    <a:pt x="517" y="1662"/>
                    <a:pt x="518" y="1650"/>
                    <a:pt x="518" y="1633"/>
                  </a:cubicBezTo>
                  <a:cubicBezTo>
                    <a:pt x="509" y="1641"/>
                    <a:pt x="504" y="1645"/>
                    <a:pt x="499" y="1650"/>
                  </a:cubicBezTo>
                  <a:cubicBezTo>
                    <a:pt x="467" y="1682"/>
                    <a:pt x="435" y="1715"/>
                    <a:pt x="402" y="1748"/>
                  </a:cubicBezTo>
                  <a:cubicBezTo>
                    <a:pt x="372" y="1778"/>
                    <a:pt x="334" y="1781"/>
                    <a:pt x="307" y="1755"/>
                  </a:cubicBezTo>
                  <a:cubicBezTo>
                    <a:pt x="279" y="1728"/>
                    <a:pt x="281" y="1689"/>
                    <a:pt x="312" y="1657"/>
                  </a:cubicBezTo>
                  <a:cubicBezTo>
                    <a:pt x="344" y="1625"/>
                    <a:pt x="377" y="1592"/>
                    <a:pt x="409" y="1559"/>
                  </a:cubicBezTo>
                  <a:cubicBezTo>
                    <a:pt x="413" y="1554"/>
                    <a:pt x="417" y="1549"/>
                    <a:pt x="424" y="1542"/>
                  </a:cubicBezTo>
                  <a:cubicBezTo>
                    <a:pt x="413" y="1542"/>
                    <a:pt x="406" y="1541"/>
                    <a:pt x="399" y="1542"/>
                  </a:cubicBezTo>
                  <a:cubicBezTo>
                    <a:pt x="340" y="1542"/>
                    <a:pt x="282" y="1543"/>
                    <a:pt x="223" y="1543"/>
                  </a:cubicBezTo>
                  <a:cubicBezTo>
                    <a:pt x="185" y="1544"/>
                    <a:pt x="157" y="1519"/>
                    <a:pt x="155" y="1485"/>
                  </a:cubicBezTo>
                  <a:cubicBezTo>
                    <a:pt x="152" y="1446"/>
                    <a:pt x="179" y="1416"/>
                    <a:pt x="220" y="1416"/>
                  </a:cubicBezTo>
                  <a:cubicBezTo>
                    <a:pt x="326" y="1414"/>
                    <a:pt x="431" y="1414"/>
                    <a:pt x="536" y="1412"/>
                  </a:cubicBezTo>
                  <a:cubicBezTo>
                    <a:pt x="545" y="1412"/>
                    <a:pt x="556" y="1408"/>
                    <a:pt x="562" y="1402"/>
                  </a:cubicBezTo>
                  <a:cubicBezTo>
                    <a:pt x="661" y="1303"/>
                    <a:pt x="759" y="1203"/>
                    <a:pt x="857" y="1103"/>
                  </a:cubicBezTo>
                  <a:cubicBezTo>
                    <a:pt x="860" y="1099"/>
                    <a:pt x="862" y="1095"/>
                    <a:pt x="867" y="1089"/>
                  </a:cubicBezTo>
                  <a:cubicBezTo>
                    <a:pt x="858" y="1089"/>
                    <a:pt x="853" y="1089"/>
                    <a:pt x="847" y="1089"/>
                  </a:cubicBezTo>
                  <a:cubicBezTo>
                    <a:pt x="713" y="1090"/>
                    <a:pt x="578" y="1092"/>
                    <a:pt x="443" y="1092"/>
                  </a:cubicBezTo>
                  <a:cubicBezTo>
                    <a:pt x="420" y="1092"/>
                    <a:pt x="404" y="1099"/>
                    <a:pt x="388" y="1116"/>
                  </a:cubicBezTo>
                  <a:cubicBezTo>
                    <a:pt x="320" y="1187"/>
                    <a:pt x="251" y="1256"/>
                    <a:pt x="183" y="1326"/>
                  </a:cubicBezTo>
                  <a:cubicBezTo>
                    <a:pt x="164" y="1345"/>
                    <a:pt x="143" y="1356"/>
                    <a:pt x="117" y="1350"/>
                  </a:cubicBezTo>
                  <a:cubicBezTo>
                    <a:pt x="67" y="1339"/>
                    <a:pt x="50" y="1281"/>
                    <a:pt x="86" y="1242"/>
                  </a:cubicBezTo>
                  <a:cubicBezTo>
                    <a:pt x="128" y="1198"/>
                    <a:pt x="171" y="1155"/>
                    <a:pt x="213" y="1112"/>
                  </a:cubicBezTo>
                  <a:cubicBezTo>
                    <a:pt x="218" y="1108"/>
                    <a:pt x="222" y="1103"/>
                    <a:pt x="227" y="1096"/>
                  </a:cubicBezTo>
                  <a:cubicBezTo>
                    <a:pt x="177" y="1096"/>
                    <a:pt x="129" y="1095"/>
                    <a:pt x="82" y="1097"/>
                  </a:cubicBezTo>
                  <a:cubicBezTo>
                    <a:pt x="43" y="1099"/>
                    <a:pt x="15" y="1085"/>
                    <a:pt x="0" y="1048"/>
                  </a:cubicBezTo>
                  <a:cubicBezTo>
                    <a:pt x="0" y="1037"/>
                    <a:pt x="0" y="1027"/>
                    <a:pt x="0" y="1016"/>
                  </a:cubicBezTo>
                  <a:cubicBezTo>
                    <a:pt x="16" y="979"/>
                    <a:pt x="46" y="965"/>
                    <a:pt x="85" y="968"/>
                  </a:cubicBezTo>
                  <a:cubicBezTo>
                    <a:pt x="105" y="969"/>
                    <a:pt x="125" y="968"/>
                    <a:pt x="145" y="968"/>
                  </a:cubicBezTo>
                  <a:cubicBezTo>
                    <a:pt x="171" y="968"/>
                    <a:pt x="197" y="968"/>
                    <a:pt x="228" y="968"/>
                  </a:cubicBezTo>
                  <a:cubicBezTo>
                    <a:pt x="220" y="959"/>
                    <a:pt x="216" y="954"/>
                    <a:pt x="211" y="950"/>
                  </a:cubicBezTo>
                  <a:cubicBezTo>
                    <a:pt x="169" y="908"/>
                    <a:pt x="126" y="866"/>
                    <a:pt x="83" y="824"/>
                  </a:cubicBezTo>
                  <a:cubicBezTo>
                    <a:pt x="64" y="805"/>
                    <a:pt x="57" y="782"/>
                    <a:pt x="65" y="756"/>
                  </a:cubicBezTo>
                  <a:cubicBezTo>
                    <a:pt x="73" y="733"/>
                    <a:pt x="90" y="718"/>
                    <a:pt x="114" y="713"/>
                  </a:cubicBezTo>
                  <a:cubicBezTo>
                    <a:pt x="140" y="708"/>
                    <a:pt x="160" y="720"/>
                    <a:pt x="178" y="738"/>
                  </a:cubicBezTo>
                  <a:cubicBezTo>
                    <a:pt x="251" y="810"/>
                    <a:pt x="324" y="882"/>
                    <a:pt x="398" y="953"/>
                  </a:cubicBezTo>
                  <a:cubicBezTo>
                    <a:pt x="405" y="960"/>
                    <a:pt x="416" y="964"/>
                    <a:pt x="426" y="964"/>
                  </a:cubicBezTo>
                  <a:cubicBezTo>
                    <a:pt x="566" y="964"/>
                    <a:pt x="706" y="963"/>
                    <a:pt x="845" y="961"/>
                  </a:cubicBezTo>
                  <a:cubicBezTo>
                    <a:pt x="851" y="961"/>
                    <a:pt x="857" y="961"/>
                    <a:pt x="866" y="960"/>
                  </a:cubicBezTo>
                  <a:cubicBezTo>
                    <a:pt x="861" y="954"/>
                    <a:pt x="858" y="951"/>
                    <a:pt x="855" y="948"/>
                  </a:cubicBezTo>
                  <a:cubicBezTo>
                    <a:pt x="755" y="850"/>
                    <a:pt x="656" y="751"/>
                    <a:pt x="555" y="654"/>
                  </a:cubicBezTo>
                  <a:cubicBezTo>
                    <a:pt x="549" y="648"/>
                    <a:pt x="538" y="645"/>
                    <a:pt x="529" y="645"/>
                  </a:cubicBezTo>
                  <a:cubicBezTo>
                    <a:pt x="425" y="645"/>
                    <a:pt x="321" y="647"/>
                    <a:pt x="217" y="647"/>
                  </a:cubicBezTo>
                  <a:cubicBezTo>
                    <a:pt x="176" y="648"/>
                    <a:pt x="147" y="622"/>
                    <a:pt x="146" y="585"/>
                  </a:cubicBezTo>
                  <a:cubicBezTo>
                    <a:pt x="146" y="546"/>
                    <a:pt x="174" y="520"/>
                    <a:pt x="216" y="520"/>
                  </a:cubicBezTo>
                  <a:cubicBezTo>
                    <a:pt x="274" y="519"/>
                    <a:pt x="332" y="518"/>
                    <a:pt x="390" y="517"/>
                  </a:cubicBezTo>
                  <a:cubicBezTo>
                    <a:pt x="397" y="517"/>
                    <a:pt x="404" y="517"/>
                    <a:pt x="409" y="516"/>
                  </a:cubicBezTo>
                  <a:cubicBezTo>
                    <a:pt x="372" y="478"/>
                    <a:pt x="335" y="439"/>
                    <a:pt x="298" y="401"/>
                  </a:cubicBezTo>
                  <a:cubicBezTo>
                    <a:pt x="270" y="372"/>
                    <a:pt x="268" y="333"/>
                    <a:pt x="293" y="307"/>
                  </a:cubicBezTo>
                  <a:cubicBezTo>
                    <a:pt x="319" y="280"/>
                    <a:pt x="359" y="281"/>
                    <a:pt x="388" y="310"/>
                  </a:cubicBezTo>
                  <a:cubicBezTo>
                    <a:pt x="422" y="343"/>
                    <a:pt x="455" y="376"/>
                    <a:pt x="489" y="409"/>
                  </a:cubicBezTo>
                  <a:cubicBezTo>
                    <a:pt x="494" y="413"/>
                    <a:pt x="499" y="417"/>
                    <a:pt x="507" y="425"/>
                  </a:cubicBezTo>
                  <a:cubicBezTo>
                    <a:pt x="507" y="414"/>
                    <a:pt x="507" y="409"/>
                    <a:pt x="507" y="403"/>
                  </a:cubicBezTo>
                  <a:cubicBezTo>
                    <a:pt x="506" y="343"/>
                    <a:pt x="505" y="283"/>
                    <a:pt x="505" y="223"/>
                  </a:cubicBezTo>
                  <a:cubicBezTo>
                    <a:pt x="505" y="183"/>
                    <a:pt x="531" y="155"/>
                    <a:pt x="568" y="155"/>
                  </a:cubicBezTo>
                  <a:cubicBezTo>
                    <a:pt x="605" y="154"/>
                    <a:pt x="632" y="181"/>
                    <a:pt x="632" y="223"/>
                  </a:cubicBezTo>
                  <a:cubicBezTo>
                    <a:pt x="634" y="327"/>
                    <a:pt x="634" y="432"/>
                    <a:pt x="636" y="536"/>
                  </a:cubicBezTo>
                  <a:cubicBezTo>
                    <a:pt x="636" y="545"/>
                    <a:pt x="640" y="557"/>
                    <a:pt x="646" y="563"/>
                  </a:cubicBezTo>
                  <a:cubicBezTo>
                    <a:pt x="745" y="661"/>
                    <a:pt x="845" y="759"/>
                    <a:pt x="945" y="857"/>
                  </a:cubicBezTo>
                  <a:cubicBezTo>
                    <a:pt x="949" y="860"/>
                    <a:pt x="953" y="863"/>
                    <a:pt x="959" y="867"/>
                  </a:cubicBezTo>
                  <a:cubicBezTo>
                    <a:pt x="959" y="857"/>
                    <a:pt x="959" y="851"/>
                    <a:pt x="959" y="845"/>
                  </a:cubicBezTo>
                  <a:cubicBezTo>
                    <a:pt x="958" y="719"/>
                    <a:pt x="955" y="592"/>
                    <a:pt x="956" y="466"/>
                  </a:cubicBezTo>
                  <a:cubicBezTo>
                    <a:pt x="957" y="426"/>
                    <a:pt x="945" y="399"/>
                    <a:pt x="917" y="373"/>
                  </a:cubicBezTo>
                  <a:cubicBezTo>
                    <a:pt x="850" y="311"/>
                    <a:pt x="787" y="246"/>
                    <a:pt x="722" y="183"/>
                  </a:cubicBezTo>
                  <a:cubicBezTo>
                    <a:pt x="703" y="165"/>
                    <a:pt x="692" y="144"/>
                    <a:pt x="698" y="117"/>
                  </a:cubicBezTo>
                  <a:cubicBezTo>
                    <a:pt x="709" y="67"/>
                    <a:pt x="767" y="50"/>
                    <a:pt x="806" y="86"/>
                  </a:cubicBezTo>
                  <a:cubicBezTo>
                    <a:pt x="850" y="128"/>
                    <a:pt x="893" y="171"/>
                    <a:pt x="936" y="213"/>
                  </a:cubicBezTo>
                  <a:cubicBezTo>
                    <a:pt x="940" y="218"/>
                    <a:pt x="945" y="222"/>
                    <a:pt x="952" y="227"/>
                  </a:cubicBezTo>
                  <a:cubicBezTo>
                    <a:pt x="952" y="177"/>
                    <a:pt x="953" y="129"/>
                    <a:pt x="951" y="82"/>
                  </a:cubicBezTo>
                  <a:cubicBezTo>
                    <a:pt x="949" y="43"/>
                    <a:pt x="963" y="15"/>
                    <a:pt x="1000" y="0"/>
                  </a:cubicBezTo>
                  <a:cubicBezTo>
                    <a:pt x="1011" y="0"/>
                    <a:pt x="1021" y="0"/>
                    <a:pt x="1032" y="0"/>
                  </a:cubicBezTo>
                  <a:cubicBezTo>
                    <a:pt x="1069" y="16"/>
                    <a:pt x="1083" y="45"/>
                    <a:pt x="1080" y="85"/>
                  </a:cubicBezTo>
                  <a:cubicBezTo>
                    <a:pt x="1079" y="97"/>
                    <a:pt x="1080" y="110"/>
                    <a:pt x="1080" y="123"/>
                  </a:cubicBezTo>
                  <a:cubicBezTo>
                    <a:pt x="1080" y="156"/>
                    <a:pt x="1080" y="190"/>
                    <a:pt x="1080" y="229"/>
                  </a:cubicBezTo>
                  <a:cubicBezTo>
                    <a:pt x="1089" y="220"/>
                    <a:pt x="1094" y="216"/>
                    <a:pt x="1098" y="212"/>
                  </a:cubicBezTo>
                  <a:cubicBezTo>
                    <a:pt x="1140" y="169"/>
                    <a:pt x="1182" y="125"/>
                    <a:pt x="1224" y="83"/>
                  </a:cubicBezTo>
                  <a:cubicBezTo>
                    <a:pt x="1263" y="45"/>
                    <a:pt x="1323" y="61"/>
                    <a:pt x="1334" y="112"/>
                  </a:cubicBezTo>
                  <a:cubicBezTo>
                    <a:pt x="1341" y="139"/>
                    <a:pt x="1329" y="160"/>
                    <a:pt x="1311" y="178"/>
                  </a:cubicBezTo>
                  <a:cubicBezTo>
                    <a:pt x="1238" y="251"/>
                    <a:pt x="1166" y="324"/>
                    <a:pt x="1095" y="398"/>
                  </a:cubicBezTo>
                  <a:cubicBezTo>
                    <a:pt x="1089" y="405"/>
                    <a:pt x="1084" y="416"/>
                    <a:pt x="1084" y="426"/>
                  </a:cubicBezTo>
                  <a:cubicBezTo>
                    <a:pt x="1084" y="566"/>
                    <a:pt x="1085" y="706"/>
                    <a:pt x="1087" y="846"/>
                  </a:cubicBezTo>
                  <a:cubicBezTo>
                    <a:pt x="1087" y="851"/>
                    <a:pt x="1088" y="857"/>
                    <a:pt x="1088" y="866"/>
                  </a:cubicBezTo>
                  <a:cubicBezTo>
                    <a:pt x="1094" y="860"/>
                    <a:pt x="1098" y="857"/>
                    <a:pt x="1102" y="854"/>
                  </a:cubicBezTo>
                  <a:cubicBezTo>
                    <a:pt x="1199" y="754"/>
                    <a:pt x="1297" y="655"/>
                    <a:pt x="1394" y="555"/>
                  </a:cubicBezTo>
                  <a:cubicBezTo>
                    <a:pt x="1400" y="549"/>
                    <a:pt x="1403" y="538"/>
                    <a:pt x="1403" y="529"/>
                  </a:cubicBezTo>
                  <a:cubicBezTo>
                    <a:pt x="1403" y="425"/>
                    <a:pt x="1401" y="321"/>
                    <a:pt x="1401" y="217"/>
                  </a:cubicBezTo>
                  <a:cubicBezTo>
                    <a:pt x="1400" y="175"/>
                    <a:pt x="1426" y="147"/>
                    <a:pt x="1464" y="147"/>
                  </a:cubicBezTo>
                  <a:cubicBezTo>
                    <a:pt x="1502" y="146"/>
                    <a:pt x="1528" y="174"/>
                    <a:pt x="1529" y="217"/>
                  </a:cubicBezTo>
                  <a:cubicBezTo>
                    <a:pt x="1529" y="275"/>
                    <a:pt x="1530" y="334"/>
                    <a:pt x="1531" y="393"/>
                  </a:cubicBezTo>
                  <a:cubicBezTo>
                    <a:pt x="1531" y="399"/>
                    <a:pt x="1532" y="405"/>
                    <a:pt x="1532" y="409"/>
                  </a:cubicBezTo>
                  <a:cubicBezTo>
                    <a:pt x="1571" y="372"/>
                    <a:pt x="1609" y="335"/>
                    <a:pt x="1647" y="298"/>
                  </a:cubicBezTo>
                  <a:cubicBezTo>
                    <a:pt x="1677" y="270"/>
                    <a:pt x="1716" y="268"/>
                    <a:pt x="1742" y="294"/>
                  </a:cubicBezTo>
                  <a:cubicBezTo>
                    <a:pt x="1768" y="320"/>
                    <a:pt x="1767" y="359"/>
                    <a:pt x="1738" y="388"/>
                  </a:cubicBezTo>
                  <a:cubicBezTo>
                    <a:pt x="1705" y="423"/>
                    <a:pt x="1671" y="457"/>
                    <a:pt x="1637" y="491"/>
                  </a:cubicBezTo>
                  <a:cubicBezTo>
                    <a:pt x="1633" y="495"/>
                    <a:pt x="1630" y="500"/>
                    <a:pt x="1624" y="507"/>
                  </a:cubicBezTo>
                  <a:cubicBezTo>
                    <a:pt x="1634" y="507"/>
                    <a:pt x="1641" y="507"/>
                    <a:pt x="1647" y="507"/>
                  </a:cubicBezTo>
                  <a:cubicBezTo>
                    <a:pt x="1705" y="506"/>
                    <a:pt x="1762" y="505"/>
                    <a:pt x="1819" y="505"/>
                  </a:cubicBezTo>
                  <a:cubicBezTo>
                    <a:pt x="1832" y="505"/>
                    <a:pt x="1845" y="507"/>
                    <a:pt x="1856" y="511"/>
                  </a:cubicBezTo>
                  <a:cubicBezTo>
                    <a:pt x="1884" y="522"/>
                    <a:pt x="1898" y="551"/>
                    <a:pt x="1892" y="582"/>
                  </a:cubicBezTo>
                  <a:cubicBezTo>
                    <a:pt x="1887" y="611"/>
                    <a:pt x="1862" y="632"/>
                    <a:pt x="1829" y="632"/>
                  </a:cubicBezTo>
                  <a:cubicBezTo>
                    <a:pt x="1723" y="634"/>
                    <a:pt x="1617" y="634"/>
                    <a:pt x="1511" y="636"/>
                  </a:cubicBezTo>
                  <a:cubicBezTo>
                    <a:pt x="1502" y="636"/>
                    <a:pt x="1490" y="641"/>
                    <a:pt x="1484" y="648"/>
                  </a:cubicBezTo>
                  <a:cubicBezTo>
                    <a:pt x="1387" y="746"/>
                    <a:pt x="1290" y="844"/>
                    <a:pt x="1194" y="943"/>
                  </a:cubicBezTo>
                  <a:cubicBezTo>
                    <a:pt x="1190" y="947"/>
                    <a:pt x="1186" y="951"/>
                    <a:pt x="1180" y="959"/>
                  </a:cubicBezTo>
                  <a:cubicBezTo>
                    <a:pt x="1189" y="959"/>
                    <a:pt x="1194" y="959"/>
                    <a:pt x="1199" y="959"/>
                  </a:cubicBezTo>
                  <a:cubicBezTo>
                    <a:pt x="1338" y="957"/>
                    <a:pt x="1478" y="956"/>
                    <a:pt x="1617" y="955"/>
                  </a:cubicBezTo>
                  <a:cubicBezTo>
                    <a:pt x="1632" y="955"/>
                    <a:pt x="1641" y="950"/>
                    <a:pt x="1651" y="940"/>
                  </a:cubicBezTo>
                  <a:cubicBezTo>
                    <a:pt x="1722" y="868"/>
                    <a:pt x="1792" y="796"/>
                    <a:pt x="1863" y="725"/>
                  </a:cubicBezTo>
                  <a:cubicBezTo>
                    <a:pt x="1897" y="690"/>
                    <a:pt x="1934" y="687"/>
                    <a:pt x="1963" y="715"/>
                  </a:cubicBezTo>
                  <a:cubicBezTo>
                    <a:pt x="1990" y="742"/>
                    <a:pt x="1987" y="781"/>
                    <a:pt x="1955" y="814"/>
                  </a:cubicBezTo>
                  <a:cubicBezTo>
                    <a:pt x="1933" y="837"/>
                    <a:pt x="1910" y="860"/>
                    <a:pt x="1887" y="882"/>
                  </a:cubicBezTo>
                  <a:cubicBezTo>
                    <a:pt x="1865" y="904"/>
                    <a:pt x="1842" y="924"/>
                    <a:pt x="1819" y="945"/>
                  </a:cubicBezTo>
                  <a:cubicBezTo>
                    <a:pt x="1821" y="948"/>
                    <a:pt x="1822" y="950"/>
                    <a:pt x="1824" y="952"/>
                  </a:cubicBezTo>
                  <a:cubicBezTo>
                    <a:pt x="1830" y="952"/>
                    <a:pt x="1836" y="952"/>
                    <a:pt x="1843" y="952"/>
                  </a:cubicBezTo>
                  <a:cubicBezTo>
                    <a:pt x="1887" y="952"/>
                    <a:pt x="1931" y="952"/>
                    <a:pt x="1975" y="952"/>
                  </a:cubicBezTo>
                  <a:cubicBezTo>
                    <a:pt x="1983" y="952"/>
                    <a:pt x="1992" y="952"/>
                    <a:pt x="2000" y="954"/>
                  </a:cubicBezTo>
                  <a:cubicBezTo>
                    <a:pt x="2031" y="962"/>
                    <a:pt x="2051" y="991"/>
                    <a:pt x="2048" y="1022"/>
                  </a:cubicBezTo>
                  <a:cubicBezTo>
                    <a:pt x="2044" y="1054"/>
                    <a:pt x="2019" y="1078"/>
                    <a:pt x="1984" y="1079"/>
                  </a:cubicBezTo>
                  <a:cubicBezTo>
                    <a:pt x="1936" y="1081"/>
                    <a:pt x="1888" y="1080"/>
                    <a:pt x="1840" y="1080"/>
                  </a:cubicBezTo>
                  <a:cubicBezTo>
                    <a:pt x="1835" y="1080"/>
                    <a:pt x="1829" y="1081"/>
                    <a:pt x="1821" y="1082"/>
                  </a:cubicBezTo>
                  <a:cubicBezTo>
                    <a:pt x="1834" y="1095"/>
                    <a:pt x="1844" y="1105"/>
                    <a:pt x="1854" y="1115"/>
                  </a:cubicBezTo>
                  <a:cubicBezTo>
                    <a:pt x="1891" y="1152"/>
                    <a:pt x="1929" y="1188"/>
                    <a:pt x="1966" y="1225"/>
                  </a:cubicBezTo>
                  <a:cubicBezTo>
                    <a:pt x="1984" y="1243"/>
                    <a:pt x="1990" y="1266"/>
                    <a:pt x="1983" y="1291"/>
                  </a:cubicBezTo>
                  <a:cubicBezTo>
                    <a:pt x="1976" y="1314"/>
                    <a:pt x="1959" y="1329"/>
                    <a:pt x="1935" y="1334"/>
                  </a:cubicBezTo>
                  <a:cubicBezTo>
                    <a:pt x="1909" y="1340"/>
                    <a:pt x="1889" y="1329"/>
                    <a:pt x="1871" y="1311"/>
                  </a:cubicBezTo>
                  <a:cubicBezTo>
                    <a:pt x="1797" y="1239"/>
                    <a:pt x="1724" y="1167"/>
                    <a:pt x="1651" y="1095"/>
                  </a:cubicBezTo>
                  <a:cubicBezTo>
                    <a:pt x="1644" y="1089"/>
                    <a:pt x="1633" y="1083"/>
                    <a:pt x="1623" y="1083"/>
                  </a:cubicBezTo>
                  <a:cubicBezTo>
                    <a:pt x="1483" y="1084"/>
                    <a:pt x="1342" y="1085"/>
                    <a:pt x="1201" y="1086"/>
                  </a:cubicBezTo>
                  <a:cubicBezTo>
                    <a:pt x="1196" y="1086"/>
                    <a:pt x="1190" y="1088"/>
                    <a:pt x="1185" y="1088"/>
                  </a:cubicBezTo>
                  <a:cubicBezTo>
                    <a:pt x="1184" y="1090"/>
                    <a:pt x="1183" y="1092"/>
                    <a:pt x="1181" y="1094"/>
                  </a:cubicBezTo>
                  <a:cubicBezTo>
                    <a:pt x="1187" y="1098"/>
                    <a:pt x="1194" y="1101"/>
                    <a:pt x="1199" y="1106"/>
                  </a:cubicBezTo>
                  <a:cubicBezTo>
                    <a:pt x="1295" y="1201"/>
                    <a:pt x="1391" y="1295"/>
                    <a:pt x="1487" y="1390"/>
                  </a:cubicBezTo>
                  <a:cubicBezTo>
                    <a:pt x="1497" y="1400"/>
                    <a:pt x="1507" y="1404"/>
                    <a:pt x="1522" y="1404"/>
                  </a:cubicBezTo>
                  <a:cubicBezTo>
                    <a:pt x="1623" y="1402"/>
                    <a:pt x="1725" y="1401"/>
                    <a:pt x="1826" y="1401"/>
                  </a:cubicBezTo>
                  <a:cubicBezTo>
                    <a:pt x="1838" y="1401"/>
                    <a:pt x="1850" y="1402"/>
                    <a:pt x="1861" y="1405"/>
                  </a:cubicBezTo>
                  <a:cubicBezTo>
                    <a:pt x="1890" y="1415"/>
                    <a:pt x="1905" y="1445"/>
                    <a:pt x="1900" y="1476"/>
                  </a:cubicBezTo>
                  <a:cubicBezTo>
                    <a:pt x="1896" y="1505"/>
                    <a:pt x="1871" y="1527"/>
                    <a:pt x="1840" y="1528"/>
                  </a:cubicBezTo>
                  <a:cubicBezTo>
                    <a:pt x="1779" y="1529"/>
                    <a:pt x="1718" y="1530"/>
                    <a:pt x="1657" y="1531"/>
                  </a:cubicBezTo>
                  <a:cubicBezTo>
                    <a:pt x="1650" y="1531"/>
                    <a:pt x="1643" y="1531"/>
                    <a:pt x="1639" y="1532"/>
                  </a:cubicBezTo>
                  <a:cubicBezTo>
                    <a:pt x="1676" y="1570"/>
                    <a:pt x="1713" y="1608"/>
                    <a:pt x="1748" y="1647"/>
                  </a:cubicBezTo>
                  <a:cubicBezTo>
                    <a:pt x="1759" y="1659"/>
                    <a:pt x="1768" y="1674"/>
                    <a:pt x="1771" y="1689"/>
                  </a:cubicBezTo>
                  <a:cubicBezTo>
                    <a:pt x="1777" y="1716"/>
                    <a:pt x="1761" y="1742"/>
                    <a:pt x="1737" y="1754"/>
                  </a:cubicBezTo>
                  <a:cubicBezTo>
                    <a:pt x="1712" y="1766"/>
                    <a:pt x="1685" y="1762"/>
                    <a:pt x="1664" y="1741"/>
                  </a:cubicBezTo>
                  <a:cubicBezTo>
                    <a:pt x="1628" y="1707"/>
                    <a:pt x="1593" y="1672"/>
                    <a:pt x="1558" y="1638"/>
                  </a:cubicBezTo>
                  <a:cubicBezTo>
                    <a:pt x="1554" y="1634"/>
                    <a:pt x="1549" y="1630"/>
                    <a:pt x="1542" y="1624"/>
                  </a:cubicBezTo>
                  <a:cubicBezTo>
                    <a:pt x="1542" y="1636"/>
                    <a:pt x="1541" y="1643"/>
                    <a:pt x="1542" y="1651"/>
                  </a:cubicBezTo>
                  <a:cubicBezTo>
                    <a:pt x="1542" y="1709"/>
                    <a:pt x="1543" y="1767"/>
                    <a:pt x="1543" y="1825"/>
                  </a:cubicBezTo>
                  <a:cubicBezTo>
                    <a:pt x="1543" y="1861"/>
                    <a:pt x="1522" y="1887"/>
                    <a:pt x="1491" y="1892"/>
                  </a:cubicBezTo>
                  <a:cubicBezTo>
                    <a:pt x="1449" y="1899"/>
                    <a:pt x="1416" y="1871"/>
                    <a:pt x="1416" y="1828"/>
                  </a:cubicBezTo>
                  <a:cubicBezTo>
                    <a:pt x="1414" y="1722"/>
                    <a:pt x="1414" y="1617"/>
                    <a:pt x="1412" y="1512"/>
                  </a:cubicBezTo>
                  <a:cubicBezTo>
                    <a:pt x="1412" y="1503"/>
                    <a:pt x="1408" y="1492"/>
                    <a:pt x="1402" y="1486"/>
                  </a:cubicBezTo>
                  <a:cubicBezTo>
                    <a:pt x="1303" y="1387"/>
                    <a:pt x="1203" y="1289"/>
                    <a:pt x="1103" y="1191"/>
                  </a:cubicBezTo>
                  <a:cubicBezTo>
                    <a:pt x="1099" y="1188"/>
                    <a:pt x="1095" y="1185"/>
                    <a:pt x="1089" y="1181"/>
                  </a:cubicBezTo>
                  <a:cubicBezTo>
                    <a:pt x="1089" y="1191"/>
                    <a:pt x="1089" y="1198"/>
                    <a:pt x="1089" y="1204"/>
                  </a:cubicBezTo>
                  <a:cubicBezTo>
                    <a:pt x="1090" y="1336"/>
                    <a:pt x="1092" y="1468"/>
                    <a:pt x="1092" y="1600"/>
                  </a:cubicBezTo>
                  <a:cubicBezTo>
                    <a:pt x="1092" y="1626"/>
                    <a:pt x="1099" y="1644"/>
                    <a:pt x="1118" y="1662"/>
                  </a:cubicBezTo>
                  <a:cubicBezTo>
                    <a:pt x="1188" y="1729"/>
                    <a:pt x="1257" y="1797"/>
                    <a:pt x="1326" y="1865"/>
                  </a:cubicBezTo>
                  <a:cubicBezTo>
                    <a:pt x="1345" y="1883"/>
                    <a:pt x="1356" y="1904"/>
                    <a:pt x="1350" y="1931"/>
                  </a:cubicBezTo>
                  <a:cubicBezTo>
                    <a:pt x="1339" y="1982"/>
                    <a:pt x="1280" y="1998"/>
                    <a:pt x="1241" y="1961"/>
                  </a:cubicBezTo>
                  <a:cubicBezTo>
                    <a:pt x="1197" y="1919"/>
                    <a:pt x="1155" y="1877"/>
                    <a:pt x="1112" y="1835"/>
                  </a:cubicBezTo>
                  <a:cubicBezTo>
                    <a:pt x="1108" y="1830"/>
                    <a:pt x="1103" y="1826"/>
                    <a:pt x="1096" y="1821"/>
                  </a:cubicBezTo>
                  <a:cubicBezTo>
                    <a:pt x="1096" y="1871"/>
                    <a:pt x="1094" y="1919"/>
                    <a:pt x="1097" y="1966"/>
                  </a:cubicBezTo>
                  <a:cubicBezTo>
                    <a:pt x="1098" y="2005"/>
                    <a:pt x="1085" y="2033"/>
                    <a:pt x="1048" y="2048"/>
                  </a:cubicBezTo>
                  <a:close/>
                </a:path>
              </a:pathLst>
            </a:custGeom>
            <a:solidFill>
              <a:schemeClr val="accent2"/>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176"/>
                                        </p:tgtEl>
                                        <p:attrNameLst>
                                          <p:attrName>style.visibility</p:attrName>
                                        </p:attrNameLst>
                                      </p:cBhvr>
                                      <p:to>
                                        <p:strVal val="visible"/>
                                      </p:to>
                                    </p:set>
                                    <p:animEffect transition="in" filter="wipe(down)">
                                      <p:cBhvr>
                                        <p:cTn id="12" dur="500"/>
                                        <p:tgtEl>
                                          <p:spTgt spid="417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167">
                                            <p:txEl>
                                              <p:pRg st="0" end="0"/>
                                            </p:txEl>
                                          </p:spTgt>
                                        </p:tgtEl>
                                        <p:attrNameLst>
                                          <p:attrName>style.visibility</p:attrName>
                                        </p:attrNameLst>
                                      </p:cBhvr>
                                      <p:to>
                                        <p:strVal val="visible"/>
                                      </p:to>
                                    </p:set>
                                    <p:anim calcmode="lin" valueType="num">
                                      <p:cBhvr>
                                        <p:cTn id="22" dur="500" fill="hold"/>
                                        <p:tgtEl>
                                          <p:spTgt spid="416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16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167">
                                            <p:txEl>
                                              <p:pRg st="0" end="0"/>
                                            </p:txEl>
                                          </p:spTgt>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168">
                                            <p:txEl>
                                              <p:pRg st="0" end="0"/>
                                            </p:txEl>
                                          </p:spTgt>
                                        </p:tgtEl>
                                        <p:attrNameLst>
                                          <p:attrName>style.visibility</p:attrName>
                                        </p:attrNameLst>
                                      </p:cBhvr>
                                      <p:to>
                                        <p:strVal val="visible"/>
                                      </p:to>
                                    </p:set>
                                    <p:anim calcmode="lin" valueType="num">
                                      <p:cBhvr>
                                        <p:cTn id="28" dur="500" fill="hold"/>
                                        <p:tgtEl>
                                          <p:spTgt spid="416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16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168">
                                            <p:txEl>
                                              <p:pRg st="0" end="0"/>
                                            </p:txEl>
                                          </p:spTgt>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4175"/>
                                        </p:tgtEl>
                                        <p:attrNameLst>
                                          <p:attrName>style.visibility</p:attrName>
                                        </p:attrNameLst>
                                      </p:cBhvr>
                                      <p:to>
                                        <p:strVal val="visible"/>
                                      </p:to>
                                    </p:set>
                                    <p:animEffect transition="in" filter="wipe(down)">
                                      <p:cBhvr>
                                        <p:cTn id="34" dur="500"/>
                                        <p:tgtEl>
                                          <p:spTgt spid="4175"/>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4179">
                                            <p:txEl>
                                              <p:pRg st="0" end="0"/>
                                            </p:txEl>
                                          </p:spTgt>
                                        </p:tgtEl>
                                        <p:attrNameLst>
                                          <p:attrName>style.visibility</p:attrName>
                                        </p:attrNameLst>
                                      </p:cBhvr>
                                      <p:to>
                                        <p:strVal val="visible"/>
                                      </p:to>
                                    </p:set>
                                    <p:anim calcmode="lin" valueType="num">
                                      <p:cBhvr additive="base">
                                        <p:cTn id="44" dur="500" fill="hold"/>
                                        <p:tgtEl>
                                          <p:spTgt spid="4179">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79">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4180">
                                            <p:txEl>
                                              <p:pRg st="0" end="0"/>
                                            </p:txEl>
                                          </p:spTgt>
                                        </p:tgtEl>
                                        <p:attrNameLst>
                                          <p:attrName>style.visibility</p:attrName>
                                        </p:attrNameLst>
                                      </p:cBhvr>
                                      <p:to>
                                        <p:strVal val="visible"/>
                                      </p:to>
                                    </p:set>
                                    <p:anim calcmode="lin" valueType="num">
                                      <p:cBhvr additive="base">
                                        <p:cTn id="49" dur="500" fill="hold"/>
                                        <p:tgtEl>
                                          <p:spTgt spid="418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80">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4174"/>
                                        </p:tgtEl>
                                        <p:attrNameLst>
                                          <p:attrName>style.visibility</p:attrName>
                                        </p:attrNameLst>
                                      </p:cBhvr>
                                      <p:to>
                                        <p:strVal val="visible"/>
                                      </p:to>
                                    </p:set>
                                    <p:animEffect transition="in" filter="wipe(down)">
                                      <p:cBhvr>
                                        <p:cTn id="54" dur="500"/>
                                        <p:tgtEl>
                                          <p:spTgt spid="4174"/>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par>
                          <p:cTn id="61" fill="hold">
                            <p:stCondLst>
                              <p:cond delay="5500"/>
                            </p:stCondLst>
                            <p:childTnLst>
                              <p:par>
                                <p:cTn id="62" presetID="22" presetClass="entr" presetSubtype="4" fill="hold" grpId="0" nodeType="afterEffect">
                                  <p:stCondLst>
                                    <p:cond delay="0"/>
                                  </p:stCondLst>
                                  <p:childTnLst>
                                    <p:set>
                                      <p:cBhvr>
                                        <p:cTn id="63" dur="1" fill="hold">
                                          <p:stCondLst>
                                            <p:cond delay="0"/>
                                          </p:stCondLst>
                                        </p:cTn>
                                        <p:tgtEl>
                                          <p:spTgt spid="4165">
                                            <p:txEl>
                                              <p:pRg st="0" end="0"/>
                                            </p:txEl>
                                          </p:spTgt>
                                        </p:tgtEl>
                                        <p:attrNameLst>
                                          <p:attrName>style.visibility</p:attrName>
                                        </p:attrNameLst>
                                      </p:cBhvr>
                                      <p:to>
                                        <p:strVal val="visible"/>
                                      </p:to>
                                    </p:set>
                                    <p:animEffect transition="in" filter="wipe(down)">
                                      <p:cBhvr>
                                        <p:cTn id="64" dur="500"/>
                                        <p:tgtEl>
                                          <p:spTgt spid="4165">
                                            <p:txEl>
                                              <p:pRg st="0" end="0"/>
                                            </p:txEl>
                                          </p:spTgt>
                                        </p:tgtEl>
                                      </p:cBhvr>
                                    </p:animEffect>
                                  </p:childTnLst>
                                </p:cTn>
                              </p:par>
                            </p:childTnLst>
                          </p:cTn>
                        </p:par>
                        <p:par>
                          <p:cTn id="65" fill="hold">
                            <p:stCondLst>
                              <p:cond delay="6000"/>
                            </p:stCondLst>
                            <p:childTnLst>
                              <p:par>
                                <p:cTn id="66" presetID="22" presetClass="entr" presetSubtype="4" fill="hold" grpId="0" nodeType="afterEffect">
                                  <p:stCondLst>
                                    <p:cond delay="0"/>
                                  </p:stCondLst>
                                  <p:childTnLst>
                                    <p:set>
                                      <p:cBhvr>
                                        <p:cTn id="67" dur="1" fill="hold">
                                          <p:stCondLst>
                                            <p:cond delay="0"/>
                                          </p:stCondLst>
                                        </p:cTn>
                                        <p:tgtEl>
                                          <p:spTgt spid="4166">
                                            <p:txEl>
                                              <p:pRg st="0" end="0"/>
                                            </p:txEl>
                                          </p:spTgt>
                                        </p:tgtEl>
                                        <p:attrNameLst>
                                          <p:attrName>style.visibility</p:attrName>
                                        </p:attrNameLst>
                                      </p:cBhvr>
                                      <p:to>
                                        <p:strVal val="visible"/>
                                      </p:to>
                                    </p:set>
                                    <p:animEffect transition="in" filter="wipe(down)">
                                      <p:cBhvr>
                                        <p:cTn id="68" dur="500"/>
                                        <p:tgtEl>
                                          <p:spTgt spid="4166">
                                            <p:txEl>
                                              <p:pRg st="0" end="0"/>
                                            </p:txEl>
                                          </p:spTgt>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4173"/>
                                        </p:tgtEl>
                                        <p:attrNameLst>
                                          <p:attrName>style.visibility</p:attrName>
                                        </p:attrNameLst>
                                      </p:cBhvr>
                                      <p:to>
                                        <p:strVal val="visible"/>
                                      </p:to>
                                    </p:set>
                                    <p:animEffect transition="in" filter="wipe(down)">
                                      <p:cBhvr>
                                        <p:cTn id="72" dur="500"/>
                                        <p:tgtEl>
                                          <p:spTgt spid="4173"/>
                                        </p:tgtEl>
                                      </p:cBhvr>
                                    </p:animEffect>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4169">
                                            <p:txEl>
                                              <p:pRg st="0" end="0"/>
                                            </p:txEl>
                                          </p:spTgt>
                                        </p:tgtEl>
                                        <p:attrNameLst>
                                          <p:attrName>style.visibility</p:attrName>
                                        </p:attrNameLst>
                                      </p:cBhvr>
                                      <p:to>
                                        <p:strVal val="visible"/>
                                      </p:to>
                                    </p:set>
                                    <p:anim calcmode="lin" valueType="num">
                                      <p:cBhvr additive="base">
                                        <p:cTn id="82" dur="500" fill="hold"/>
                                        <p:tgtEl>
                                          <p:spTgt spid="4169">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169">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178">
                                            <p:txEl>
                                              <p:pRg st="0" end="0"/>
                                            </p:txEl>
                                          </p:spTgt>
                                        </p:tgtEl>
                                        <p:attrNameLst>
                                          <p:attrName>style.visibility</p:attrName>
                                        </p:attrNameLst>
                                      </p:cBhvr>
                                      <p:to>
                                        <p:strVal val="visible"/>
                                      </p:to>
                                    </p:set>
                                    <p:anim calcmode="lin" valueType="num">
                                      <p:cBhvr additive="base">
                                        <p:cTn id="87" dur="500" fill="hold"/>
                                        <p:tgtEl>
                                          <p:spTgt spid="4178">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1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5" grpId="0" build="p"/>
      <p:bldP spid="4166" grpId="0" build="p"/>
      <p:bldP spid="4167" grpId="0" build="p"/>
      <p:bldP spid="4168" grpId="0" build="p"/>
      <p:bldP spid="4169" grpId="0" build="p"/>
      <p:bldP spid="4178" grpId="0" build="p"/>
      <p:bldP spid="4179" grpId="0" build="p"/>
      <p:bldP spid="4180" grpId="0" build="p"/>
      <p:bldP spid="4173" grpId="0" animBg="1"/>
      <p:bldP spid="4174" grpId="0" animBg="1"/>
      <p:bldP spid="4175" grpId="0" animBg="1"/>
      <p:bldP spid="41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18" y="0"/>
            <a:ext cx="9144018" cy="5148082"/>
          </a:xfrm>
          <a:prstGeom prst="rect">
            <a:avLst/>
          </a:prstGeom>
        </p:spPr>
      </p:pic>
      <p:sp>
        <p:nvSpPr>
          <p:cNvPr id="4098" name="文本框 28"/>
          <p:cNvSpPr txBox="1">
            <a:spLocks noChangeArrowheads="1"/>
          </p:cNvSpPr>
          <p:nvPr>
            <p:custDataLst>
              <p:tags r:id="rId2"/>
            </p:custDataLst>
          </p:nvPr>
        </p:nvSpPr>
        <p:spPr bwMode="auto">
          <a:xfrm>
            <a:off x="3168117" y="2282394"/>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sp>
        <p:nvSpPr>
          <p:cNvPr id="30" name="文本框 29"/>
          <p:cNvSpPr txBox="1"/>
          <p:nvPr>
            <p:custDataLst>
              <p:tags r:id="rId3"/>
            </p:custDataLst>
          </p:nvPr>
        </p:nvSpPr>
        <p:spPr>
          <a:xfrm>
            <a:off x="4195569" y="2449069"/>
            <a:ext cx="2952098"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endParaRPr lang="zh-CN" altLang="en-US" sz="900" dirty="0">
              <a:solidFill>
                <a:schemeClr val="bg1">
                  <a:lumMod val="65000"/>
                </a:schemeClr>
              </a:solidFill>
              <a:latin typeface="幼圆" panose="02010509060101010101" pitchFamily="49" charset="-122"/>
              <a:ea typeface="幼圆" panose="02010509060101010101" pitchFamily="49" charset="-122"/>
            </a:endParaRPr>
          </a:p>
        </p:txBody>
      </p:sp>
      <p:grpSp>
        <p:nvGrpSpPr>
          <p:cNvPr id="4100" name="组合 30"/>
          <p:cNvGrpSpPr/>
          <p:nvPr>
            <p:custDataLst>
              <p:tags r:id="rId4"/>
            </p:custDataLst>
          </p:nvPr>
        </p:nvGrpSpPr>
        <p:grpSpPr bwMode="auto">
          <a:xfrm>
            <a:off x="4028890" y="2234769"/>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2252577" y="2020471"/>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6"/>
            </p:custDataLst>
          </p:nvPr>
        </p:nvSpPr>
        <p:spPr>
          <a:xfrm>
            <a:off x="2663319" y="2143096"/>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4</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3296695" y="2028801"/>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3758632" y="2402636"/>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4265811" y="2126426"/>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buNone/>
            </a:pPr>
            <a:r>
              <a:rPr lang="zh-CN" altLang="en-US" sz="2000" b="1" dirty="0">
                <a:solidFill>
                  <a:schemeClr val="accent1"/>
                </a:solidFill>
                <a:latin typeface="微软雅黑" panose="020B0503020204020204" pitchFamily="34" charset="-122"/>
                <a:ea typeface="微软雅黑" panose="020B0503020204020204" pitchFamily="34" charset="-122"/>
              </a:rPr>
              <a:t>投资回报</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10"/>
            </p:custDataLst>
          </p:nvPr>
        </p:nvSpPr>
        <p:spPr>
          <a:xfrm>
            <a:off x="2077562" y="2296677"/>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1" fmla="*/ 2881560 w 2973000"/>
              <a:gd name="connsiteY0-2" fmla="*/ 1694793 h 2025869"/>
              <a:gd name="connsiteX1-3" fmla="*/ 2881560 w 2973000"/>
              <a:gd name="connsiteY1-4" fmla="*/ 2025869 h 2025869"/>
              <a:gd name="connsiteX2-5" fmla="*/ 0 w 2973000"/>
              <a:gd name="connsiteY2-6" fmla="*/ 2025869 h 2025869"/>
              <a:gd name="connsiteX3-7" fmla="*/ 0 w 2973000"/>
              <a:gd name="connsiteY3-8" fmla="*/ 0 h 2025869"/>
              <a:gd name="connsiteX4-9" fmla="*/ 409902 w 2973000"/>
              <a:gd name="connsiteY4-10" fmla="*/ 0 h 2025869"/>
              <a:gd name="connsiteX5-11" fmla="*/ 409902 w 2973000"/>
              <a:gd name="connsiteY5-12" fmla="*/ 1694793 h 2025869"/>
              <a:gd name="connsiteX6" fmla="*/ 2973000 w 2973000"/>
              <a:gd name="connsiteY6" fmla="*/ 1786233 h 2025869"/>
              <a:gd name="connsiteX0-13" fmla="*/ 2881560 w 2881560"/>
              <a:gd name="connsiteY0-14" fmla="*/ 1694793 h 2025869"/>
              <a:gd name="connsiteX1-15" fmla="*/ 2881560 w 2881560"/>
              <a:gd name="connsiteY1-16" fmla="*/ 2025869 h 2025869"/>
              <a:gd name="connsiteX2-17" fmla="*/ 0 w 2881560"/>
              <a:gd name="connsiteY2-18" fmla="*/ 2025869 h 2025869"/>
              <a:gd name="connsiteX3-19" fmla="*/ 0 w 2881560"/>
              <a:gd name="connsiteY3-20" fmla="*/ 0 h 2025869"/>
              <a:gd name="connsiteX4-21" fmla="*/ 409902 w 2881560"/>
              <a:gd name="connsiteY4-22" fmla="*/ 0 h 2025869"/>
              <a:gd name="connsiteX5-23" fmla="*/ 409902 w 2881560"/>
              <a:gd name="connsiteY5-24" fmla="*/ 1694793 h 2025869"/>
              <a:gd name="connsiteX0-25" fmla="*/ 2881560 w 2881560"/>
              <a:gd name="connsiteY0-26" fmla="*/ 1694793 h 2025869"/>
              <a:gd name="connsiteX1-27" fmla="*/ 2881560 w 2881560"/>
              <a:gd name="connsiteY1-28" fmla="*/ 2025869 h 2025869"/>
              <a:gd name="connsiteX2-29" fmla="*/ 0 w 2881560"/>
              <a:gd name="connsiteY2-30" fmla="*/ 2025869 h 2025869"/>
              <a:gd name="connsiteX3-31" fmla="*/ 0 w 2881560"/>
              <a:gd name="connsiteY3-32" fmla="*/ 0 h 2025869"/>
              <a:gd name="connsiteX4-33" fmla="*/ 409902 w 2881560"/>
              <a:gd name="connsiteY4-34" fmla="*/ 0 h 20258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spTree>
    <p:custDataLst>
      <p:tags r:id="rId1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stretch>
            <a:fillRect/>
          </a:stretch>
        </p:blipFill>
        <p:spPr>
          <a:xfrm>
            <a:off x="-18" y="0"/>
            <a:ext cx="9144018" cy="5148082"/>
          </a:xfrm>
          <a:prstGeom prst="rect">
            <a:avLst/>
          </a:prstGeom>
        </p:spPr>
      </p:pic>
      <p:grpSp>
        <p:nvGrpSpPr>
          <p:cNvPr id="18" name="组合 17"/>
          <p:cNvGrpSpPr/>
          <p:nvPr/>
        </p:nvGrpSpPr>
        <p:grpSpPr>
          <a:xfrm>
            <a:off x="1709650" y="1855818"/>
            <a:ext cx="3322401" cy="2522251"/>
            <a:chOff x="2279324" y="2473313"/>
            <a:chExt cx="4430111" cy="3363185"/>
          </a:xfrm>
        </p:grpSpPr>
        <p:sp>
          <p:nvSpPr>
            <p:cNvPr id="4" name="矩形 3"/>
            <p:cNvSpPr/>
            <p:nvPr/>
          </p:nvSpPr>
          <p:spPr bwMode="auto">
            <a:xfrm>
              <a:off x="2566654" y="2588166"/>
              <a:ext cx="49690" cy="3168000"/>
            </a:xfrm>
            <a:prstGeom prst="rect">
              <a:avLst/>
            </a:prstGeom>
            <a:solidFill>
              <a:schemeClr val="bg1">
                <a:lumMod val="85000"/>
              </a:schemeClr>
            </a:solidFill>
            <a:ln w="19050">
              <a:noFill/>
              <a:round/>
            </a:ln>
          </p:spPr>
          <p:txBody>
            <a:bodyPr anchor="ctr"/>
            <a:lstStyle/>
            <a:p>
              <a:pPr algn="ctr"/>
              <a:endParaRPr sz="1280"/>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04</a:t>
              </a:r>
              <a:endParaRPr lang="en-US" altLang="zh-CN" sz="1280">
                <a:solidFill>
                  <a:schemeClr val="bg1"/>
                </a:solidFill>
                <a:latin typeface="Impact" panose="020B0806030902050204" pitchFamily="34" charset="0"/>
              </a:endParaRPr>
            </a:p>
          </p:txBody>
        </p:sp>
        <p:grpSp>
          <p:nvGrpSpPr>
            <p:cNvPr id="10" name="组合 9"/>
            <p:cNvGrpSpPr/>
            <p:nvPr/>
          </p:nvGrpSpPr>
          <p:grpSpPr>
            <a:xfrm>
              <a:off x="2746849" y="4978157"/>
              <a:ext cx="3962586" cy="827782"/>
              <a:chOff x="6444107" y="1204845"/>
              <a:chExt cx="4232109" cy="827779"/>
            </a:xfrm>
          </p:grpSpPr>
          <p:sp>
            <p:nvSpPr>
              <p:cNvPr id="28" name="文本框 21"/>
              <p:cNvSpPr txBox="1"/>
              <p:nvPr/>
            </p:nvSpPr>
            <p:spPr>
              <a:xfrm>
                <a:off x="6444107" y="1204845"/>
                <a:ext cx="4232109" cy="507412"/>
              </a:xfrm>
              <a:prstGeom prst="rect">
                <a:avLst/>
              </a:prstGeom>
              <a:noFill/>
            </p:spPr>
            <p:txBody>
              <a:bodyPr wrap="none" lIns="269985" tIns="0" rIns="0" bIns="0" anchor="b" anchorCtr="0">
                <a:norm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投资回报</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9" name="文本框 22"/>
              <p:cNvSpPr txBox="1"/>
              <p:nvPr/>
            </p:nvSpPr>
            <p:spPr>
              <a:xfrm>
                <a:off x="6444107" y="1712256"/>
                <a:ext cx="4232109" cy="320368"/>
              </a:xfrm>
              <a:prstGeom prst="rect">
                <a:avLst/>
              </a:prstGeom>
            </p:spPr>
            <p:txBody>
              <a:bodyPr vert="horz" wrap="square" lIns="269985" tIns="0" rIns="0" bIns="0" anchor="ctr" anchorCtr="0">
                <a:normAutofit/>
              </a:bodyPr>
              <a:lstStyle/>
              <a:p>
                <a:pPr>
                  <a:lnSpc>
                    <a:spcPct val="120000"/>
                  </a:lnSpc>
                </a:pPr>
                <a:r>
                  <a:rPr lang="zh-CN" altLang="en-US" sz="785" dirty="0">
                    <a:solidFill>
                      <a:schemeClr val="bg1">
                        <a:lumMod val="65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785"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03</a:t>
              </a:r>
              <a:endParaRPr lang="en-US" altLang="zh-CN" sz="1280">
                <a:solidFill>
                  <a:schemeClr val="bg1"/>
                </a:solidFill>
                <a:latin typeface="Impact" panose="020B0806030902050204" pitchFamily="34" charset="0"/>
              </a:endParaRPr>
            </a:p>
          </p:txBody>
        </p:sp>
        <p:grpSp>
          <p:nvGrpSpPr>
            <p:cNvPr id="12" name="组合 11"/>
            <p:cNvGrpSpPr/>
            <p:nvPr/>
          </p:nvGrpSpPr>
          <p:grpSpPr>
            <a:xfrm>
              <a:off x="2746849" y="4143209"/>
              <a:ext cx="3962586" cy="827782"/>
              <a:chOff x="6444107" y="1204845"/>
              <a:chExt cx="4232109" cy="827779"/>
            </a:xfrm>
          </p:grpSpPr>
          <p:sp>
            <p:nvSpPr>
              <p:cNvPr id="26" name="文本框 19"/>
              <p:cNvSpPr txBox="1"/>
              <p:nvPr/>
            </p:nvSpPr>
            <p:spPr>
              <a:xfrm>
                <a:off x="6444107" y="1204845"/>
                <a:ext cx="4232109" cy="507412"/>
              </a:xfrm>
              <a:prstGeom prst="rect">
                <a:avLst/>
              </a:prstGeom>
              <a:noFill/>
            </p:spPr>
            <p:txBody>
              <a:bodyPr wrap="none" lIns="269985" tIns="0" rIns="0" bIns="0" anchor="b" anchorCtr="0">
                <a:normAutofit/>
              </a:bodyPr>
              <a:lstStyle/>
              <a:p>
                <a:pPr defTabSz="685800">
                  <a:defRPr/>
                </a:pPr>
                <a:r>
                  <a:rPr lang="zh-CN" altLang="en-US" sz="1600" b="1" dirty="0">
                    <a:solidFill>
                      <a:schemeClr val="accent1"/>
                    </a:solidFill>
                    <a:latin typeface="微软雅黑" panose="020B0503020204020204" pitchFamily="34" charset="-122"/>
                    <a:ea typeface="微软雅黑" panose="020B0503020204020204" pitchFamily="34" charset="-122"/>
                  </a:rPr>
                  <a:t>市场分析</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27" name="文本框 20"/>
              <p:cNvSpPr txBox="1"/>
              <p:nvPr/>
            </p:nvSpPr>
            <p:spPr>
              <a:xfrm>
                <a:off x="6444107" y="1712256"/>
                <a:ext cx="4232109" cy="320368"/>
              </a:xfrm>
              <a:prstGeom prst="rect">
                <a:avLst/>
              </a:prstGeom>
            </p:spPr>
            <p:txBody>
              <a:bodyPr vert="horz" wrap="square" lIns="269985" tIns="0" rIns="0" bIns="0" anchor="ctr" anchorCtr="0">
                <a:normAutofit/>
              </a:bodyPr>
              <a:lstStyle/>
              <a:p>
                <a:pPr>
                  <a:lnSpc>
                    <a:spcPct val="120000"/>
                  </a:lnSpc>
                </a:pPr>
                <a:r>
                  <a:rPr lang="zh-CN" altLang="en-US" sz="785" dirty="0">
                    <a:solidFill>
                      <a:schemeClr val="bg1">
                        <a:lumMod val="65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785"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endParaRPr lang="en-US" altLang="zh-CN" sz="1280">
                <a:solidFill>
                  <a:schemeClr val="bg1"/>
                </a:solidFill>
                <a:latin typeface="Impact" panose="020B0806030902050204" pitchFamily="34" charset="0"/>
              </a:endParaRPr>
            </a:p>
          </p:txBody>
        </p:sp>
        <p:grpSp>
          <p:nvGrpSpPr>
            <p:cNvPr id="14" name="组合 13"/>
            <p:cNvGrpSpPr/>
            <p:nvPr/>
          </p:nvGrpSpPr>
          <p:grpSpPr>
            <a:xfrm>
              <a:off x="2746849" y="3308261"/>
              <a:ext cx="3962586" cy="827782"/>
              <a:chOff x="6444107" y="1204845"/>
              <a:chExt cx="4232109" cy="827779"/>
            </a:xfrm>
          </p:grpSpPr>
          <p:sp>
            <p:nvSpPr>
              <p:cNvPr id="24" name="文本框 17"/>
              <p:cNvSpPr txBox="1"/>
              <p:nvPr/>
            </p:nvSpPr>
            <p:spPr>
              <a:xfrm>
                <a:off x="6444107" y="1204845"/>
                <a:ext cx="4232109" cy="507412"/>
              </a:xfrm>
              <a:prstGeom prst="rect">
                <a:avLst/>
              </a:prstGeom>
              <a:noFill/>
            </p:spPr>
            <p:txBody>
              <a:bodyPr wrap="none" lIns="269985" tIns="0" rIns="0" bIns="0" anchor="b" anchorCtr="0">
                <a:norm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产品运行</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25" name="文本框 18"/>
              <p:cNvSpPr txBox="1"/>
              <p:nvPr/>
            </p:nvSpPr>
            <p:spPr>
              <a:xfrm>
                <a:off x="6444107" y="1712256"/>
                <a:ext cx="4232109" cy="320368"/>
              </a:xfrm>
              <a:prstGeom prst="rect">
                <a:avLst/>
              </a:prstGeom>
            </p:spPr>
            <p:txBody>
              <a:bodyPr vert="horz" wrap="square" lIns="269985" tIns="0" rIns="0" bIns="0" anchor="ctr" anchorCtr="0">
                <a:normAutofit/>
              </a:bodyPr>
              <a:lstStyle/>
              <a:p>
                <a:pPr>
                  <a:lnSpc>
                    <a:spcPct val="120000"/>
                  </a:lnSpc>
                </a:pPr>
                <a:r>
                  <a:rPr lang="zh-CN" altLang="en-US" sz="785" dirty="0">
                    <a:solidFill>
                      <a:schemeClr val="bg1">
                        <a:lumMod val="65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785"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01</a:t>
              </a:r>
              <a:endParaRPr lang="en-US" altLang="zh-CN" sz="1280">
                <a:solidFill>
                  <a:schemeClr val="bg1"/>
                </a:solidFill>
                <a:latin typeface="Impact" panose="020B0806030902050204" pitchFamily="34" charset="0"/>
              </a:endParaRPr>
            </a:p>
          </p:txBody>
        </p:sp>
        <p:grpSp>
          <p:nvGrpSpPr>
            <p:cNvPr id="16" name="组合 15"/>
            <p:cNvGrpSpPr/>
            <p:nvPr/>
          </p:nvGrpSpPr>
          <p:grpSpPr>
            <a:xfrm>
              <a:off x="2746849" y="2473313"/>
              <a:ext cx="3962586" cy="827782"/>
              <a:chOff x="6444107" y="1204845"/>
              <a:chExt cx="4232109" cy="827779"/>
            </a:xfrm>
          </p:grpSpPr>
          <p:sp>
            <p:nvSpPr>
              <p:cNvPr id="22" name="文本框 15"/>
              <p:cNvSpPr txBox="1"/>
              <p:nvPr/>
            </p:nvSpPr>
            <p:spPr>
              <a:xfrm>
                <a:off x="6444107" y="1204845"/>
                <a:ext cx="4232109" cy="507412"/>
              </a:xfrm>
              <a:prstGeom prst="rect">
                <a:avLst/>
              </a:prstGeom>
              <a:noFill/>
            </p:spPr>
            <p:txBody>
              <a:bodyPr wrap="none" lIns="269985" tIns="0" rIns="0" bIns="0" anchor="b" anchorCtr="0">
                <a:normAutofit/>
              </a:bodyPr>
              <a:lstStyle/>
              <a:p>
                <a:pPr defTabSz="685800">
                  <a:defRPr/>
                </a:pPr>
                <a:r>
                  <a:rPr lang="zh-CN" altLang="en-US" sz="1600" b="1" dirty="0">
                    <a:solidFill>
                      <a:schemeClr val="accent1"/>
                    </a:solidFill>
                    <a:latin typeface="微软雅黑" panose="020B0503020204020204" pitchFamily="34" charset="-122"/>
                    <a:ea typeface="微软雅黑" panose="020B0503020204020204" pitchFamily="34" charset="-122"/>
                  </a:rPr>
                  <a:t>项目介绍</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23" name="文本框 16"/>
              <p:cNvSpPr txBox="1"/>
              <p:nvPr/>
            </p:nvSpPr>
            <p:spPr>
              <a:xfrm>
                <a:off x="6444107" y="1712256"/>
                <a:ext cx="4232109" cy="320368"/>
              </a:xfrm>
              <a:prstGeom prst="rect">
                <a:avLst/>
              </a:prstGeom>
            </p:spPr>
            <p:txBody>
              <a:bodyPr vert="horz" wrap="square" lIns="269985" tIns="0" rIns="0" bIns="0" anchor="ctr" anchorCtr="0">
                <a:normAutofit/>
              </a:bodyPr>
              <a:lstStyle/>
              <a:p>
                <a:pPr algn="l">
                  <a:lnSpc>
                    <a:spcPct val="120000"/>
                  </a:lnSpc>
                </a:pPr>
                <a:r>
                  <a:rPr lang="zh-CN" altLang="en-US" sz="785" dirty="0">
                    <a:solidFill>
                      <a:schemeClr val="bg1">
                        <a:lumMod val="65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785" dirty="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908696" y="445627"/>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2"/>
            </a:solidFill>
            <a:ln w="19050">
              <a:noFill/>
              <a:rou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2"/>
            </a:solidFill>
            <a:ln w="19050">
              <a:noFill/>
              <a:rou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2"/>
            </a:solidFill>
            <a:ln w="19050">
              <a:noFill/>
              <a:rou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dirty="0">
                  <a:solidFill>
                    <a:schemeClr val="bg1">
                      <a:lumMod val="65000"/>
                    </a:schemeClr>
                  </a:solidFill>
                </a:rPr>
                <a:t>目录</a:t>
              </a:r>
              <a:endParaRPr lang="zh-CN" altLang="en-US" sz="4050" b="1" spc="225" dirty="0">
                <a:solidFill>
                  <a:schemeClr val="bg1">
                    <a:lumMod val="65000"/>
                  </a:schemeClr>
                </a:solidFill>
              </a:endParaRP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dirty="0">
                  <a:solidFill>
                    <a:schemeClr val="bg1">
                      <a:lumMod val="65000"/>
                    </a:schemeClr>
                  </a:solidFill>
                </a:rPr>
                <a:t>CONTENT</a:t>
              </a:r>
              <a:endParaRPr lang="en-US" altLang="zh-CN" sz="1280" b="1" spc="225" dirty="0">
                <a:solidFill>
                  <a:schemeClr val="bg1">
                    <a:lumMod val="65000"/>
                  </a:schemeClr>
                </a:solidFill>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4294967295"/>
          </p:nvPr>
        </p:nvSpPr>
        <p:spPr>
          <a:xfrm>
            <a:off x="0" y="1495425"/>
            <a:ext cx="2114550" cy="609600"/>
          </a:xfrm>
        </p:spPr>
        <p:txBody>
          <a:bodyPr>
            <a:noAutofit/>
          </a:bodyPr>
          <a:lstStyle/>
          <a:p>
            <a:r>
              <a:rPr lang="en-US" sz="1100" dirty="0" err="1">
                <a:solidFill>
                  <a:schemeClr val="tx1">
                    <a:lumMod val="50000"/>
                    <a:lumOff val="50000"/>
                  </a:schemeClr>
                </a:solidFill>
              </a:rPr>
              <a:t>Lorem</a:t>
            </a:r>
            <a:r>
              <a:rPr lang="en-US" sz="1100" dirty="0">
                <a:solidFill>
                  <a:schemeClr val="tx1">
                    <a:lumMod val="50000"/>
                    <a:lumOff val="50000"/>
                  </a:schemeClr>
                </a:solidFill>
              </a:rPr>
              <a:t> </a:t>
            </a:r>
            <a:r>
              <a:rPr lang="en-US" sz="1100" dirty="0" err="1">
                <a:solidFill>
                  <a:schemeClr val="tx1">
                    <a:lumMod val="50000"/>
                    <a:lumOff val="50000"/>
                  </a:schemeClr>
                </a:solidFill>
              </a:rPr>
              <a:t>Ipsum</a:t>
            </a:r>
            <a:r>
              <a:rPr lang="en-US" sz="1100" dirty="0">
                <a:solidFill>
                  <a:schemeClr val="tx1">
                    <a:lumMod val="50000"/>
                    <a:lumOff val="50000"/>
                  </a:schemeClr>
                </a:solidFill>
              </a:rPr>
              <a:t> passages, and more recently with desktop</a:t>
            </a:r>
            <a:endParaRPr lang="en-US" sz="1100" dirty="0">
              <a:solidFill>
                <a:schemeClr val="tx1">
                  <a:lumMod val="50000"/>
                  <a:lumOff val="50000"/>
                </a:schemeClr>
              </a:solidFill>
            </a:endParaRPr>
          </a:p>
          <a:p>
            <a:endParaRPr lang="en-US" sz="1100" dirty="0">
              <a:solidFill>
                <a:schemeClr val="tx1">
                  <a:lumMod val="50000"/>
                  <a:lumOff val="50000"/>
                </a:schemeClr>
              </a:solidFill>
            </a:endParaRPr>
          </a:p>
        </p:txBody>
      </p:sp>
      <p:sp>
        <p:nvSpPr>
          <p:cNvPr id="38" name="Text Placeholder 37"/>
          <p:cNvSpPr>
            <a:spLocks noGrp="1"/>
          </p:cNvSpPr>
          <p:nvPr>
            <p:ph type="body" sz="quarter" idx="4294967295"/>
          </p:nvPr>
        </p:nvSpPr>
        <p:spPr>
          <a:xfrm>
            <a:off x="0" y="3200400"/>
            <a:ext cx="2114550" cy="609600"/>
          </a:xfrm>
        </p:spPr>
        <p:txBody>
          <a:bodyPr>
            <a:noAutofit/>
          </a:bodyPr>
          <a:lstStyle/>
          <a:p>
            <a:r>
              <a:rPr lang="en-US" sz="1100" dirty="0" err="1">
                <a:solidFill>
                  <a:schemeClr val="tx1">
                    <a:lumMod val="50000"/>
                    <a:lumOff val="50000"/>
                  </a:schemeClr>
                </a:solidFill>
              </a:rPr>
              <a:t>Lorem</a:t>
            </a:r>
            <a:r>
              <a:rPr lang="en-US" sz="1100" dirty="0">
                <a:solidFill>
                  <a:schemeClr val="tx1">
                    <a:lumMod val="50000"/>
                    <a:lumOff val="50000"/>
                  </a:schemeClr>
                </a:solidFill>
              </a:rPr>
              <a:t> </a:t>
            </a:r>
            <a:r>
              <a:rPr lang="en-US" sz="1100" dirty="0" err="1">
                <a:solidFill>
                  <a:schemeClr val="tx1">
                    <a:lumMod val="50000"/>
                    <a:lumOff val="50000"/>
                  </a:schemeClr>
                </a:solidFill>
              </a:rPr>
              <a:t>Ipsum</a:t>
            </a:r>
            <a:r>
              <a:rPr lang="en-US" sz="1100" dirty="0">
                <a:solidFill>
                  <a:schemeClr val="tx1">
                    <a:lumMod val="50000"/>
                    <a:lumOff val="50000"/>
                  </a:schemeClr>
                </a:solidFill>
              </a:rPr>
              <a:t> passages, and more recently with desktop</a:t>
            </a:r>
            <a:endParaRPr lang="en-US" sz="1100" dirty="0">
              <a:solidFill>
                <a:schemeClr val="tx1">
                  <a:lumMod val="50000"/>
                  <a:lumOff val="50000"/>
                </a:schemeClr>
              </a:solidFill>
            </a:endParaRPr>
          </a:p>
          <a:p>
            <a:endParaRPr lang="en-US" sz="1100" dirty="0">
              <a:solidFill>
                <a:schemeClr val="tx1">
                  <a:lumMod val="50000"/>
                  <a:lumOff val="50000"/>
                </a:schemeClr>
              </a:solidFill>
            </a:endParaRPr>
          </a:p>
        </p:txBody>
      </p:sp>
      <p:sp>
        <p:nvSpPr>
          <p:cNvPr id="40" name="Text Placeholder 39"/>
          <p:cNvSpPr>
            <a:spLocks noGrp="1"/>
          </p:cNvSpPr>
          <p:nvPr>
            <p:ph type="body" sz="quarter" idx="4294967295"/>
          </p:nvPr>
        </p:nvSpPr>
        <p:spPr>
          <a:xfrm>
            <a:off x="7029450" y="1495425"/>
            <a:ext cx="2114550" cy="609600"/>
          </a:xfrm>
        </p:spPr>
        <p:txBody>
          <a:bodyPr>
            <a:noAutofit/>
          </a:bodyPr>
          <a:lstStyle/>
          <a:p>
            <a:r>
              <a:rPr lang="en-US" sz="1100" dirty="0" err="1">
                <a:solidFill>
                  <a:schemeClr val="tx1">
                    <a:lumMod val="50000"/>
                    <a:lumOff val="50000"/>
                  </a:schemeClr>
                </a:solidFill>
              </a:rPr>
              <a:t>Lorem</a:t>
            </a:r>
            <a:r>
              <a:rPr lang="en-US" sz="1100" dirty="0">
                <a:solidFill>
                  <a:schemeClr val="tx1">
                    <a:lumMod val="50000"/>
                    <a:lumOff val="50000"/>
                  </a:schemeClr>
                </a:solidFill>
              </a:rPr>
              <a:t> </a:t>
            </a:r>
            <a:r>
              <a:rPr lang="en-US" sz="1100" dirty="0" err="1">
                <a:solidFill>
                  <a:schemeClr val="tx1">
                    <a:lumMod val="50000"/>
                    <a:lumOff val="50000"/>
                  </a:schemeClr>
                </a:solidFill>
              </a:rPr>
              <a:t>Ipsum</a:t>
            </a:r>
            <a:r>
              <a:rPr lang="en-US" sz="1100" dirty="0">
                <a:solidFill>
                  <a:schemeClr val="tx1">
                    <a:lumMod val="50000"/>
                    <a:lumOff val="50000"/>
                  </a:schemeClr>
                </a:solidFill>
              </a:rPr>
              <a:t> passages, and more recently with desktop</a:t>
            </a:r>
            <a:endParaRPr lang="en-US" sz="1100" dirty="0">
              <a:solidFill>
                <a:schemeClr val="tx1">
                  <a:lumMod val="50000"/>
                  <a:lumOff val="50000"/>
                </a:schemeClr>
              </a:solidFill>
            </a:endParaRPr>
          </a:p>
          <a:p>
            <a:endParaRPr lang="en-US" sz="1100" dirty="0">
              <a:solidFill>
                <a:schemeClr val="tx1">
                  <a:lumMod val="50000"/>
                  <a:lumOff val="50000"/>
                </a:schemeClr>
              </a:solidFill>
            </a:endParaRPr>
          </a:p>
        </p:txBody>
      </p:sp>
      <p:sp>
        <p:nvSpPr>
          <p:cNvPr id="42" name="Text Placeholder 41"/>
          <p:cNvSpPr>
            <a:spLocks noGrp="1"/>
          </p:cNvSpPr>
          <p:nvPr>
            <p:ph type="body" sz="quarter" idx="4294967295"/>
          </p:nvPr>
        </p:nvSpPr>
        <p:spPr>
          <a:xfrm>
            <a:off x="7029450" y="3200400"/>
            <a:ext cx="2114550" cy="609600"/>
          </a:xfrm>
        </p:spPr>
        <p:txBody>
          <a:bodyPr>
            <a:noAutofit/>
          </a:bodyPr>
          <a:lstStyle/>
          <a:p>
            <a:r>
              <a:rPr lang="en-US" sz="1100" dirty="0" err="1">
                <a:solidFill>
                  <a:schemeClr val="tx1">
                    <a:lumMod val="50000"/>
                    <a:lumOff val="50000"/>
                  </a:schemeClr>
                </a:solidFill>
              </a:rPr>
              <a:t>Lorem</a:t>
            </a:r>
            <a:r>
              <a:rPr lang="en-US" sz="1100" dirty="0">
                <a:solidFill>
                  <a:schemeClr val="tx1">
                    <a:lumMod val="50000"/>
                    <a:lumOff val="50000"/>
                  </a:schemeClr>
                </a:solidFill>
              </a:rPr>
              <a:t> </a:t>
            </a:r>
            <a:r>
              <a:rPr lang="en-US" sz="1100" dirty="0" err="1">
                <a:solidFill>
                  <a:schemeClr val="tx1">
                    <a:lumMod val="50000"/>
                    <a:lumOff val="50000"/>
                  </a:schemeClr>
                </a:solidFill>
              </a:rPr>
              <a:t>Ipsum</a:t>
            </a:r>
            <a:r>
              <a:rPr lang="en-US" sz="1100" dirty="0">
                <a:solidFill>
                  <a:schemeClr val="tx1">
                    <a:lumMod val="50000"/>
                    <a:lumOff val="50000"/>
                  </a:schemeClr>
                </a:solidFill>
              </a:rPr>
              <a:t> passages, and more recently with desktop</a:t>
            </a:r>
            <a:endParaRPr lang="en-US" sz="1100" dirty="0">
              <a:solidFill>
                <a:schemeClr val="tx1">
                  <a:lumMod val="50000"/>
                  <a:lumOff val="50000"/>
                </a:schemeClr>
              </a:solidFill>
            </a:endParaRPr>
          </a:p>
          <a:p>
            <a:endParaRPr lang="en-US" sz="1100" dirty="0">
              <a:solidFill>
                <a:schemeClr val="tx1">
                  <a:lumMod val="50000"/>
                  <a:lumOff val="50000"/>
                </a:schemeClr>
              </a:solidFill>
            </a:endParaRPr>
          </a:p>
        </p:txBody>
      </p:sp>
      <p:sp>
        <p:nvSpPr>
          <p:cNvPr id="15" name="Freeform 5"/>
          <p:cNvSpPr/>
          <p:nvPr/>
        </p:nvSpPr>
        <p:spPr bwMode="auto">
          <a:xfrm>
            <a:off x="4248151" y="1045034"/>
            <a:ext cx="409575" cy="728888"/>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6" name="Freeform 6"/>
          <p:cNvSpPr/>
          <p:nvPr/>
        </p:nvSpPr>
        <p:spPr bwMode="auto">
          <a:xfrm>
            <a:off x="4922839" y="1564307"/>
            <a:ext cx="614363" cy="609788"/>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7" name="Freeform 7"/>
          <p:cNvSpPr/>
          <p:nvPr/>
        </p:nvSpPr>
        <p:spPr bwMode="auto">
          <a:xfrm>
            <a:off x="3732213" y="1362632"/>
            <a:ext cx="452438" cy="635196"/>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18" name="Freeform 8"/>
          <p:cNvSpPr/>
          <p:nvPr/>
        </p:nvSpPr>
        <p:spPr bwMode="auto">
          <a:xfrm>
            <a:off x="3203575" y="2182035"/>
            <a:ext cx="649288" cy="503393"/>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9" name="Freeform 9"/>
          <p:cNvSpPr/>
          <p:nvPr/>
        </p:nvSpPr>
        <p:spPr bwMode="auto">
          <a:xfrm>
            <a:off x="3887788" y="2182035"/>
            <a:ext cx="363538" cy="403349"/>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0" name="Freeform 10"/>
          <p:cNvSpPr/>
          <p:nvPr/>
        </p:nvSpPr>
        <p:spPr bwMode="auto">
          <a:xfrm>
            <a:off x="4575176" y="1775509"/>
            <a:ext cx="314325" cy="417642"/>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1" name="Freeform 11"/>
          <p:cNvSpPr/>
          <p:nvPr/>
        </p:nvSpPr>
        <p:spPr bwMode="auto">
          <a:xfrm>
            <a:off x="5130801" y="2887102"/>
            <a:ext cx="441325" cy="349358"/>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2" name="Freeform 12"/>
          <p:cNvSpPr/>
          <p:nvPr/>
        </p:nvSpPr>
        <p:spPr bwMode="auto">
          <a:xfrm>
            <a:off x="3435350" y="2782295"/>
            <a:ext cx="425450" cy="25884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3" name="Freeform 13"/>
          <p:cNvSpPr/>
          <p:nvPr/>
        </p:nvSpPr>
        <p:spPr bwMode="auto">
          <a:xfrm>
            <a:off x="3479801" y="1875554"/>
            <a:ext cx="276225" cy="276310"/>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4" name="Freeform 14"/>
          <p:cNvSpPr/>
          <p:nvPr/>
        </p:nvSpPr>
        <p:spPr bwMode="auto">
          <a:xfrm>
            <a:off x="4992689" y="2312249"/>
            <a:ext cx="277813" cy="235023"/>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15"/>
          <p:cNvSpPr/>
          <p:nvPr/>
        </p:nvSpPr>
        <p:spPr bwMode="auto">
          <a:xfrm>
            <a:off x="5454650" y="1988300"/>
            <a:ext cx="279400" cy="236611"/>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6" name="Freeform 16"/>
          <p:cNvSpPr/>
          <p:nvPr/>
        </p:nvSpPr>
        <p:spPr bwMode="auto">
          <a:xfrm>
            <a:off x="4841875" y="1351516"/>
            <a:ext cx="273050" cy="279486"/>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7" name="Freeform 17"/>
          <p:cNvSpPr/>
          <p:nvPr/>
        </p:nvSpPr>
        <p:spPr bwMode="auto">
          <a:xfrm>
            <a:off x="3873501" y="3076074"/>
            <a:ext cx="244475" cy="238199"/>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8" name="Freeform 18"/>
          <p:cNvSpPr/>
          <p:nvPr/>
        </p:nvSpPr>
        <p:spPr bwMode="auto">
          <a:xfrm>
            <a:off x="5283200" y="2323367"/>
            <a:ext cx="654050" cy="441461"/>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9" name="Freeform 19"/>
          <p:cNvSpPr/>
          <p:nvPr/>
        </p:nvSpPr>
        <p:spPr bwMode="auto">
          <a:xfrm>
            <a:off x="3868738" y="2105811"/>
            <a:ext cx="1397000" cy="1965932"/>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solidFill>
            <a:srgbClr val="2D1028"/>
          </a:solidFill>
          <a:ln>
            <a:noFill/>
          </a:ln>
        </p:spPr>
        <p:txBody>
          <a:bodyPr vert="horz" wrap="square" lIns="91440" tIns="45720" rIns="91440" bIns="45720" numCol="1" anchor="t" anchorCtr="0" compatLnSpc="1"/>
          <a:lstStyle/>
          <a:p>
            <a:endParaRPr lang="en-US"/>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 calcmode="lin" valueType="num">
                                      <p:cBhvr>
                                        <p:cTn id="16" dur="500" fill="hold"/>
                                        <p:tgtEl>
                                          <p:spTgt spid="22"/>
                                        </p:tgtEl>
                                        <p:attrNameLst>
                                          <p:attrName>style.rotation</p:attrName>
                                        </p:attrNameLst>
                                      </p:cBhvr>
                                      <p:tavLst>
                                        <p:tav tm="0">
                                          <p:val>
                                            <p:fltVal val="90"/>
                                          </p:val>
                                        </p:tav>
                                        <p:tav tm="100000">
                                          <p:val>
                                            <p:fltVal val="0"/>
                                          </p:val>
                                        </p:tav>
                                      </p:tavLst>
                                    </p:anim>
                                    <p:animEffect transition="in" filter="fade">
                                      <p:cBhvr>
                                        <p:cTn id="17" dur="500"/>
                                        <p:tgtEl>
                                          <p:spTgt spid="22"/>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style.rotation</p:attrName>
                                        </p:attrNameLst>
                                      </p:cBhvr>
                                      <p:tavLst>
                                        <p:tav tm="0">
                                          <p:val>
                                            <p:fltVal val="90"/>
                                          </p:val>
                                        </p:tav>
                                        <p:tav tm="100000">
                                          <p:val>
                                            <p:fltVal val="0"/>
                                          </p:val>
                                        </p:tav>
                                      </p:tavLst>
                                    </p:anim>
                                    <p:animEffect transition="in" filter="fade">
                                      <p:cBhvr>
                                        <p:cTn id="24" dur="500"/>
                                        <p:tgtEl>
                                          <p:spTgt spid="27"/>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 calcmode="lin" valueType="num">
                                      <p:cBhvr>
                                        <p:cTn id="30" dur="500" fill="hold"/>
                                        <p:tgtEl>
                                          <p:spTgt spid="19"/>
                                        </p:tgtEl>
                                        <p:attrNameLst>
                                          <p:attrName>style.rotation</p:attrName>
                                        </p:attrNameLst>
                                      </p:cBhvr>
                                      <p:tavLst>
                                        <p:tav tm="0">
                                          <p:val>
                                            <p:fltVal val="90"/>
                                          </p:val>
                                        </p:tav>
                                        <p:tav tm="100000">
                                          <p:val>
                                            <p:fltVal val="0"/>
                                          </p:val>
                                        </p:tav>
                                      </p:tavLst>
                                    </p:anim>
                                    <p:animEffect transition="in" filter="fade">
                                      <p:cBhvr>
                                        <p:cTn id="31" dur="500"/>
                                        <p:tgtEl>
                                          <p:spTgt spid="19"/>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 calcmode="lin" valueType="num">
                                      <p:cBhvr>
                                        <p:cTn id="37" dur="500" fill="hold"/>
                                        <p:tgtEl>
                                          <p:spTgt spid="23"/>
                                        </p:tgtEl>
                                        <p:attrNameLst>
                                          <p:attrName>style.rotation</p:attrName>
                                        </p:attrNameLst>
                                      </p:cBhvr>
                                      <p:tavLst>
                                        <p:tav tm="0">
                                          <p:val>
                                            <p:fltVal val="90"/>
                                          </p:val>
                                        </p:tav>
                                        <p:tav tm="100000">
                                          <p:val>
                                            <p:fltVal val="0"/>
                                          </p:val>
                                        </p:tav>
                                      </p:tavLst>
                                    </p:anim>
                                    <p:animEffect transition="in" filter="fade">
                                      <p:cBhvr>
                                        <p:cTn id="38" dur="500"/>
                                        <p:tgtEl>
                                          <p:spTgt spid="23"/>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90"/>
                                          </p:val>
                                        </p:tav>
                                        <p:tav tm="100000">
                                          <p:val>
                                            <p:fltVal val="0"/>
                                          </p:val>
                                        </p:tav>
                                      </p:tavLst>
                                    </p:anim>
                                    <p:animEffect transition="in" filter="fade">
                                      <p:cBhvr>
                                        <p:cTn id="45" dur="500"/>
                                        <p:tgtEl>
                                          <p:spTgt spid="17"/>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90"/>
                                          </p:val>
                                        </p:tav>
                                        <p:tav tm="100000">
                                          <p:val>
                                            <p:fltVal val="0"/>
                                          </p:val>
                                        </p:tav>
                                      </p:tavLst>
                                    </p:anim>
                                    <p:animEffect transition="in" filter="fade">
                                      <p:cBhvr>
                                        <p:cTn id="52" dur="500"/>
                                        <p:tgtEl>
                                          <p:spTgt spid="15"/>
                                        </p:tgtEl>
                                      </p:cBhvr>
                                    </p:animEffect>
                                  </p:childTnLst>
                                </p:cTn>
                              </p:par>
                            </p:childTnLst>
                          </p:cTn>
                        </p:par>
                        <p:par>
                          <p:cTn id="53" fill="hold">
                            <p:stCondLst>
                              <p:cond delay="3500"/>
                            </p:stCondLst>
                            <p:childTnLst>
                              <p:par>
                                <p:cTn id="54" presetID="31"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90"/>
                                          </p:val>
                                        </p:tav>
                                        <p:tav tm="100000">
                                          <p:val>
                                            <p:fltVal val="0"/>
                                          </p:val>
                                        </p:tav>
                                      </p:tavLst>
                                    </p:anim>
                                    <p:animEffect transition="in" filter="fade">
                                      <p:cBhvr>
                                        <p:cTn id="59" dur="500"/>
                                        <p:tgtEl>
                                          <p:spTgt spid="20"/>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 calcmode="lin" valueType="num">
                                      <p:cBhvr>
                                        <p:cTn id="65" dur="500" fill="hold"/>
                                        <p:tgtEl>
                                          <p:spTgt spid="26"/>
                                        </p:tgtEl>
                                        <p:attrNameLst>
                                          <p:attrName>style.rotation</p:attrName>
                                        </p:attrNameLst>
                                      </p:cBhvr>
                                      <p:tavLst>
                                        <p:tav tm="0">
                                          <p:val>
                                            <p:fltVal val="90"/>
                                          </p:val>
                                        </p:tav>
                                        <p:tav tm="100000">
                                          <p:val>
                                            <p:fltVal val="0"/>
                                          </p:val>
                                        </p:tav>
                                      </p:tavLst>
                                    </p:anim>
                                    <p:animEffect transition="in" filter="fade">
                                      <p:cBhvr>
                                        <p:cTn id="66" dur="500"/>
                                        <p:tgtEl>
                                          <p:spTgt spid="26"/>
                                        </p:tgtEl>
                                      </p:cBhvr>
                                    </p:animEffect>
                                  </p:childTnLst>
                                </p:cTn>
                              </p:par>
                            </p:childTnLst>
                          </p:cTn>
                        </p:par>
                        <p:par>
                          <p:cTn id="67" fill="hold">
                            <p:stCondLst>
                              <p:cond delay="4500"/>
                            </p:stCondLst>
                            <p:childTnLst>
                              <p:par>
                                <p:cTn id="68" presetID="31"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90"/>
                                          </p:val>
                                        </p:tav>
                                        <p:tav tm="100000">
                                          <p:val>
                                            <p:fltVal val="0"/>
                                          </p:val>
                                        </p:tav>
                                      </p:tavLst>
                                    </p:anim>
                                    <p:animEffect transition="in" filter="fade">
                                      <p:cBhvr>
                                        <p:cTn id="73" dur="500"/>
                                        <p:tgtEl>
                                          <p:spTgt spid="16"/>
                                        </p:tgtEl>
                                      </p:cBhvr>
                                    </p:animEffect>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 calcmode="lin" valueType="num">
                                      <p:cBhvr>
                                        <p:cTn id="79" dur="500" fill="hold"/>
                                        <p:tgtEl>
                                          <p:spTgt spid="25"/>
                                        </p:tgtEl>
                                        <p:attrNameLst>
                                          <p:attrName>style.rotation</p:attrName>
                                        </p:attrNameLst>
                                      </p:cBhvr>
                                      <p:tavLst>
                                        <p:tav tm="0">
                                          <p:val>
                                            <p:fltVal val="90"/>
                                          </p:val>
                                        </p:tav>
                                        <p:tav tm="100000">
                                          <p:val>
                                            <p:fltVal val="0"/>
                                          </p:val>
                                        </p:tav>
                                      </p:tavLst>
                                    </p:anim>
                                    <p:animEffect transition="in" filter="fade">
                                      <p:cBhvr>
                                        <p:cTn id="80" dur="500"/>
                                        <p:tgtEl>
                                          <p:spTgt spid="25"/>
                                        </p:tgtEl>
                                      </p:cBhvr>
                                    </p:animEffect>
                                  </p:childTnLst>
                                </p:cTn>
                              </p:par>
                            </p:childTnLst>
                          </p:cTn>
                        </p:par>
                        <p:par>
                          <p:cTn id="81" fill="hold">
                            <p:stCondLst>
                              <p:cond delay="5500"/>
                            </p:stCondLst>
                            <p:childTnLst>
                              <p:par>
                                <p:cTn id="82" presetID="31"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 calcmode="lin" valueType="num">
                                      <p:cBhvr>
                                        <p:cTn id="86" dur="500" fill="hold"/>
                                        <p:tgtEl>
                                          <p:spTgt spid="24"/>
                                        </p:tgtEl>
                                        <p:attrNameLst>
                                          <p:attrName>style.rotation</p:attrName>
                                        </p:attrNameLst>
                                      </p:cBhvr>
                                      <p:tavLst>
                                        <p:tav tm="0">
                                          <p:val>
                                            <p:fltVal val="90"/>
                                          </p:val>
                                        </p:tav>
                                        <p:tav tm="100000">
                                          <p:val>
                                            <p:fltVal val="0"/>
                                          </p:val>
                                        </p:tav>
                                      </p:tavLst>
                                    </p:anim>
                                    <p:animEffect transition="in" filter="fade">
                                      <p:cBhvr>
                                        <p:cTn id="87" dur="500"/>
                                        <p:tgtEl>
                                          <p:spTgt spid="24"/>
                                        </p:tgtEl>
                                      </p:cBhvr>
                                    </p:animEffect>
                                  </p:childTnLst>
                                </p:cTn>
                              </p:par>
                            </p:childTnLst>
                          </p:cTn>
                        </p:par>
                        <p:par>
                          <p:cTn id="88" fill="hold">
                            <p:stCondLst>
                              <p:cond delay="6000"/>
                            </p:stCondLst>
                            <p:childTnLst>
                              <p:par>
                                <p:cTn id="89" presetID="31"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anim calcmode="lin" valueType="num">
                                      <p:cBhvr>
                                        <p:cTn id="93" dur="500" fill="hold"/>
                                        <p:tgtEl>
                                          <p:spTgt spid="28"/>
                                        </p:tgtEl>
                                        <p:attrNameLst>
                                          <p:attrName>style.rotation</p:attrName>
                                        </p:attrNameLst>
                                      </p:cBhvr>
                                      <p:tavLst>
                                        <p:tav tm="0">
                                          <p:val>
                                            <p:fltVal val="90"/>
                                          </p:val>
                                        </p:tav>
                                        <p:tav tm="100000">
                                          <p:val>
                                            <p:fltVal val="0"/>
                                          </p:val>
                                        </p:tav>
                                      </p:tavLst>
                                    </p:anim>
                                    <p:animEffect transition="in" filter="fade">
                                      <p:cBhvr>
                                        <p:cTn id="94" dur="500"/>
                                        <p:tgtEl>
                                          <p:spTgt spid="28"/>
                                        </p:tgtEl>
                                      </p:cBhvr>
                                    </p:animEffect>
                                  </p:childTnLst>
                                </p:cTn>
                              </p:par>
                            </p:childTnLst>
                          </p:cTn>
                        </p:par>
                        <p:par>
                          <p:cTn id="95" fill="hold">
                            <p:stCondLst>
                              <p:cond delay="6500"/>
                            </p:stCondLst>
                            <p:childTnLst>
                              <p:par>
                                <p:cTn id="96" presetID="31"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anim calcmode="lin" valueType="num">
                                      <p:cBhvr>
                                        <p:cTn id="100" dur="500" fill="hold"/>
                                        <p:tgtEl>
                                          <p:spTgt spid="21"/>
                                        </p:tgtEl>
                                        <p:attrNameLst>
                                          <p:attrName>style.rotation</p:attrName>
                                        </p:attrNameLst>
                                      </p:cBhvr>
                                      <p:tavLst>
                                        <p:tav tm="0">
                                          <p:val>
                                            <p:fltVal val="90"/>
                                          </p:val>
                                        </p:tav>
                                        <p:tav tm="100000">
                                          <p:val>
                                            <p:fltVal val="0"/>
                                          </p:val>
                                        </p:tav>
                                      </p:tavLst>
                                    </p:anim>
                                    <p:animEffect transition="in" filter="fade">
                                      <p:cBhvr>
                                        <p:cTn id="101" dur="500"/>
                                        <p:tgtEl>
                                          <p:spTgt spid="21"/>
                                        </p:tgtEl>
                                      </p:cBhvr>
                                    </p:animEffect>
                                  </p:childTnLst>
                                </p:cTn>
                              </p:par>
                            </p:childTnLst>
                          </p:cTn>
                        </p:par>
                        <p:par>
                          <p:cTn id="102" fill="hold">
                            <p:stCondLst>
                              <p:cond delay="7000"/>
                            </p:stCondLst>
                            <p:childTnLst>
                              <p:par>
                                <p:cTn id="103" presetID="22" presetClass="entr" presetSubtype="4"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down)">
                                      <p:cBhvr>
                                        <p:cTn id="105" dur="500"/>
                                        <p:tgtEl>
                                          <p:spTgt spid="29"/>
                                        </p:tgtEl>
                                      </p:cBhvr>
                                    </p:animEffect>
                                  </p:childTnLst>
                                </p:cTn>
                              </p:par>
                            </p:childTnLst>
                          </p:cTn>
                        </p:par>
                        <p:par>
                          <p:cTn id="106" fill="hold">
                            <p:stCondLst>
                              <p:cond delay="7500"/>
                            </p:stCondLst>
                            <p:childTnLst>
                              <p:par>
                                <p:cTn id="107" presetID="53" presetClass="entr" presetSubtype="16" fill="hold" grpId="0" nodeType="afterEffect">
                                  <p:stCondLst>
                                    <p:cond delay="0"/>
                                  </p:stCondLst>
                                  <p:childTnLst>
                                    <p:set>
                                      <p:cBhvr>
                                        <p:cTn id="108" dur="1" fill="hold">
                                          <p:stCondLst>
                                            <p:cond delay="0"/>
                                          </p:stCondLst>
                                        </p:cTn>
                                        <p:tgtEl>
                                          <p:spTgt spid="36">
                                            <p:txEl>
                                              <p:pRg st="0" end="0"/>
                                            </p:txEl>
                                          </p:spTgt>
                                        </p:tgtEl>
                                        <p:attrNameLst>
                                          <p:attrName>style.visibility</p:attrName>
                                        </p:attrNameLst>
                                      </p:cBhvr>
                                      <p:to>
                                        <p:strVal val="visible"/>
                                      </p:to>
                                    </p:set>
                                    <p:anim calcmode="lin" valueType="num">
                                      <p:cBhvr>
                                        <p:cTn id="10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36">
                                            <p:txEl>
                                              <p:pRg st="0" end="0"/>
                                            </p:txEl>
                                          </p:spTgt>
                                        </p:tgtEl>
                                      </p:cBhvr>
                                    </p:animEffect>
                                  </p:childTnLst>
                                </p:cTn>
                              </p:par>
                            </p:childTnLst>
                          </p:cTn>
                        </p:par>
                        <p:par>
                          <p:cTn id="112" fill="hold">
                            <p:stCondLst>
                              <p:cond delay="8000"/>
                            </p:stCondLst>
                            <p:childTnLst>
                              <p:par>
                                <p:cTn id="113" presetID="53" presetClass="entr" presetSubtype="16" fill="hold" grpId="0" nodeType="afterEffect">
                                  <p:stCondLst>
                                    <p:cond delay="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p:cTn id="115"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40">
                                            <p:txEl>
                                              <p:pRg st="0" end="0"/>
                                            </p:txEl>
                                          </p:spTgt>
                                        </p:tgtEl>
                                      </p:cBhvr>
                                    </p:animEffect>
                                  </p:childTnLst>
                                </p:cTn>
                              </p:par>
                            </p:childTnLst>
                          </p:cTn>
                        </p:par>
                        <p:par>
                          <p:cTn id="118" fill="hold">
                            <p:stCondLst>
                              <p:cond delay="8500"/>
                            </p:stCondLst>
                            <p:childTnLst>
                              <p:par>
                                <p:cTn id="119" presetID="53" presetClass="entr" presetSubtype="16" fill="hold" grpId="0" nodeType="afterEffect">
                                  <p:stCondLst>
                                    <p:cond delay="0"/>
                                  </p:stCondLst>
                                  <p:childTnLst>
                                    <p:set>
                                      <p:cBhvr>
                                        <p:cTn id="120" dur="1" fill="hold">
                                          <p:stCondLst>
                                            <p:cond delay="0"/>
                                          </p:stCondLst>
                                        </p:cTn>
                                        <p:tgtEl>
                                          <p:spTgt spid="42">
                                            <p:txEl>
                                              <p:pRg st="0" end="0"/>
                                            </p:txEl>
                                          </p:spTgt>
                                        </p:tgtEl>
                                        <p:attrNameLst>
                                          <p:attrName>style.visibility</p:attrName>
                                        </p:attrNameLst>
                                      </p:cBhvr>
                                      <p:to>
                                        <p:strVal val="visible"/>
                                      </p:to>
                                    </p:set>
                                    <p:anim calcmode="lin" valueType="num">
                                      <p:cBhvr>
                                        <p:cTn id="121"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42">
                                            <p:txEl>
                                              <p:pRg st="0" end="0"/>
                                            </p:txEl>
                                          </p:spTgt>
                                        </p:tgtEl>
                                      </p:cBhvr>
                                    </p:animEffect>
                                  </p:childTnLst>
                                </p:cTn>
                              </p:par>
                            </p:childTnLst>
                          </p:cTn>
                        </p:par>
                        <p:par>
                          <p:cTn id="124" fill="hold">
                            <p:stCondLst>
                              <p:cond delay="9000"/>
                            </p:stCondLst>
                            <p:childTnLst>
                              <p:par>
                                <p:cTn id="125" presetID="53" presetClass="entr" presetSubtype="16" fill="hold" grpId="0" nodeType="afterEffect">
                                  <p:stCondLst>
                                    <p:cond delay="0"/>
                                  </p:stCondLst>
                                  <p:childTnLst>
                                    <p:set>
                                      <p:cBhvr>
                                        <p:cTn id="126" dur="1" fill="hold">
                                          <p:stCondLst>
                                            <p:cond delay="0"/>
                                          </p:stCondLst>
                                        </p:cTn>
                                        <p:tgtEl>
                                          <p:spTgt spid="38">
                                            <p:txEl>
                                              <p:pRg st="0" end="0"/>
                                            </p:txEl>
                                          </p:spTgt>
                                        </p:tgtEl>
                                        <p:attrNameLst>
                                          <p:attrName>style.visibility</p:attrName>
                                        </p:attrNameLst>
                                      </p:cBhvr>
                                      <p:to>
                                        <p:strVal val="visible"/>
                                      </p:to>
                                    </p:set>
                                    <p:anim calcmode="lin" valueType="num">
                                      <p:cBhvr>
                                        <p:cTn id="12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8" grpId="0" build="p"/>
      <p:bldP spid="40" grpId="0" build="p"/>
      <p:bldP spid="42" grpId="0" build="p"/>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577991" y="1517961"/>
            <a:ext cx="3584364" cy="2806435"/>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3"/>
          <p:cNvSpPr txBox="1">
            <a:spLocks noChangeArrowheads="1"/>
          </p:cNvSpPr>
          <p:nvPr/>
        </p:nvSpPr>
        <p:spPr bwMode="auto">
          <a:xfrm>
            <a:off x="578265" y="1036374"/>
            <a:ext cx="1312632" cy="175083"/>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1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4572000" y="1036374"/>
            <a:ext cx="3994009" cy="3583975"/>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p:cNvSpPr/>
          <p:nvPr/>
        </p:nvSpPr>
        <p:spPr>
          <a:xfrm>
            <a:off x="4599999" y="2964015"/>
            <a:ext cx="895972" cy="900916"/>
          </a:xfrm>
          <a:custGeom>
            <a:avLst/>
            <a:gdLst/>
            <a:ahLst/>
            <a:cxnLst>
              <a:cxn ang="0">
                <a:pos x="0" y="1620"/>
              </a:cxn>
              <a:cxn ang="0">
                <a:pos x="700" y="2320"/>
              </a:cxn>
              <a:cxn ang="0">
                <a:pos x="2320" y="2320"/>
              </a:cxn>
              <a:cxn ang="0">
                <a:pos x="2320" y="700"/>
              </a:cxn>
              <a:cxn ang="0">
                <a:pos x="1620" y="0"/>
              </a:cxn>
              <a:cxn ang="0">
                <a:pos x="0" y="0"/>
              </a:cxn>
              <a:cxn ang="0">
                <a:pos x="0" y="1620"/>
              </a:cxn>
            </a:cxnLst>
            <a:rect l="0" t="0" r="0" b="0"/>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1"/>
          </a:solidFill>
          <a:ln w="9525">
            <a:noFill/>
          </a:ln>
        </p:spPr>
        <p:txBody>
          <a:bodyPr lIns="68580" tIns="34290" rIns="68580" bIns="34290"/>
          <a:lstStyle/>
          <a:p>
            <a:pPr defTabSz="685800">
              <a:defRPr/>
            </a:pPr>
            <a:endParaRPr lang="zh-CN" altLang="en-US" sz="900" noProof="1">
              <a:latin typeface="Calibri" panose="020F0502020204030204"/>
              <a:ea typeface="宋体" panose="02010600030101010101" pitchFamily="2" charset="-122"/>
            </a:endParaRPr>
          </a:p>
        </p:txBody>
      </p:sp>
      <p:sp>
        <p:nvSpPr>
          <p:cNvPr id="5" name="Freeform 13"/>
          <p:cNvSpPr/>
          <p:nvPr/>
        </p:nvSpPr>
        <p:spPr>
          <a:xfrm>
            <a:off x="3648029" y="2964015"/>
            <a:ext cx="897527" cy="900916"/>
          </a:xfrm>
          <a:custGeom>
            <a:avLst/>
            <a:gdLst/>
            <a:ahLst/>
            <a:cxnLst>
              <a:cxn ang="0">
                <a:pos x="2320" y="1620"/>
              </a:cxn>
              <a:cxn ang="0">
                <a:pos x="1620" y="2320"/>
              </a:cxn>
              <a:cxn ang="0">
                <a:pos x="0" y="2320"/>
              </a:cxn>
              <a:cxn ang="0">
                <a:pos x="0" y="700"/>
              </a:cxn>
              <a:cxn ang="0">
                <a:pos x="700" y="0"/>
              </a:cxn>
              <a:cxn ang="0">
                <a:pos x="2320" y="0"/>
              </a:cxn>
              <a:cxn ang="0">
                <a:pos x="2320" y="1620"/>
              </a:cxn>
            </a:cxnLst>
            <a:rect l="0" t="0" r="0" b="0"/>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2"/>
          </a:solidFill>
          <a:ln w="9525">
            <a:noFill/>
          </a:ln>
        </p:spPr>
        <p:txBody>
          <a:bodyPr lIns="68580" tIns="34290" rIns="68580" bIns="34290"/>
          <a:lstStyle/>
          <a:p>
            <a:pPr defTabSz="685800">
              <a:defRPr/>
            </a:pPr>
            <a:endParaRPr lang="zh-CN" altLang="en-US" sz="900" noProof="1">
              <a:latin typeface="Calibri" panose="020F0502020204030204"/>
              <a:ea typeface="宋体" panose="02010600030101010101" pitchFamily="2" charset="-122"/>
            </a:endParaRPr>
          </a:p>
        </p:txBody>
      </p:sp>
      <p:sp>
        <p:nvSpPr>
          <p:cNvPr id="6" name="Freeform 14"/>
          <p:cNvSpPr/>
          <p:nvPr/>
        </p:nvSpPr>
        <p:spPr>
          <a:xfrm>
            <a:off x="4599999" y="2014863"/>
            <a:ext cx="895972" cy="896248"/>
          </a:xfrm>
          <a:custGeom>
            <a:avLst/>
            <a:gdLst/>
            <a:ahLst/>
            <a:cxnLst>
              <a:cxn ang="0">
                <a:pos x="0" y="700"/>
              </a:cxn>
              <a:cxn ang="0">
                <a:pos x="700" y="0"/>
              </a:cxn>
              <a:cxn ang="0">
                <a:pos x="2320" y="0"/>
              </a:cxn>
              <a:cxn ang="0">
                <a:pos x="2320" y="1620"/>
              </a:cxn>
              <a:cxn ang="0">
                <a:pos x="1620" y="2320"/>
              </a:cxn>
              <a:cxn ang="0">
                <a:pos x="0" y="2320"/>
              </a:cxn>
              <a:cxn ang="0">
                <a:pos x="0" y="700"/>
              </a:cxn>
            </a:cxnLst>
            <a:rect l="0" t="0" r="0" b="0"/>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2"/>
          </a:solidFill>
          <a:ln w="9525">
            <a:noFill/>
          </a:ln>
        </p:spPr>
        <p:txBody>
          <a:bodyPr lIns="68580" tIns="34290" rIns="68580" bIns="34290"/>
          <a:lstStyle/>
          <a:p>
            <a:pPr defTabSz="685800">
              <a:defRPr/>
            </a:pPr>
            <a:endParaRPr lang="zh-CN" altLang="en-US" sz="900" noProof="1">
              <a:solidFill>
                <a:prstClr val="black"/>
              </a:solidFill>
              <a:latin typeface="Calibri" panose="020F0502020204030204"/>
              <a:ea typeface="宋体" panose="02010600030101010101" pitchFamily="2" charset="-122"/>
            </a:endParaRPr>
          </a:p>
        </p:txBody>
      </p:sp>
      <p:sp>
        <p:nvSpPr>
          <p:cNvPr id="7" name="Freeform 15"/>
          <p:cNvSpPr/>
          <p:nvPr/>
        </p:nvSpPr>
        <p:spPr>
          <a:xfrm>
            <a:off x="3648029" y="2014863"/>
            <a:ext cx="897527" cy="896248"/>
          </a:xfrm>
          <a:custGeom>
            <a:avLst/>
            <a:gdLst/>
            <a:ahLst/>
            <a:cxnLst>
              <a:cxn ang="0">
                <a:pos x="2320" y="700"/>
              </a:cxn>
              <a:cxn ang="0">
                <a:pos x="1620" y="0"/>
              </a:cxn>
              <a:cxn ang="0">
                <a:pos x="0" y="0"/>
              </a:cxn>
              <a:cxn ang="0">
                <a:pos x="0" y="1620"/>
              </a:cxn>
              <a:cxn ang="0">
                <a:pos x="700" y="2320"/>
              </a:cxn>
              <a:cxn ang="0">
                <a:pos x="2320" y="2320"/>
              </a:cxn>
              <a:cxn ang="0">
                <a:pos x="2320" y="700"/>
              </a:cxn>
            </a:cxnLst>
            <a:rect l="0" t="0" r="0" b="0"/>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w="9525">
            <a:noFill/>
          </a:ln>
        </p:spPr>
        <p:txBody>
          <a:bodyPr lIns="68580" tIns="34290" rIns="68580" bIns="34290"/>
          <a:lstStyle/>
          <a:p>
            <a:pPr defTabSz="685800">
              <a:defRPr/>
            </a:pPr>
            <a:endParaRPr lang="zh-CN" altLang="en-US" sz="900" noProof="1">
              <a:latin typeface="Calibri" panose="020F0502020204030204"/>
              <a:ea typeface="宋体" panose="02010600030101010101" pitchFamily="2" charset="-122"/>
            </a:endParaRPr>
          </a:p>
        </p:txBody>
      </p:sp>
      <p:sp>
        <p:nvSpPr>
          <p:cNvPr id="8" name="矩形 57"/>
          <p:cNvSpPr/>
          <p:nvPr/>
        </p:nvSpPr>
        <p:spPr>
          <a:xfrm>
            <a:off x="3766248" y="2201581"/>
            <a:ext cx="633091" cy="531078"/>
          </a:xfrm>
          <a:prstGeom prst="rect">
            <a:avLst/>
          </a:prstGeom>
          <a:noFill/>
          <a:ln w="9525">
            <a:noFill/>
          </a:ln>
        </p:spPr>
        <p:txBody>
          <a:bodyPr lIns="68580" tIns="34290" rIns="68580" bIns="34290">
            <a:spAutoFit/>
          </a:bodyPr>
          <a:lstStyle/>
          <a:p>
            <a:pPr algn="ctr" defTabSz="685800">
              <a:defRPr/>
            </a:pPr>
            <a:r>
              <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rPr>
              <a:t>01</a:t>
            </a:r>
            <a:endPar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矩形 57"/>
          <p:cNvSpPr/>
          <p:nvPr/>
        </p:nvSpPr>
        <p:spPr>
          <a:xfrm>
            <a:off x="4729106" y="2201581"/>
            <a:ext cx="634646" cy="531078"/>
          </a:xfrm>
          <a:prstGeom prst="rect">
            <a:avLst/>
          </a:prstGeom>
          <a:noFill/>
          <a:ln w="9525">
            <a:noFill/>
          </a:ln>
        </p:spPr>
        <p:txBody>
          <a:bodyPr lIns="68580" tIns="34290" rIns="68580" bIns="34290">
            <a:spAutoFit/>
          </a:bodyPr>
          <a:lstStyle/>
          <a:p>
            <a:pPr algn="ctr" defTabSz="685800">
              <a:defRPr/>
            </a:pPr>
            <a:r>
              <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rPr>
              <a:t>02</a:t>
            </a:r>
            <a:endPar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矩形 57"/>
          <p:cNvSpPr/>
          <p:nvPr/>
        </p:nvSpPr>
        <p:spPr>
          <a:xfrm>
            <a:off x="3766248" y="3142953"/>
            <a:ext cx="633091" cy="531078"/>
          </a:xfrm>
          <a:prstGeom prst="rect">
            <a:avLst/>
          </a:prstGeom>
          <a:noFill/>
          <a:ln w="9525">
            <a:noFill/>
          </a:ln>
        </p:spPr>
        <p:txBody>
          <a:bodyPr lIns="68580" tIns="34290" rIns="68580" bIns="34290">
            <a:spAutoFit/>
          </a:bodyPr>
          <a:lstStyle/>
          <a:p>
            <a:pPr algn="ctr" defTabSz="685800">
              <a:defRPr/>
            </a:pPr>
            <a:r>
              <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rPr>
              <a:t>03</a:t>
            </a:r>
            <a:endPar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sp>
        <p:nvSpPr>
          <p:cNvPr id="11" name="矩形 57"/>
          <p:cNvSpPr/>
          <p:nvPr/>
        </p:nvSpPr>
        <p:spPr>
          <a:xfrm>
            <a:off x="4729106" y="3142953"/>
            <a:ext cx="634646" cy="531078"/>
          </a:xfrm>
          <a:prstGeom prst="rect">
            <a:avLst/>
          </a:prstGeom>
          <a:noFill/>
          <a:ln w="9525">
            <a:noFill/>
          </a:ln>
        </p:spPr>
        <p:txBody>
          <a:bodyPr lIns="68580" tIns="34290" rIns="68580" bIns="34290">
            <a:spAutoFit/>
          </a:bodyPr>
          <a:lstStyle/>
          <a:p>
            <a:pPr algn="ctr" defTabSz="685800">
              <a:defRPr/>
            </a:pPr>
            <a:r>
              <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rPr>
              <a:t>04</a:t>
            </a:r>
            <a:endParaRPr lang="en-US" altLang="en-US" sz="3000" noProof="1">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sp>
        <p:nvSpPr>
          <p:cNvPr id="12" name="文本框 40"/>
          <p:cNvSpPr txBox="1"/>
          <p:nvPr/>
        </p:nvSpPr>
        <p:spPr>
          <a:xfrm>
            <a:off x="5490367" y="2321624"/>
            <a:ext cx="3193891" cy="345440"/>
          </a:xfrm>
          <a:prstGeom prst="rect">
            <a:avLst/>
          </a:prstGeom>
          <a:noFill/>
          <a:ln w="9525">
            <a:noFill/>
          </a:ln>
        </p:spPr>
        <p:txBody>
          <a:bodyPr wrap="square" lIns="68580" tIns="34290" rIns="68580" bIns="34290">
            <a:spAutoFit/>
          </a:bodyPr>
          <a:lstStyle/>
          <a:p>
            <a:pPr defTabSz="685800">
              <a:lnSpc>
                <a:spcPct val="200000"/>
              </a:lnSpc>
              <a:defRPr/>
            </a:pPr>
            <a:r>
              <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点击输入内容</a:t>
            </a:r>
            <a:endPar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矩形 12"/>
          <p:cNvSpPr/>
          <p:nvPr/>
        </p:nvSpPr>
        <p:spPr>
          <a:xfrm>
            <a:off x="5567519" y="2014862"/>
            <a:ext cx="2552579" cy="306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dist" defTabSz="685800">
              <a:defRPr/>
            </a:pP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40"/>
          <p:cNvSpPr txBox="1"/>
          <p:nvPr/>
        </p:nvSpPr>
        <p:spPr>
          <a:xfrm>
            <a:off x="5490367" y="3380033"/>
            <a:ext cx="3193891" cy="345440"/>
          </a:xfrm>
          <a:prstGeom prst="rect">
            <a:avLst/>
          </a:prstGeom>
          <a:noFill/>
          <a:ln w="9525">
            <a:noFill/>
          </a:ln>
        </p:spPr>
        <p:txBody>
          <a:bodyPr wrap="square" lIns="68580" tIns="34290" rIns="68580" bIns="34290">
            <a:spAutoFit/>
          </a:bodyPr>
          <a:lstStyle/>
          <a:p>
            <a:pPr defTabSz="685800">
              <a:lnSpc>
                <a:spcPct val="200000"/>
              </a:lnSpc>
              <a:defRPr/>
            </a:pPr>
            <a:r>
              <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点击输入内容</a:t>
            </a:r>
            <a:endPar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矩形 14"/>
          <p:cNvSpPr/>
          <p:nvPr/>
        </p:nvSpPr>
        <p:spPr>
          <a:xfrm>
            <a:off x="5567519" y="3073272"/>
            <a:ext cx="2552579" cy="306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dist" defTabSz="685800">
              <a:defRPr/>
            </a:pPr>
            <a:r>
              <a:rPr lang="en-US" altLang="zh-CN"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40"/>
          <p:cNvSpPr txBox="1"/>
          <p:nvPr/>
        </p:nvSpPr>
        <p:spPr>
          <a:xfrm>
            <a:off x="459743" y="2321624"/>
            <a:ext cx="3193891" cy="345440"/>
          </a:xfrm>
          <a:prstGeom prst="rect">
            <a:avLst/>
          </a:prstGeom>
          <a:noFill/>
          <a:ln w="9525">
            <a:noFill/>
          </a:ln>
        </p:spPr>
        <p:txBody>
          <a:bodyPr wrap="square" lIns="68580" tIns="34290" rIns="68580" bIns="34290">
            <a:spAutoFit/>
          </a:bodyPr>
          <a:lstStyle/>
          <a:p>
            <a:pPr algn="r" defTabSz="685800">
              <a:lnSpc>
                <a:spcPct val="200000"/>
              </a:lnSpc>
              <a:defRPr/>
            </a:pPr>
            <a:r>
              <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点击输入内容</a:t>
            </a:r>
            <a:endPar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矩形 16"/>
          <p:cNvSpPr/>
          <p:nvPr/>
        </p:nvSpPr>
        <p:spPr>
          <a:xfrm>
            <a:off x="1023902" y="2014862"/>
            <a:ext cx="2552579" cy="306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dist" defTabSz="685800">
              <a:defRPr/>
            </a:pP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文本框 17"/>
          <p:cNvSpPr txBox="1"/>
          <p:nvPr/>
        </p:nvSpPr>
        <p:spPr>
          <a:xfrm>
            <a:off x="459743" y="3380033"/>
            <a:ext cx="3193891" cy="345440"/>
          </a:xfrm>
          <a:prstGeom prst="rect">
            <a:avLst/>
          </a:prstGeom>
          <a:noFill/>
          <a:ln w="9525">
            <a:noFill/>
          </a:ln>
        </p:spPr>
        <p:txBody>
          <a:bodyPr wrap="square" lIns="68580" tIns="34290" rIns="68580" bIns="34290">
            <a:spAutoFit/>
          </a:bodyPr>
          <a:lstStyle/>
          <a:p>
            <a:pPr algn="r" defTabSz="685800">
              <a:lnSpc>
                <a:spcPct val="200000"/>
              </a:lnSpc>
              <a:defRPr/>
            </a:pPr>
            <a:r>
              <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点击输入内容</a:t>
            </a:r>
            <a:endParaRPr lang="zh-CN" altLang="en-US" sz="900" kern="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矩形 18"/>
          <p:cNvSpPr/>
          <p:nvPr/>
        </p:nvSpPr>
        <p:spPr>
          <a:xfrm>
            <a:off x="1023902" y="3073272"/>
            <a:ext cx="2552579" cy="306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dist" defTabSz="685800">
              <a:defRPr/>
            </a:pPr>
            <a:r>
              <a:rPr lang="en-US" altLang="zh-CN"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animBg="1"/>
      <p:bldP spid="14" grpId="0"/>
      <p:bldP spid="15" grpId="0" animBg="1"/>
      <p:bldP spid="16" grpId="0"/>
      <p:bldP spid="17" grpId="0" animBg="1"/>
      <p:bldP spid="18"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06440" y="1312474"/>
            <a:ext cx="665560" cy="2998919"/>
            <a:chOff x="5208587" y="1749425"/>
            <a:chExt cx="887413" cy="3997325"/>
          </a:xfrm>
        </p:grpSpPr>
        <p:sp>
          <p:nvSpPr>
            <p:cNvPr id="22" name="Freeform 31"/>
            <p:cNvSpPr/>
            <p:nvPr/>
          </p:nvSpPr>
          <p:spPr bwMode="auto">
            <a:xfrm>
              <a:off x="5208587" y="2590800"/>
              <a:ext cx="887413" cy="3155950"/>
            </a:xfrm>
            <a:custGeom>
              <a:avLst/>
              <a:gdLst>
                <a:gd name="T0" fmla="*/ 278 w 278"/>
                <a:gd name="T1" fmla="*/ 152 h 991"/>
                <a:gd name="T2" fmla="*/ 278 w 278"/>
                <a:gd name="T3" fmla="*/ 0 h 991"/>
                <a:gd name="T4" fmla="*/ 191 w 278"/>
                <a:gd name="T5" fmla="*/ 0 h 991"/>
                <a:gd name="T6" fmla="*/ 0 w 278"/>
                <a:gd name="T7" fmla="*/ 189 h 991"/>
                <a:gd name="T8" fmla="*/ 0 w 278"/>
                <a:gd name="T9" fmla="*/ 190 h 991"/>
                <a:gd name="T10" fmla="*/ 0 w 278"/>
                <a:gd name="T11" fmla="*/ 454 h 991"/>
                <a:gd name="T12" fmla="*/ 46 w 278"/>
                <a:gd name="T13" fmla="*/ 501 h 991"/>
                <a:gd name="T14" fmla="*/ 93 w 278"/>
                <a:gd name="T15" fmla="*/ 454 h 991"/>
                <a:gd name="T16" fmla="*/ 93 w 278"/>
                <a:gd name="T17" fmla="*/ 401 h 991"/>
                <a:gd name="T18" fmla="*/ 93 w 278"/>
                <a:gd name="T19" fmla="*/ 356 h 991"/>
                <a:gd name="T20" fmla="*/ 93 w 278"/>
                <a:gd name="T21" fmla="*/ 210 h 991"/>
                <a:gd name="T22" fmla="*/ 111 w 278"/>
                <a:gd name="T23" fmla="*/ 191 h 991"/>
                <a:gd name="T24" fmla="*/ 129 w 278"/>
                <a:gd name="T25" fmla="*/ 210 h 991"/>
                <a:gd name="T26" fmla="*/ 129 w 278"/>
                <a:gd name="T27" fmla="*/ 372 h 991"/>
                <a:gd name="T28" fmla="*/ 129 w 278"/>
                <a:gd name="T29" fmla="*/ 401 h 991"/>
                <a:gd name="T30" fmla="*/ 129 w 278"/>
                <a:gd name="T31" fmla="*/ 498 h 991"/>
                <a:gd name="T32" fmla="*/ 129 w 278"/>
                <a:gd name="T33" fmla="*/ 533 h 991"/>
                <a:gd name="T34" fmla="*/ 129 w 278"/>
                <a:gd name="T35" fmla="*/ 932 h 991"/>
                <a:gd name="T36" fmla="*/ 188 w 278"/>
                <a:gd name="T37" fmla="*/ 991 h 991"/>
                <a:gd name="T38" fmla="*/ 247 w 278"/>
                <a:gd name="T39" fmla="*/ 932 h 991"/>
                <a:gd name="T40" fmla="*/ 247 w 278"/>
                <a:gd name="T41" fmla="*/ 533 h 991"/>
                <a:gd name="T42" fmla="*/ 278 w 278"/>
                <a:gd name="T43" fmla="*/ 533 h 991"/>
                <a:gd name="T44" fmla="*/ 278 w 278"/>
                <a:gd name="T45" fmla="*/ 436 h 991"/>
                <a:gd name="T46" fmla="*/ 278 w 278"/>
                <a:gd name="T47" fmla="*/ 15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91">
                  <a:moveTo>
                    <a:pt x="278" y="152"/>
                  </a:moveTo>
                  <a:cubicBezTo>
                    <a:pt x="278" y="0"/>
                    <a:pt x="278" y="0"/>
                    <a:pt x="278" y="0"/>
                  </a:cubicBezTo>
                  <a:cubicBezTo>
                    <a:pt x="191" y="0"/>
                    <a:pt x="191" y="0"/>
                    <a:pt x="191" y="0"/>
                  </a:cubicBezTo>
                  <a:cubicBezTo>
                    <a:pt x="86" y="0"/>
                    <a:pt x="1" y="85"/>
                    <a:pt x="0" y="189"/>
                  </a:cubicBezTo>
                  <a:cubicBezTo>
                    <a:pt x="0" y="190"/>
                    <a:pt x="0" y="190"/>
                    <a:pt x="0" y="190"/>
                  </a:cubicBezTo>
                  <a:cubicBezTo>
                    <a:pt x="0" y="454"/>
                    <a:pt x="0" y="454"/>
                    <a:pt x="0" y="454"/>
                  </a:cubicBezTo>
                  <a:cubicBezTo>
                    <a:pt x="0" y="480"/>
                    <a:pt x="21" y="501"/>
                    <a:pt x="46" y="501"/>
                  </a:cubicBezTo>
                  <a:cubicBezTo>
                    <a:pt x="72" y="501"/>
                    <a:pt x="93" y="480"/>
                    <a:pt x="93" y="454"/>
                  </a:cubicBezTo>
                  <a:cubicBezTo>
                    <a:pt x="93" y="401"/>
                    <a:pt x="93" y="401"/>
                    <a:pt x="93" y="401"/>
                  </a:cubicBezTo>
                  <a:cubicBezTo>
                    <a:pt x="93" y="356"/>
                    <a:pt x="93" y="356"/>
                    <a:pt x="93" y="356"/>
                  </a:cubicBezTo>
                  <a:cubicBezTo>
                    <a:pt x="93" y="210"/>
                    <a:pt x="93" y="210"/>
                    <a:pt x="93" y="210"/>
                  </a:cubicBezTo>
                  <a:cubicBezTo>
                    <a:pt x="93" y="200"/>
                    <a:pt x="101" y="191"/>
                    <a:pt x="111" y="191"/>
                  </a:cubicBezTo>
                  <a:cubicBezTo>
                    <a:pt x="121" y="191"/>
                    <a:pt x="129" y="200"/>
                    <a:pt x="129" y="210"/>
                  </a:cubicBezTo>
                  <a:cubicBezTo>
                    <a:pt x="129" y="372"/>
                    <a:pt x="129" y="372"/>
                    <a:pt x="129" y="372"/>
                  </a:cubicBezTo>
                  <a:cubicBezTo>
                    <a:pt x="129" y="401"/>
                    <a:pt x="129" y="401"/>
                    <a:pt x="129" y="401"/>
                  </a:cubicBezTo>
                  <a:cubicBezTo>
                    <a:pt x="129" y="498"/>
                    <a:pt x="129" y="498"/>
                    <a:pt x="129" y="498"/>
                  </a:cubicBezTo>
                  <a:cubicBezTo>
                    <a:pt x="129" y="533"/>
                    <a:pt x="129" y="533"/>
                    <a:pt x="129" y="533"/>
                  </a:cubicBezTo>
                  <a:cubicBezTo>
                    <a:pt x="129" y="932"/>
                    <a:pt x="129" y="932"/>
                    <a:pt x="129" y="932"/>
                  </a:cubicBezTo>
                  <a:cubicBezTo>
                    <a:pt x="129" y="965"/>
                    <a:pt x="156" y="991"/>
                    <a:pt x="188" y="991"/>
                  </a:cubicBezTo>
                  <a:cubicBezTo>
                    <a:pt x="221" y="991"/>
                    <a:pt x="247" y="965"/>
                    <a:pt x="247" y="932"/>
                  </a:cubicBezTo>
                  <a:cubicBezTo>
                    <a:pt x="247" y="533"/>
                    <a:pt x="247" y="533"/>
                    <a:pt x="247" y="533"/>
                  </a:cubicBezTo>
                  <a:cubicBezTo>
                    <a:pt x="278" y="533"/>
                    <a:pt x="278" y="533"/>
                    <a:pt x="278" y="533"/>
                  </a:cubicBezTo>
                  <a:cubicBezTo>
                    <a:pt x="278" y="436"/>
                    <a:pt x="278" y="436"/>
                    <a:pt x="278" y="436"/>
                  </a:cubicBezTo>
                  <a:lnTo>
                    <a:pt x="278" y="152"/>
                  </a:lnTo>
                  <a:close/>
                </a:path>
              </a:pathLst>
            </a:custGeom>
            <a:solidFill>
              <a:schemeClr val="accent6"/>
            </a:solidFill>
            <a:ln>
              <a:noFill/>
            </a:ln>
          </p:spPr>
          <p:txBody>
            <a:bodyPr vert="horz" wrap="square" lIns="91440" tIns="45720" rIns="91440" bIns="45720" numCol="1" anchor="t" anchorCtr="0" compatLnSpc="1"/>
            <a:lstStyle/>
            <a:p>
              <a:pPr defTabSz="685800"/>
              <a:endParaRPr lang="en-US" sz="1300" dirty="0">
                <a:solidFill>
                  <a:srgbClr val="118CE7"/>
                </a:solidFill>
              </a:endParaRPr>
            </a:p>
          </p:txBody>
        </p:sp>
        <p:sp>
          <p:nvSpPr>
            <p:cNvPr id="23" name="Freeform 32"/>
            <p:cNvSpPr/>
            <p:nvPr/>
          </p:nvSpPr>
          <p:spPr bwMode="auto">
            <a:xfrm>
              <a:off x="5738812" y="1749425"/>
              <a:ext cx="357188" cy="712788"/>
            </a:xfrm>
            <a:custGeom>
              <a:avLst/>
              <a:gdLst>
                <a:gd name="T0" fmla="*/ 112 w 112"/>
                <a:gd name="T1" fmla="*/ 224 h 224"/>
                <a:gd name="T2" fmla="*/ 112 w 112"/>
                <a:gd name="T3" fmla="*/ 0 h 224"/>
                <a:gd name="T4" fmla="*/ 0 w 112"/>
                <a:gd name="T5" fmla="*/ 112 h 224"/>
                <a:gd name="T6" fmla="*/ 112 w 112"/>
                <a:gd name="T7" fmla="*/ 224 h 224"/>
              </a:gdLst>
              <a:ahLst/>
              <a:cxnLst>
                <a:cxn ang="0">
                  <a:pos x="T0" y="T1"/>
                </a:cxn>
                <a:cxn ang="0">
                  <a:pos x="T2" y="T3"/>
                </a:cxn>
                <a:cxn ang="0">
                  <a:pos x="T4" y="T5"/>
                </a:cxn>
                <a:cxn ang="0">
                  <a:pos x="T6" y="T7"/>
                </a:cxn>
              </a:cxnLst>
              <a:rect l="0" t="0" r="r" b="b"/>
              <a:pathLst>
                <a:path w="112" h="224">
                  <a:moveTo>
                    <a:pt x="112" y="224"/>
                  </a:moveTo>
                  <a:cubicBezTo>
                    <a:pt x="112" y="0"/>
                    <a:pt x="112" y="0"/>
                    <a:pt x="112" y="0"/>
                  </a:cubicBezTo>
                  <a:cubicBezTo>
                    <a:pt x="50" y="0"/>
                    <a:pt x="0" y="50"/>
                    <a:pt x="0" y="112"/>
                  </a:cubicBezTo>
                  <a:cubicBezTo>
                    <a:pt x="0" y="173"/>
                    <a:pt x="50" y="224"/>
                    <a:pt x="112" y="224"/>
                  </a:cubicBezTo>
                  <a:close/>
                </a:path>
              </a:pathLst>
            </a:custGeom>
            <a:solidFill>
              <a:schemeClr val="accent6"/>
            </a:solidFill>
            <a:ln>
              <a:noFill/>
            </a:ln>
          </p:spPr>
          <p:txBody>
            <a:bodyPr vert="horz" wrap="square" lIns="91440" tIns="45720" rIns="91440" bIns="45720" numCol="1" anchor="t" anchorCtr="0" compatLnSpc="1"/>
            <a:lstStyle/>
            <a:p>
              <a:pPr defTabSz="685800"/>
              <a:endParaRPr lang="en-US" sz="1300" dirty="0">
                <a:solidFill>
                  <a:srgbClr val="118CE7"/>
                </a:solidFill>
              </a:endParaRPr>
            </a:p>
          </p:txBody>
        </p:sp>
      </p:grpSp>
      <p:sp>
        <p:nvSpPr>
          <p:cNvPr id="25" name="Freeform 34"/>
          <p:cNvSpPr/>
          <p:nvPr/>
        </p:nvSpPr>
        <p:spPr bwMode="auto">
          <a:xfrm>
            <a:off x="4645819" y="3919557"/>
            <a:ext cx="283369" cy="391837"/>
          </a:xfrm>
          <a:custGeom>
            <a:avLst/>
            <a:gdLst>
              <a:gd name="T0" fmla="*/ 0 w 118"/>
              <a:gd name="T1" fmla="*/ 105 h 164"/>
              <a:gd name="T2" fmla="*/ 59 w 118"/>
              <a:gd name="T3" fmla="*/ 164 h 164"/>
              <a:gd name="T4" fmla="*/ 118 w 118"/>
              <a:gd name="T5" fmla="*/ 105 h 164"/>
              <a:gd name="T6" fmla="*/ 118 w 118"/>
              <a:gd name="T7" fmla="*/ 0 h 164"/>
              <a:gd name="T8" fmla="*/ 0 w 118"/>
              <a:gd name="T9" fmla="*/ 0 h 164"/>
              <a:gd name="T10" fmla="*/ 0 w 118"/>
              <a:gd name="T11" fmla="*/ 105 h 164"/>
            </a:gdLst>
            <a:ahLst/>
            <a:cxnLst>
              <a:cxn ang="0">
                <a:pos x="T0" y="T1"/>
              </a:cxn>
              <a:cxn ang="0">
                <a:pos x="T2" y="T3"/>
              </a:cxn>
              <a:cxn ang="0">
                <a:pos x="T4" y="T5"/>
              </a:cxn>
              <a:cxn ang="0">
                <a:pos x="T6" y="T7"/>
              </a:cxn>
              <a:cxn ang="0">
                <a:pos x="T8" y="T9"/>
              </a:cxn>
              <a:cxn ang="0">
                <a:pos x="T10" y="T11"/>
              </a:cxn>
            </a:cxnLst>
            <a:rect l="0" t="0" r="r" b="b"/>
            <a:pathLst>
              <a:path w="118" h="164">
                <a:moveTo>
                  <a:pt x="0" y="105"/>
                </a:moveTo>
                <a:cubicBezTo>
                  <a:pt x="0" y="138"/>
                  <a:pt x="26" y="164"/>
                  <a:pt x="59" y="164"/>
                </a:cubicBezTo>
                <a:cubicBezTo>
                  <a:pt x="91" y="164"/>
                  <a:pt x="118" y="138"/>
                  <a:pt x="118" y="105"/>
                </a:cubicBezTo>
                <a:cubicBezTo>
                  <a:pt x="118" y="0"/>
                  <a:pt x="118" y="0"/>
                  <a:pt x="118" y="0"/>
                </a:cubicBezTo>
                <a:cubicBezTo>
                  <a:pt x="0" y="0"/>
                  <a:pt x="0" y="0"/>
                  <a:pt x="0" y="0"/>
                </a:cubicBezTo>
                <a:lnTo>
                  <a:pt x="0" y="105"/>
                </a:lnTo>
                <a:close/>
              </a:path>
            </a:pathLst>
          </a:custGeom>
          <a:solidFill>
            <a:schemeClr val="accent1"/>
          </a:solidFill>
          <a:ln>
            <a:noFill/>
          </a:ln>
        </p:spPr>
        <p:txBody>
          <a:bodyPr vert="horz" wrap="square" lIns="68584" tIns="34292" rIns="68584" bIns="34292" numCol="1" anchor="t" anchorCtr="0" compatLnSpc="1"/>
          <a:lstStyle/>
          <a:p>
            <a:pPr defTabSz="685800"/>
            <a:endParaRPr lang="en-US" sz="1300" dirty="0">
              <a:solidFill>
                <a:prstClr val="black"/>
              </a:solidFill>
            </a:endParaRPr>
          </a:p>
        </p:txBody>
      </p:sp>
      <p:grpSp>
        <p:nvGrpSpPr>
          <p:cNvPr id="3" name="Group 4"/>
          <p:cNvGrpSpPr/>
          <p:nvPr/>
        </p:nvGrpSpPr>
        <p:grpSpPr>
          <a:xfrm>
            <a:off x="4572001" y="1312474"/>
            <a:ext cx="656034" cy="994479"/>
            <a:chOff x="6096000" y="1749425"/>
            <a:chExt cx="874713" cy="1325563"/>
          </a:xfrm>
        </p:grpSpPr>
        <p:sp>
          <p:nvSpPr>
            <p:cNvPr id="24" name="Freeform 33"/>
            <p:cNvSpPr/>
            <p:nvPr/>
          </p:nvSpPr>
          <p:spPr bwMode="auto">
            <a:xfrm>
              <a:off x="6096000" y="2590800"/>
              <a:ext cx="874713" cy="484188"/>
            </a:xfrm>
            <a:custGeom>
              <a:avLst/>
              <a:gdLst>
                <a:gd name="T0" fmla="*/ 274 w 274"/>
                <a:gd name="T1" fmla="*/ 152 h 152"/>
                <a:gd name="T2" fmla="*/ 87 w 274"/>
                <a:gd name="T3" fmla="*/ 0 h 152"/>
                <a:gd name="T4" fmla="*/ 0 w 274"/>
                <a:gd name="T5" fmla="*/ 0 h 152"/>
                <a:gd name="T6" fmla="*/ 0 w 274"/>
                <a:gd name="T7" fmla="*/ 152 h 152"/>
                <a:gd name="T8" fmla="*/ 274 w 274"/>
                <a:gd name="T9" fmla="*/ 152 h 152"/>
              </a:gdLst>
              <a:ahLst/>
              <a:cxnLst>
                <a:cxn ang="0">
                  <a:pos x="T0" y="T1"/>
                </a:cxn>
                <a:cxn ang="0">
                  <a:pos x="T2" y="T3"/>
                </a:cxn>
                <a:cxn ang="0">
                  <a:pos x="T4" y="T5"/>
                </a:cxn>
                <a:cxn ang="0">
                  <a:pos x="T6" y="T7"/>
                </a:cxn>
                <a:cxn ang="0">
                  <a:pos x="T8" y="T9"/>
                </a:cxn>
              </a:cxnLst>
              <a:rect l="0" t="0" r="r" b="b"/>
              <a:pathLst>
                <a:path w="274" h="152">
                  <a:moveTo>
                    <a:pt x="274" y="152"/>
                  </a:moveTo>
                  <a:cubicBezTo>
                    <a:pt x="256" y="65"/>
                    <a:pt x="179" y="0"/>
                    <a:pt x="87" y="0"/>
                  </a:cubicBezTo>
                  <a:cubicBezTo>
                    <a:pt x="0" y="0"/>
                    <a:pt x="0" y="0"/>
                    <a:pt x="0" y="0"/>
                  </a:cubicBezTo>
                  <a:cubicBezTo>
                    <a:pt x="0" y="152"/>
                    <a:pt x="0" y="152"/>
                    <a:pt x="0" y="152"/>
                  </a:cubicBezTo>
                  <a:lnTo>
                    <a:pt x="274" y="152"/>
                  </a:lnTo>
                  <a:close/>
                </a:path>
              </a:pathLst>
            </a:custGeom>
            <a:solidFill>
              <a:schemeClr val="accent5"/>
            </a:solidFill>
            <a:ln>
              <a:noFill/>
            </a:ln>
          </p:spPr>
          <p:txBody>
            <a:bodyPr vert="horz" wrap="square" lIns="91440" tIns="45720" rIns="91440" bIns="45720" numCol="1" anchor="t" anchorCtr="0" compatLnSpc="1"/>
            <a:lstStyle/>
            <a:p>
              <a:pPr defTabSz="685800"/>
              <a:endParaRPr lang="en-US" sz="1300" dirty="0">
                <a:solidFill>
                  <a:prstClr val="black"/>
                </a:solidFill>
              </a:endParaRPr>
            </a:p>
          </p:txBody>
        </p:sp>
        <p:sp>
          <p:nvSpPr>
            <p:cNvPr id="26" name="Freeform 35"/>
            <p:cNvSpPr/>
            <p:nvPr/>
          </p:nvSpPr>
          <p:spPr bwMode="auto">
            <a:xfrm>
              <a:off x="6096000" y="1749425"/>
              <a:ext cx="357188" cy="712788"/>
            </a:xfrm>
            <a:custGeom>
              <a:avLst/>
              <a:gdLst>
                <a:gd name="T0" fmla="*/ 112 w 112"/>
                <a:gd name="T1" fmla="*/ 112 h 224"/>
                <a:gd name="T2" fmla="*/ 0 w 112"/>
                <a:gd name="T3" fmla="*/ 0 h 224"/>
                <a:gd name="T4" fmla="*/ 0 w 112"/>
                <a:gd name="T5" fmla="*/ 224 h 224"/>
                <a:gd name="T6" fmla="*/ 112 w 112"/>
                <a:gd name="T7" fmla="*/ 112 h 224"/>
              </a:gdLst>
              <a:ahLst/>
              <a:cxnLst>
                <a:cxn ang="0">
                  <a:pos x="T0" y="T1"/>
                </a:cxn>
                <a:cxn ang="0">
                  <a:pos x="T2" y="T3"/>
                </a:cxn>
                <a:cxn ang="0">
                  <a:pos x="T4" y="T5"/>
                </a:cxn>
                <a:cxn ang="0">
                  <a:pos x="T6" y="T7"/>
                </a:cxn>
              </a:cxnLst>
              <a:rect l="0" t="0" r="r" b="b"/>
              <a:pathLst>
                <a:path w="112" h="224">
                  <a:moveTo>
                    <a:pt x="112" y="112"/>
                  </a:moveTo>
                  <a:cubicBezTo>
                    <a:pt x="112" y="50"/>
                    <a:pt x="62" y="0"/>
                    <a:pt x="0" y="0"/>
                  </a:cubicBezTo>
                  <a:cubicBezTo>
                    <a:pt x="0" y="224"/>
                    <a:pt x="0" y="224"/>
                    <a:pt x="0" y="224"/>
                  </a:cubicBezTo>
                  <a:cubicBezTo>
                    <a:pt x="62" y="224"/>
                    <a:pt x="112" y="173"/>
                    <a:pt x="112" y="112"/>
                  </a:cubicBezTo>
                  <a:close/>
                </a:path>
              </a:pathLst>
            </a:custGeom>
            <a:solidFill>
              <a:schemeClr val="accent5"/>
            </a:solidFill>
            <a:ln>
              <a:noFill/>
            </a:ln>
          </p:spPr>
          <p:txBody>
            <a:bodyPr vert="horz" wrap="square" lIns="91440" tIns="45720" rIns="91440" bIns="45720" numCol="1" anchor="t" anchorCtr="0" compatLnSpc="1"/>
            <a:lstStyle/>
            <a:p>
              <a:pPr defTabSz="685800"/>
              <a:endParaRPr lang="en-US" sz="1300" dirty="0">
                <a:solidFill>
                  <a:prstClr val="black"/>
                </a:solidFill>
              </a:endParaRPr>
            </a:p>
          </p:txBody>
        </p:sp>
      </p:grpSp>
      <p:sp>
        <p:nvSpPr>
          <p:cNvPr id="27" name="Freeform 36"/>
          <p:cNvSpPr/>
          <p:nvPr/>
        </p:nvSpPr>
        <p:spPr bwMode="auto">
          <a:xfrm>
            <a:off x="4572000" y="2306953"/>
            <a:ext cx="665560" cy="677676"/>
          </a:xfrm>
          <a:custGeom>
            <a:avLst/>
            <a:gdLst>
              <a:gd name="T0" fmla="*/ 0 w 278"/>
              <a:gd name="T1" fmla="*/ 284 h 284"/>
              <a:gd name="T2" fmla="*/ 149 w 278"/>
              <a:gd name="T3" fmla="*/ 284 h 284"/>
              <a:gd name="T4" fmla="*/ 149 w 278"/>
              <a:gd name="T5" fmla="*/ 249 h 284"/>
              <a:gd name="T6" fmla="*/ 149 w 278"/>
              <a:gd name="T7" fmla="*/ 220 h 284"/>
              <a:gd name="T8" fmla="*/ 149 w 278"/>
              <a:gd name="T9" fmla="*/ 58 h 284"/>
              <a:gd name="T10" fmla="*/ 167 w 278"/>
              <a:gd name="T11" fmla="*/ 39 h 284"/>
              <a:gd name="T12" fmla="*/ 185 w 278"/>
              <a:gd name="T13" fmla="*/ 58 h 284"/>
              <a:gd name="T14" fmla="*/ 185 w 278"/>
              <a:gd name="T15" fmla="*/ 204 h 284"/>
              <a:gd name="T16" fmla="*/ 185 w 278"/>
              <a:gd name="T17" fmla="*/ 249 h 284"/>
              <a:gd name="T18" fmla="*/ 185 w 278"/>
              <a:gd name="T19" fmla="*/ 284 h 284"/>
              <a:gd name="T20" fmla="*/ 278 w 278"/>
              <a:gd name="T21" fmla="*/ 284 h 284"/>
              <a:gd name="T22" fmla="*/ 278 w 278"/>
              <a:gd name="T23" fmla="*/ 38 h 284"/>
              <a:gd name="T24" fmla="*/ 278 w 278"/>
              <a:gd name="T25" fmla="*/ 37 h 284"/>
              <a:gd name="T26" fmla="*/ 274 w 278"/>
              <a:gd name="T27" fmla="*/ 0 h 284"/>
              <a:gd name="T28" fmla="*/ 0 w 278"/>
              <a:gd name="T29" fmla="*/ 0 h 284"/>
              <a:gd name="T30" fmla="*/ 0 w 278"/>
              <a:gd name="T3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284">
                <a:moveTo>
                  <a:pt x="0" y="284"/>
                </a:moveTo>
                <a:cubicBezTo>
                  <a:pt x="149" y="284"/>
                  <a:pt x="149" y="284"/>
                  <a:pt x="149" y="284"/>
                </a:cubicBezTo>
                <a:cubicBezTo>
                  <a:pt x="149" y="249"/>
                  <a:pt x="149" y="249"/>
                  <a:pt x="149" y="249"/>
                </a:cubicBezTo>
                <a:cubicBezTo>
                  <a:pt x="149" y="220"/>
                  <a:pt x="149" y="220"/>
                  <a:pt x="149" y="220"/>
                </a:cubicBezTo>
                <a:cubicBezTo>
                  <a:pt x="149" y="58"/>
                  <a:pt x="149" y="58"/>
                  <a:pt x="149" y="58"/>
                </a:cubicBezTo>
                <a:cubicBezTo>
                  <a:pt x="149" y="48"/>
                  <a:pt x="157" y="39"/>
                  <a:pt x="167" y="39"/>
                </a:cubicBezTo>
                <a:cubicBezTo>
                  <a:pt x="177" y="39"/>
                  <a:pt x="185" y="48"/>
                  <a:pt x="185" y="58"/>
                </a:cubicBezTo>
                <a:cubicBezTo>
                  <a:pt x="185" y="204"/>
                  <a:pt x="185" y="204"/>
                  <a:pt x="185" y="204"/>
                </a:cubicBezTo>
                <a:cubicBezTo>
                  <a:pt x="185" y="249"/>
                  <a:pt x="185" y="249"/>
                  <a:pt x="185" y="249"/>
                </a:cubicBezTo>
                <a:cubicBezTo>
                  <a:pt x="185" y="284"/>
                  <a:pt x="185" y="284"/>
                  <a:pt x="185" y="284"/>
                </a:cubicBezTo>
                <a:cubicBezTo>
                  <a:pt x="278" y="284"/>
                  <a:pt x="278" y="284"/>
                  <a:pt x="278" y="284"/>
                </a:cubicBezTo>
                <a:cubicBezTo>
                  <a:pt x="278" y="38"/>
                  <a:pt x="278" y="38"/>
                  <a:pt x="278" y="38"/>
                </a:cubicBezTo>
                <a:cubicBezTo>
                  <a:pt x="278" y="38"/>
                  <a:pt x="278" y="38"/>
                  <a:pt x="278" y="37"/>
                </a:cubicBezTo>
                <a:cubicBezTo>
                  <a:pt x="278" y="25"/>
                  <a:pt x="277" y="12"/>
                  <a:pt x="274" y="0"/>
                </a:cubicBezTo>
                <a:cubicBezTo>
                  <a:pt x="0" y="0"/>
                  <a:pt x="0" y="0"/>
                  <a:pt x="0" y="0"/>
                </a:cubicBezTo>
                <a:lnTo>
                  <a:pt x="0" y="284"/>
                </a:lnTo>
                <a:close/>
              </a:path>
            </a:pathLst>
          </a:custGeom>
          <a:solidFill>
            <a:schemeClr val="accent4"/>
          </a:solidFill>
          <a:ln>
            <a:noFill/>
          </a:ln>
        </p:spPr>
        <p:txBody>
          <a:bodyPr vert="horz" wrap="square" lIns="68584" tIns="34292" rIns="68584" bIns="34292" numCol="1" anchor="t" anchorCtr="0" compatLnSpc="1"/>
          <a:lstStyle/>
          <a:p>
            <a:pPr defTabSz="685800"/>
            <a:endParaRPr lang="en-US" sz="1300" dirty="0">
              <a:solidFill>
                <a:prstClr val="black"/>
              </a:solidFill>
            </a:endParaRPr>
          </a:p>
        </p:txBody>
      </p:sp>
      <p:grpSp>
        <p:nvGrpSpPr>
          <p:cNvPr id="4" name="Group 2"/>
          <p:cNvGrpSpPr/>
          <p:nvPr/>
        </p:nvGrpSpPr>
        <p:grpSpPr>
          <a:xfrm>
            <a:off x="4572000" y="2984628"/>
            <a:ext cx="665560" cy="934929"/>
            <a:chOff x="6096000" y="3978275"/>
            <a:chExt cx="887413" cy="1246188"/>
          </a:xfrm>
        </p:grpSpPr>
        <p:sp>
          <p:nvSpPr>
            <p:cNvPr id="28" name="Freeform 37"/>
            <p:cNvSpPr/>
            <p:nvPr/>
          </p:nvSpPr>
          <p:spPr bwMode="auto">
            <a:xfrm>
              <a:off x="6096000" y="3978275"/>
              <a:ext cx="476250" cy="1246188"/>
            </a:xfrm>
            <a:custGeom>
              <a:avLst/>
              <a:gdLst>
                <a:gd name="T0" fmla="*/ 300 w 300"/>
                <a:gd name="T1" fmla="*/ 125 h 785"/>
                <a:gd name="T2" fmla="*/ 300 w 300"/>
                <a:gd name="T3" fmla="*/ 0 h 785"/>
                <a:gd name="T4" fmla="*/ 0 w 300"/>
                <a:gd name="T5" fmla="*/ 0 h 785"/>
                <a:gd name="T6" fmla="*/ 0 w 300"/>
                <a:gd name="T7" fmla="*/ 195 h 785"/>
                <a:gd name="T8" fmla="*/ 62 w 300"/>
                <a:gd name="T9" fmla="*/ 195 h 785"/>
                <a:gd name="T10" fmla="*/ 62 w 300"/>
                <a:gd name="T11" fmla="*/ 785 h 785"/>
                <a:gd name="T12" fmla="*/ 300 w 300"/>
                <a:gd name="T13" fmla="*/ 785 h 785"/>
                <a:gd name="T14" fmla="*/ 300 w 300"/>
                <a:gd name="T15" fmla="*/ 195 h 785"/>
                <a:gd name="T16" fmla="*/ 300 w 300"/>
                <a:gd name="T17" fmla="*/ 12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85">
                  <a:moveTo>
                    <a:pt x="300" y="125"/>
                  </a:moveTo>
                  <a:lnTo>
                    <a:pt x="300" y="0"/>
                  </a:lnTo>
                  <a:lnTo>
                    <a:pt x="0" y="0"/>
                  </a:lnTo>
                  <a:lnTo>
                    <a:pt x="0" y="195"/>
                  </a:lnTo>
                  <a:lnTo>
                    <a:pt x="62" y="195"/>
                  </a:lnTo>
                  <a:lnTo>
                    <a:pt x="62" y="785"/>
                  </a:lnTo>
                  <a:lnTo>
                    <a:pt x="300" y="785"/>
                  </a:lnTo>
                  <a:lnTo>
                    <a:pt x="300" y="195"/>
                  </a:lnTo>
                  <a:lnTo>
                    <a:pt x="300" y="125"/>
                  </a:lnTo>
                  <a:close/>
                </a:path>
              </a:pathLst>
            </a:custGeom>
            <a:solidFill>
              <a:schemeClr val="accent2"/>
            </a:solidFill>
            <a:ln>
              <a:noFill/>
            </a:ln>
          </p:spPr>
          <p:txBody>
            <a:bodyPr vert="horz" wrap="square" lIns="91440" tIns="45720" rIns="91440" bIns="45720" numCol="1" anchor="t" anchorCtr="0" compatLnSpc="1"/>
            <a:lstStyle/>
            <a:p>
              <a:pPr defTabSz="685800"/>
              <a:endParaRPr lang="en-US" sz="1300" dirty="0">
                <a:solidFill>
                  <a:prstClr val="black"/>
                </a:solidFill>
              </a:endParaRPr>
            </a:p>
          </p:txBody>
        </p:sp>
        <p:sp>
          <p:nvSpPr>
            <p:cNvPr id="29" name="Freeform 38"/>
            <p:cNvSpPr/>
            <p:nvPr/>
          </p:nvSpPr>
          <p:spPr bwMode="auto">
            <a:xfrm>
              <a:off x="6686550" y="3978275"/>
              <a:ext cx="296863" cy="207963"/>
            </a:xfrm>
            <a:custGeom>
              <a:avLst/>
              <a:gdLst>
                <a:gd name="T0" fmla="*/ 0 w 93"/>
                <a:gd name="T1" fmla="*/ 18 h 65"/>
                <a:gd name="T2" fmla="*/ 47 w 93"/>
                <a:gd name="T3" fmla="*/ 65 h 65"/>
                <a:gd name="T4" fmla="*/ 93 w 93"/>
                <a:gd name="T5" fmla="*/ 18 h 65"/>
                <a:gd name="T6" fmla="*/ 93 w 93"/>
                <a:gd name="T7" fmla="*/ 0 h 65"/>
                <a:gd name="T8" fmla="*/ 0 w 93"/>
                <a:gd name="T9" fmla="*/ 0 h 65"/>
                <a:gd name="T10" fmla="*/ 0 w 93"/>
                <a:gd name="T11" fmla="*/ 18 h 65"/>
              </a:gdLst>
              <a:ahLst/>
              <a:cxnLst>
                <a:cxn ang="0">
                  <a:pos x="T0" y="T1"/>
                </a:cxn>
                <a:cxn ang="0">
                  <a:pos x="T2" y="T3"/>
                </a:cxn>
                <a:cxn ang="0">
                  <a:pos x="T4" y="T5"/>
                </a:cxn>
                <a:cxn ang="0">
                  <a:pos x="T6" y="T7"/>
                </a:cxn>
                <a:cxn ang="0">
                  <a:pos x="T8" y="T9"/>
                </a:cxn>
                <a:cxn ang="0">
                  <a:pos x="T10" y="T11"/>
                </a:cxn>
              </a:cxnLst>
              <a:rect l="0" t="0" r="r" b="b"/>
              <a:pathLst>
                <a:path w="93" h="65">
                  <a:moveTo>
                    <a:pt x="0" y="18"/>
                  </a:moveTo>
                  <a:cubicBezTo>
                    <a:pt x="0" y="44"/>
                    <a:pt x="21" y="65"/>
                    <a:pt x="47" y="65"/>
                  </a:cubicBezTo>
                  <a:cubicBezTo>
                    <a:pt x="72" y="65"/>
                    <a:pt x="93" y="44"/>
                    <a:pt x="93" y="18"/>
                  </a:cubicBezTo>
                  <a:cubicBezTo>
                    <a:pt x="93" y="0"/>
                    <a:pt x="93" y="0"/>
                    <a:pt x="93" y="0"/>
                  </a:cubicBezTo>
                  <a:cubicBezTo>
                    <a:pt x="0" y="0"/>
                    <a:pt x="0" y="0"/>
                    <a:pt x="0" y="0"/>
                  </a:cubicBezTo>
                  <a:lnTo>
                    <a:pt x="0" y="18"/>
                  </a:lnTo>
                  <a:close/>
                </a:path>
              </a:pathLst>
            </a:custGeom>
            <a:solidFill>
              <a:schemeClr val="accent2"/>
            </a:solidFill>
            <a:ln>
              <a:noFill/>
            </a:ln>
          </p:spPr>
          <p:txBody>
            <a:bodyPr vert="horz" wrap="square" lIns="91440" tIns="45720" rIns="91440" bIns="45720" numCol="1" anchor="t" anchorCtr="0" compatLnSpc="1"/>
            <a:lstStyle/>
            <a:p>
              <a:pPr defTabSz="685800"/>
              <a:endParaRPr lang="en-US" sz="1300" dirty="0">
                <a:solidFill>
                  <a:prstClr val="black"/>
                </a:solidFill>
              </a:endParaRPr>
            </a:p>
          </p:txBody>
        </p:sp>
      </p:grpSp>
      <p:sp>
        <p:nvSpPr>
          <p:cNvPr id="30" name="TextBox 29"/>
          <p:cNvSpPr txBox="1"/>
          <p:nvPr/>
        </p:nvSpPr>
        <p:spPr>
          <a:xfrm>
            <a:off x="6758263" y="2209230"/>
            <a:ext cx="1450558" cy="153888"/>
          </a:xfrm>
          <a:prstGeom prst="rect">
            <a:avLst/>
          </a:prstGeom>
          <a:noFill/>
        </p:spPr>
        <p:txBody>
          <a:bodyPr wrap="square" lIns="0" tIns="0" rIns="0" bIns="0" rtlCol="0" anchor="ctr">
            <a:spAutoFit/>
          </a:bodyPr>
          <a:lstStyle/>
          <a:p>
            <a:pPr defTabSz="685800"/>
            <a:r>
              <a:rPr lang="zh-CN" altLang="en-US" sz="1000" dirty="0">
                <a:solidFill>
                  <a:schemeClr val="tx1">
                    <a:lumMod val="50000"/>
                    <a:lumOff val="50000"/>
                  </a:schemeClr>
                </a:solidFill>
              </a:rPr>
              <a:t>员工界面</a:t>
            </a:r>
            <a:endParaRPr lang="en-AU" sz="1000" dirty="0">
              <a:solidFill>
                <a:schemeClr val="tx1">
                  <a:lumMod val="50000"/>
                  <a:lumOff val="50000"/>
                </a:schemeClr>
              </a:solidFill>
            </a:endParaRPr>
          </a:p>
        </p:txBody>
      </p:sp>
      <p:sp>
        <p:nvSpPr>
          <p:cNvPr id="31" name="Text Placeholder 32"/>
          <p:cNvSpPr txBox="1"/>
          <p:nvPr/>
        </p:nvSpPr>
        <p:spPr>
          <a:xfrm>
            <a:off x="6758262" y="2413920"/>
            <a:ext cx="1810181" cy="4401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prstClr val="white">
                    <a:lumMod val="50000"/>
                  </a:prstClr>
                </a:solidFill>
                <a:latin typeface="微软雅黑" panose="020B0503020204020204" pitchFamily="34" charset="-122"/>
              </a:rPr>
              <a:t>此处添加详细文本描述，建议与标题相关并符合整体语言风格</a:t>
            </a:r>
            <a:endParaRPr lang="en-US" sz="900" dirty="0">
              <a:solidFill>
                <a:prstClr val="white">
                  <a:lumMod val="50000"/>
                </a:prstClr>
              </a:solidFill>
              <a:latin typeface="微软雅黑" panose="020B0503020204020204" pitchFamily="34" charset="-122"/>
            </a:endParaRPr>
          </a:p>
        </p:txBody>
      </p:sp>
      <p:sp>
        <p:nvSpPr>
          <p:cNvPr id="32" name="TextBox 31"/>
          <p:cNvSpPr txBox="1"/>
          <p:nvPr/>
        </p:nvSpPr>
        <p:spPr>
          <a:xfrm>
            <a:off x="6758263" y="2957395"/>
            <a:ext cx="1450558" cy="153888"/>
          </a:xfrm>
          <a:prstGeom prst="rect">
            <a:avLst/>
          </a:prstGeom>
          <a:noFill/>
        </p:spPr>
        <p:txBody>
          <a:bodyPr wrap="square" lIns="0" tIns="0" rIns="0" bIns="0" rtlCol="0" anchor="ctr">
            <a:spAutoFit/>
          </a:bodyPr>
          <a:lstStyle/>
          <a:p>
            <a:pPr defTabSz="685800"/>
            <a:r>
              <a:rPr lang="zh-CN" altLang="en-US" sz="1000" dirty="0">
                <a:solidFill>
                  <a:schemeClr val="tx1">
                    <a:lumMod val="50000"/>
                    <a:lumOff val="50000"/>
                  </a:schemeClr>
                </a:solidFill>
              </a:rPr>
              <a:t>系统保护</a:t>
            </a:r>
            <a:endParaRPr lang="en-AU" sz="1000" dirty="0">
              <a:solidFill>
                <a:schemeClr val="tx1">
                  <a:lumMod val="50000"/>
                  <a:lumOff val="50000"/>
                </a:schemeClr>
              </a:solidFill>
            </a:endParaRPr>
          </a:p>
        </p:txBody>
      </p:sp>
      <p:sp>
        <p:nvSpPr>
          <p:cNvPr id="33" name="Text Placeholder 32"/>
          <p:cNvSpPr txBox="1"/>
          <p:nvPr/>
        </p:nvSpPr>
        <p:spPr>
          <a:xfrm>
            <a:off x="6758262" y="3162085"/>
            <a:ext cx="1810181" cy="4401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prstClr val="white">
                    <a:lumMod val="50000"/>
                  </a:prstClr>
                </a:solidFill>
                <a:latin typeface="微软雅黑" panose="020B0503020204020204" pitchFamily="34" charset="-122"/>
              </a:rPr>
              <a:t>此处添加详细文本描述，建议与标题相关并符合整体语言风格</a:t>
            </a:r>
            <a:endParaRPr lang="en-US" sz="900" dirty="0">
              <a:solidFill>
                <a:prstClr val="white">
                  <a:lumMod val="50000"/>
                </a:prstClr>
              </a:solidFill>
              <a:latin typeface="微软雅黑" panose="020B0503020204020204" pitchFamily="34" charset="-122"/>
            </a:endParaRPr>
          </a:p>
        </p:txBody>
      </p:sp>
      <p:sp>
        <p:nvSpPr>
          <p:cNvPr id="38" name="TextBox 37"/>
          <p:cNvSpPr txBox="1"/>
          <p:nvPr/>
        </p:nvSpPr>
        <p:spPr>
          <a:xfrm>
            <a:off x="6758263" y="3672010"/>
            <a:ext cx="1450558" cy="153888"/>
          </a:xfrm>
          <a:prstGeom prst="rect">
            <a:avLst/>
          </a:prstGeom>
          <a:noFill/>
        </p:spPr>
        <p:txBody>
          <a:bodyPr wrap="square" lIns="0" tIns="0" rIns="0" bIns="0" rtlCol="0" anchor="ctr">
            <a:spAutoFit/>
          </a:bodyPr>
          <a:lstStyle/>
          <a:p>
            <a:pPr defTabSz="685800"/>
            <a:r>
              <a:rPr lang="zh-CN" altLang="en-US" sz="1000" dirty="0">
                <a:solidFill>
                  <a:schemeClr val="tx1">
                    <a:lumMod val="50000"/>
                    <a:lumOff val="50000"/>
                  </a:schemeClr>
                </a:solidFill>
              </a:rPr>
              <a:t>数据分析</a:t>
            </a:r>
            <a:endParaRPr lang="en-AU" sz="1000" dirty="0">
              <a:solidFill>
                <a:schemeClr val="tx1">
                  <a:lumMod val="50000"/>
                  <a:lumOff val="50000"/>
                </a:schemeClr>
              </a:solidFill>
            </a:endParaRPr>
          </a:p>
        </p:txBody>
      </p:sp>
      <p:sp>
        <p:nvSpPr>
          <p:cNvPr id="41" name="Text Placeholder 32"/>
          <p:cNvSpPr txBox="1"/>
          <p:nvPr/>
        </p:nvSpPr>
        <p:spPr>
          <a:xfrm>
            <a:off x="6758262" y="3876700"/>
            <a:ext cx="1810181" cy="4401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prstClr val="white">
                    <a:lumMod val="50000"/>
                  </a:prstClr>
                </a:solidFill>
                <a:latin typeface="微软雅黑" panose="020B0503020204020204" pitchFamily="34" charset="-122"/>
              </a:rPr>
              <a:t>此处添加详细文本描述，建议与标题相关并符合整体语言风格</a:t>
            </a:r>
            <a:endParaRPr lang="en-US" sz="900" dirty="0">
              <a:solidFill>
                <a:prstClr val="white">
                  <a:lumMod val="50000"/>
                </a:prstClr>
              </a:solidFill>
              <a:latin typeface="微软雅黑" panose="020B0503020204020204" pitchFamily="34" charset="-122"/>
            </a:endParaRPr>
          </a:p>
        </p:txBody>
      </p:sp>
      <p:sp>
        <p:nvSpPr>
          <p:cNvPr id="43" name="Rounded Rectangle 42"/>
          <p:cNvSpPr/>
          <p:nvPr/>
        </p:nvSpPr>
        <p:spPr>
          <a:xfrm>
            <a:off x="6067520" y="2200014"/>
            <a:ext cx="512904" cy="51306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000" dirty="0">
                <a:solidFill>
                  <a:prstClr val="white"/>
                </a:solidFill>
              </a:rPr>
              <a:t>22%</a:t>
            </a:r>
            <a:endParaRPr lang="en-US" sz="1000" dirty="0">
              <a:solidFill>
                <a:prstClr val="white"/>
              </a:solidFill>
            </a:endParaRPr>
          </a:p>
        </p:txBody>
      </p:sp>
      <p:sp>
        <p:nvSpPr>
          <p:cNvPr id="45" name="Rounded Rectangle 44"/>
          <p:cNvSpPr/>
          <p:nvPr/>
        </p:nvSpPr>
        <p:spPr>
          <a:xfrm>
            <a:off x="6067520" y="2948179"/>
            <a:ext cx="512904" cy="5130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AU" sz="1000" dirty="0">
                <a:solidFill>
                  <a:prstClr val="white"/>
                </a:solidFill>
              </a:rPr>
              <a:t>35%</a:t>
            </a:r>
            <a:endParaRPr lang="en-AU" sz="1000" dirty="0">
              <a:solidFill>
                <a:prstClr val="white"/>
              </a:solidFill>
            </a:endParaRPr>
          </a:p>
        </p:txBody>
      </p:sp>
      <p:sp>
        <p:nvSpPr>
          <p:cNvPr id="47" name="Rounded Rectangle 46"/>
          <p:cNvSpPr/>
          <p:nvPr/>
        </p:nvSpPr>
        <p:spPr>
          <a:xfrm>
            <a:off x="6067520" y="3662794"/>
            <a:ext cx="512904" cy="51306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AU" sz="1000" dirty="0">
                <a:solidFill>
                  <a:prstClr val="white"/>
                </a:solidFill>
              </a:rPr>
              <a:t>11%</a:t>
            </a:r>
            <a:endParaRPr lang="en-AU" sz="1000" dirty="0">
              <a:solidFill>
                <a:prstClr val="white"/>
              </a:solidFill>
            </a:endParaRPr>
          </a:p>
        </p:txBody>
      </p:sp>
      <p:sp>
        <p:nvSpPr>
          <p:cNvPr id="49" name="TextBox 48"/>
          <p:cNvSpPr txBox="1"/>
          <p:nvPr/>
        </p:nvSpPr>
        <p:spPr>
          <a:xfrm>
            <a:off x="6758263" y="1456872"/>
            <a:ext cx="1450558" cy="153888"/>
          </a:xfrm>
          <a:prstGeom prst="rect">
            <a:avLst/>
          </a:prstGeom>
          <a:noFill/>
        </p:spPr>
        <p:txBody>
          <a:bodyPr wrap="square" lIns="0" tIns="0" rIns="0" bIns="0" rtlCol="0" anchor="ctr">
            <a:spAutoFit/>
          </a:bodyPr>
          <a:lstStyle/>
          <a:p>
            <a:pPr defTabSz="685800"/>
            <a:r>
              <a:rPr lang="zh-CN" altLang="en-US" sz="1000" dirty="0">
                <a:solidFill>
                  <a:schemeClr val="tx1">
                    <a:lumMod val="50000"/>
                    <a:lumOff val="50000"/>
                  </a:schemeClr>
                </a:solidFill>
              </a:rPr>
              <a:t>市场策略</a:t>
            </a:r>
            <a:endParaRPr lang="en-AU" sz="1000" dirty="0">
              <a:solidFill>
                <a:schemeClr val="tx1">
                  <a:lumMod val="50000"/>
                  <a:lumOff val="50000"/>
                </a:schemeClr>
              </a:solidFill>
            </a:endParaRPr>
          </a:p>
        </p:txBody>
      </p:sp>
      <p:sp>
        <p:nvSpPr>
          <p:cNvPr id="50" name="Text Placeholder 32"/>
          <p:cNvSpPr txBox="1"/>
          <p:nvPr/>
        </p:nvSpPr>
        <p:spPr>
          <a:xfrm>
            <a:off x="6758262" y="1661562"/>
            <a:ext cx="1810181" cy="4401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prstClr val="white">
                    <a:lumMod val="50000"/>
                  </a:prstClr>
                </a:solidFill>
                <a:latin typeface="微软雅黑" panose="020B0503020204020204" pitchFamily="34" charset="-122"/>
              </a:rPr>
              <a:t>此处添加详细文本描述，建议与标题相关并符合整体语言风格</a:t>
            </a:r>
            <a:endParaRPr lang="en-US" sz="900" dirty="0">
              <a:solidFill>
                <a:prstClr val="white">
                  <a:lumMod val="50000"/>
                </a:prstClr>
              </a:solidFill>
              <a:latin typeface="微软雅黑" panose="020B0503020204020204" pitchFamily="34" charset="-122"/>
            </a:endParaRPr>
          </a:p>
        </p:txBody>
      </p:sp>
      <p:sp>
        <p:nvSpPr>
          <p:cNvPr id="51" name="Rounded Rectangle 50"/>
          <p:cNvSpPr/>
          <p:nvPr/>
        </p:nvSpPr>
        <p:spPr>
          <a:xfrm>
            <a:off x="6067520" y="1447656"/>
            <a:ext cx="512904" cy="51306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AU" sz="1000" dirty="0">
                <a:solidFill>
                  <a:prstClr val="white"/>
                </a:solidFill>
              </a:rPr>
              <a:t>27%</a:t>
            </a:r>
            <a:endParaRPr lang="en-AU" sz="1000" dirty="0">
              <a:solidFill>
                <a:prstClr val="white"/>
              </a:solidFill>
            </a:endParaRPr>
          </a:p>
        </p:txBody>
      </p:sp>
      <p:sp>
        <p:nvSpPr>
          <p:cNvPr id="56" name="TextBox 55"/>
          <p:cNvSpPr txBox="1"/>
          <p:nvPr/>
        </p:nvSpPr>
        <p:spPr>
          <a:xfrm>
            <a:off x="1893813" y="1624527"/>
            <a:ext cx="1450558" cy="153888"/>
          </a:xfrm>
          <a:prstGeom prst="rect">
            <a:avLst/>
          </a:prstGeom>
          <a:noFill/>
        </p:spPr>
        <p:txBody>
          <a:bodyPr wrap="square" lIns="0" tIns="0" rIns="0" bIns="0" rtlCol="0" anchor="ctr">
            <a:spAutoFit/>
          </a:bodyPr>
          <a:lstStyle/>
          <a:p>
            <a:pPr defTabSz="685800"/>
            <a:r>
              <a:rPr lang="zh-CN" altLang="en-US" sz="1000" dirty="0">
                <a:solidFill>
                  <a:schemeClr val="tx1">
                    <a:lumMod val="50000"/>
                    <a:lumOff val="50000"/>
                  </a:schemeClr>
                </a:solidFill>
              </a:rPr>
              <a:t>市场策略</a:t>
            </a:r>
            <a:endParaRPr lang="en-AU" sz="1000" dirty="0">
              <a:solidFill>
                <a:schemeClr val="tx1">
                  <a:lumMod val="50000"/>
                  <a:lumOff val="50000"/>
                </a:schemeClr>
              </a:solidFill>
            </a:endParaRPr>
          </a:p>
        </p:txBody>
      </p:sp>
      <p:sp>
        <p:nvSpPr>
          <p:cNvPr id="57" name="Text Placeholder 32"/>
          <p:cNvSpPr txBox="1"/>
          <p:nvPr/>
        </p:nvSpPr>
        <p:spPr>
          <a:xfrm>
            <a:off x="1203070" y="2101668"/>
            <a:ext cx="2141301" cy="100194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800" dirty="0">
                <a:solidFill>
                  <a:prstClr val="white">
                    <a:lumMod val="50000"/>
                  </a:prstClr>
                </a:solidFill>
                <a:latin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solidFill>
                  <a:prstClr val="white">
                    <a:lumMod val="50000"/>
                  </a:prstClr>
                </a:solidFill>
                <a:latin typeface="微软雅黑" panose="020B0503020204020204" pitchFamily="34" charset="-122"/>
              </a:rPr>
              <a:t>200</a:t>
            </a:r>
            <a:r>
              <a:rPr lang="zh-CN" altLang="en-US" sz="800" dirty="0">
                <a:solidFill>
                  <a:prstClr val="white">
                    <a:lumMod val="50000"/>
                  </a:prstClr>
                </a:solidFill>
                <a:latin typeface="微软雅黑" panose="020B0503020204020204" pitchFamily="34" charset="-122"/>
              </a:rPr>
              <a:t>字以内，据统计每页幻灯片的最好控制在</a:t>
            </a:r>
            <a:r>
              <a:rPr lang="en-US" altLang="zh-CN" sz="800" dirty="0">
                <a:solidFill>
                  <a:prstClr val="white">
                    <a:lumMod val="50000"/>
                  </a:prstClr>
                </a:solidFill>
                <a:latin typeface="微软雅黑" panose="020B0503020204020204" pitchFamily="34" charset="-122"/>
              </a:rPr>
              <a:t>5</a:t>
            </a:r>
            <a:r>
              <a:rPr lang="zh-CN" altLang="en-US" sz="800" dirty="0">
                <a:solidFill>
                  <a:prstClr val="white">
                    <a:lumMod val="50000"/>
                  </a:prstClr>
                </a:solidFill>
                <a:latin typeface="微软雅黑" panose="020B0503020204020204" pitchFamily="34" charset="-122"/>
              </a:rPr>
              <a:t>分钟之内</a:t>
            </a:r>
            <a:endParaRPr lang="zh-CN" altLang="en-US" sz="800" dirty="0">
              <a:solidFill>
                <a:prstClr val="white">
                  <a:lumMod val="50000"/>
                </a:prstClr>
              </a:solidFill>
              <a:latin typeface="微软雅黑" panose="020B0503020204020204" pitchFamily="34" charset="-122"/>
            </a:endParaRPr>
          </a:p>
        </p:txBody>
      </p:sp>
      <p:sp>
        <p:nvSpPr>
          <p:cNvPr id="58" name="Rounded Rectangle 57"/>
          <p:cNvSpPr/>
          <p:nvPr/>
        </p:nvSpPr>
        <p:spPr>
          <a:xfrm>
            <a:off x="1203071" y="1447656"/>
            <a:ext cx="512904" cy="51306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AU" sz="1000" dirty="0">
                <a:solidFill>
                  <a:prstClr val="white"/>
                </a:solidFill>
              </a:rPr>
              <a:t>50%</a:t>
            </a:r>
            <a:endParaRPr lang="en-AU" sz="1000" dirty="0">
              <a:solidFill>
                <a:prstClr val="white"/>
              </a:solidFill>
            </a:endParaRPr>
          </a:p>
        </p:txBody>
      </p:sp>
      <p:sp>
        <p:nvSpPr>
          <p:cNvPr id="59" name="Rounded Rectangle 58"/>
          <p:cNvSpPr/>
          <p:nvPr/>
        </p:nvSpPr>
        <p:spPr>
          <a:xfrm>
            <a:off x="1183982" y="3216954"/>
            <a:ext cx="2160390" cy="95890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8" tIns="34292" rIns="135008" bIns="34292" rtlCol="0" anchor="ctr"/>
          <a:lstStyle/>
          <a:p>
            <a:pPr defTabSz="685800">
              <a:lnSpc>
                <a:spcPct val="130000"/>
              </a:lnSpc>
            </a:pPr>
            <a:r>
              <a:rPr lang="zh-CN" altLang="en-US" sz="800" dirty="0">
                <a:solidFill>
                  <a:prstClr val="white">
                    <a:lumMod val="50000"/>
                  </a:prstClr>
                </a:solidFill>
              </a:rPr>
              <a:t>此处添加详细文本描述，建议与标题相关并符合整体语言风格，语言描述尽量简洁生动。尽量将每页幻灯片的字数控制在</a:t>
            </a:r>
            <a:r>
              <a:rPr lang="en-US" altLang="zh-CN" sz="800" dirty="0">
                <a:solidFill>
                  <a:prstClr val="white">
                    <a:lumMod val="50000"/>
                  </a:prstClr>
                </a:solidFill>
              </a:rPr>
              <a:t>200</a:t>
            </a:r>
            <a:r>
              <a:rPr lang="zh-CN" altLang="en-US" sz="800" dirty="0">
                <a:solidFill>
                  <a:prstClr val="white">
                    <a:lumMod val="50000"/>
                  </a:prstClr>
                </a:solidFill>
              </a:rPr>
              <a:t>字以内</a:t>
            </a:r>
            <a:endParaRPr lang="en-US" sz="800" dirty="0">
              <a:solidFill>
                <a:prstClr val="white">
                  <a:lumMod val="50000"/>
                </a:prstClr>
              </a:solidFill>
            </a:endParaRPr>
          </a:p>
        </p:txBody>
      </p:sp>
      <p:cxnSp>
        <p:nvCxnSpPr>
          <p:cNvPr id="60" name="Straight Arrow Connector 59"/>
          <p:cNvCxnSpPr/>
          <p:nvPr/>
        </p:nvCxnSpPr>
        <p:spPr>
          <a:xfrm flipH="1">
            <a:off x="5228035" y="1661561"/>
            <a:ext cx="705174"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476009" y="2464393"/>
            <a:ext cx="457200"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382492" y="3197152"/>
            <a:ext cx="550717"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228035" y="3919557"/>
            <a:ext cx="705174"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20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
                                        <p:tgtEl>
                                          <p:spTgt spid="5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
                                        <p:tgtEl>
                                          <p:spTgt spid="5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00"/>
                                        <p:tgtEl>
                                          <p:spTgt spid="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2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00"/>
                                        <p:tgtEl>
                                          <p:spTgt spid="4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200"/>
                                        <p:tgtEl>
                                          <p:spTgt spid="63"/>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200"/>
                                        <p:tgtEl>
                                          <p:spTgt spid="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00"/>
                                        <p:tgtEl>
                                          <p:spTgt spid="6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200"/>
                                        <p:tgtEl>
                                          <p:spTgt spid="4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
                                        <p:tgtEl>
                                          <p:spTgt spid="3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200"/>
                                        <p:tgtEl>
                                          <p:spTgt spid="32"/>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2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200"/>
                                        <p:tgtEl>
                                          <p:spTgt spid="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200"/>
                                        <p:tgtEl>
                                          <p:spTgt spid="4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200"/>
                                        <p:tgtEl>
                                          <p:spTgt spid="3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200"/>
                                        <p:tgtEl>
                                          <p:spTgt spid="30"/>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200"/>
                                        <p:tgtEl>
                                          <p:spTgt spid="3"/>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200"/>
                                        <p:tgtEl>
                                          <p:spTgt spid="60"/>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200"/>
                                        <p:tgtEl>
                                          <p:spTgt spid="5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200"/>
                                        <p:tgtEl>
                                          <p:spTgt spid="5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2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p:bldP spid="31" grpId="0"/>
      <p:bldP spid="32" grpId="0"/>
      <p:bldP spid="33" grpId="0"/>
      <p:bldP spid="38" grpId="0"/>
      <p:bldP spid="41" grpId="0"/>
      <p:bldP spid="43" grpId="0" animBg="1"/>
      <p:bldP spid="45" grpId="0" animBg="1"/>
      <p:bldP spid="47" grpId="0" animBg="1"/>
      <p:bldP spid="49" grpId="0"/>
      <p:bldP spid="50" grpId="0"/>
      <p:bldP spid="51" grpId="0" animBg="1"/>
      <p:bldP spid="56" grpId="0"/>
      <p:bldP spid="57" grpId="0"/>
      <p:bldP spid="58"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00" y="-1133"/>
            <a:ext cx="9144018" cy="5148082"/>
          </a:xfrm>
          <a:prstGeom prst="rect">
            <a:avLst/>
          </a:prstGeom>
        </p:spPr>
      </p:pic>
      <p:sp>
        <p:nvSpPr>
          <p:cNvPr id="13" name="TextBox 7"/>
          <p:cNvSpPr>
            <a:spLocks noChangeArrowheads="1"/>
          </p:cNvSpPr>
          <p:nvPr/>
        </p:nvSpPr>
        <p:spPr bwMode="auto">
          <a:xfrm>
            <a:off x="655216" y="2650224"/>
            <a:ext cx="3551435"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08534" y="1490496"/>
            <a:ext cx="4440639" cy="707886"/>
          </a:xfrm>
          <a:prstGeom prst="rect">
            <a:avLst/>
          </a:prstGeom>
        </p:spPr>
        <p:txBody>
          <a:bodyPr wrap="none">
            <a:spAutoFit/>
          </a:bodyPr>
          <a:lstStyle/>
          <a:p>
            <a:pPr>
              <a:defRPr/>
            </a:pPr>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endPar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6464" y="456748"/>
            <a:ext cx="2026920" cy="1106805"/>
          </a:xfrm>
          <a:prstGeom prst="rect">
            <a:avLst/>
          </a:prstGeom>
        </p:spPr>
        <p:txBody>
          <a:bodyPr wrap="none">
            <a:spAutoFit/>
          </a:bodyPr>
          <a:lstStyle/>
          <a:p>
            <a:pPr>
              <a:defRPr/>
            </a:pPr>
            <a:r>
              <a:rPr lang="en-US" altLang="zh-CN" sz="6600" b="1" spc="300" dirty="0">
                <a:solidFill>
                  <a:schemeClr val="tx1">
                    <a:lumMod val="75000"/>
                    <a:lumOff val="25000"/>
                  </a:schemeClr>
                </a:solidFill>
                <a:latin typeface="方正姚体" panose="02010601030101010101" pitchFamily="2" charset="-122"/>
                <a:ea typeface="方正姚体" panose="02010601030101010101" pitchFamily="2" charset="-122"/>
                <a:sym typeface="微软雅黑" panose="020B0503020204020204" pitchFamily="34" charset="-122"/>
              </a:rPr>
              <a:t>202X</a:t>
            </a:r>
            <a:endParaRPr lang="zh-CN" altLang="en-US" sz="6600" b="1" spc="300" dirty="0">
              <a:solidFill>
                <a:schemeClr val="tx1">
                  <a:lumMod val="75000"/>
                  <a:lumOff val="25000"/>
                </a:schemeClr>
              </a:solidFill>
              <a:latin typeface="方正姚体" panose="02010601030101010101" pitchFamily="2" charset="-122"/>
              <a:ea typeface="方正姚体" panose="02010601030101010101" pitchFamily="2" charset="-122"/>
              <a:sym typeface="微软雅黑" panose="020B0503020204020204" pitchFamily="34" charset="-122"/>
            </a:endParaRPr>
          </a:p>
        </p:txBody>
      </p:sp>
      <p:sp>
        <p:nvSpPr>
          <p:cNvPr id="15" name="TextBox 92"/>
          <p:cNvSpPr txBox="1"/>
          <p:nvPr/>
        </p:nvSpPr>
        <p:spPr>
          <a:xfrm>
            <a:off x="536815" y="2182189"/>
            <a:ext cx="4457207"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企业宣传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工作计划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计划总结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述职报告</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1549"/>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par>
                                <p:cTn id="24" presetID="63" presetClass="path" presetSubtype="0" decel="50000" fill="hold" grpId="1" nodeType="withEffect">
                                  <p:stCondLst>
                                    <p:cond delay="0"/>
                                  </p:stCondLst>
                                  <p:iterate type="lt">
                                    <p:tmPct val="10000"/>
                                  </p:iterate>
                                  <p:childTnLst>
                                    <p:animMotion origin="layout" path="M -0.01562 -2.26165E-6 L 0.11094 -2.26165E-6 " pathEditMode="relative" rAng="0" ptsTypes="AA">
                                      <p:cBhvr>
                                        <p:cTn id="25" dur="750" spd="-100000" fill="hold"/>
                                        <p:tgtEl>
                                          <p:spTgt spid="15"/>
                                        </p:tgtEl>
                                        <p:attrNameLst>
                                          <p:attrName>ppt_x</p:attrName>
                                          <p:attrName>ppt_y</p:attrName>
                                        </p:attrNameLst>
                                      </p:cBhvr>
                                      <p:rCtr x="6319" y="0"/>
                                    </p:animMotion>
                                  </p:childTnLst>
                                </p:cTn>
                              </p:par>
                              <p:par>
                                <p:cTn id="26" presetID="35" presetClass="path" presetSubtype="0" accel="50000" decel="50000" fill="hold" grpId="2" nodeType="withEffect">
                                  <p:stCondLst>
                                    <p:cond delay="750"/>
                                  </p:stCondLst>
                                  <p:iterate type="lt">
                                    <p:tmPct val="10000"/>
                                  </p:iterate>
                                  <p:childTnLst>
                                    <p:animMotion origin="layout" path="M -0.01562 -2.26165E-6 L -5.55556E-7 -2.26165E-6 " pathEditMode="relative" rAng="0" ptsTypes="AA">
                                      <p:cBhvr>
                                        <p:cTn id="27" dur="750" fill="hold"/>
                                        <p:tgtEl>
                                          <p:spTgt spid="15"/>
                                        </p:tgtEl>
                                        <p:attrNameLst>
                                          <p:attrName>ppt_x</p:attrName>
                                          <p:attrName>ppt_y</p:attrName>
                                        </p:attrNameLst>
                                      </p:cBhvr>
                                      <p:rCtr x="781" y="0"/>
                                    </p:animMotion>
                                  </p:childTnLst>
                                </p:cTn>
                              </p:par>
                            </p:childTnLst>
                          </p:cTn>
                        </p:par>
                        <p:par>
                          <p:cTn id="28" fill="hold">
                            <p:stCondLst>
                              <p:cond delay="5224"/>
                            </p:stCondLst>
                            <p:childTnLst>
                              <p:par>
                                <p:cTn id="29" presetID="52"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Scale>
                                      <p:cBhvr>
                                        <p:cTn id="31"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3"/>
                                        </p:tgtEl>
                                        <p:attrNameLst>
                                          <p:attrName>ppt_x</p:attrName>
                                          <p:attrName>ppt_y</p:attrName>
                                        </p:attrNameLst>
                                      </p:cBhvr>
                                    </p:animMotion>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9" grpId="0"/>
      <p:bldP spid="15" grpId="0"/>
      <p:bldP spid="15" grpId="1"/>
      <p:bldP spid="1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18" y="0"/>
            <a:ext cx="9144018" cy="5148082"/>
          </a:xfrm>
          <a:prstGeom prst="rect">
            <a:avLst/>
          </a:prstGeom>
        </p:spPr>
      </p:pic>
      <p:sp>
        <p:nvSpPr>
          <p:cNvPr id="4098" name="文本框 28"/>
          <p:cNvSpPr txBox="1">
            <a:spLocks noChangeArrowheads="1"/>
          </p:cNvSpPr>
          <p:nvPr>
            <p:custDataLst>
              <p:tags r:id="rId2"/>
            </p:custDataLst>
          </p:nvPr>
        </p:nvSpPr>
        <p:spPr bwMode="auto">
          <a:xfrm>
            <a:off x="3324628" y="2270910"/>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sp>
        <p:nvSpPr>
          <p:cNvPr id="30" name="文本框 29"/>
          <p:cNvSpPr txBox="1"/>
          <p:nvPr>
            <p:custDataLst>
              <p:tags r:id="rId3"/>
            </p:custDataLst>
          </p:nvPr>
        </p:nvSpPr>
        <p:spPr>
          <a:xfrm>
            <a:off x="4352080" y="2437585"/>
            <a:ext cx="2887706"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endParaRPr lang="zh-CN" altLang="en-US" sz="900" dirty="0">
              <a:solidFill>
                <a:schemeClr val="bg1">
                  <a:lumMod val="65000"/>
                </a:schemeClr>
              </a:solidFill>
              <a:latin typeface="幼圆" panose="02010509060101010101" pitchFamily="49" charset="-122"/>
              <a:ea typeface="幼圆" panose="02010509060101010101" pitchFamily="49" charset="-122"/>
            </a:endParaRPr>
          </a:p>
        </p:txBody>
      </p:sp>
      <p:grpSp>
        <p:nvGrpSpPr>
          <p:cNvPr id="4100" name="组合 30"/>
          <p:cNvGrpSpPr/>
          <p:nvPr>
            <p:custDataLst>
              <p:tags r:id="rId4"/>
            </p:custDataLst>
          </p:nvPr>
        </p:nvGrpSpPr>
        <p:grpSpPr bwMode="auto">
          <a:xfrm>
            <a:off x="4185401" y="2223285"/>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2409088" y="2008987"/>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6"/>
            </p:custDataLst>
          </p:nvPr>
        </p:nvSpPr>
        <p:spPr>
          <a:xfrm>
            <a:off x="2819830" y="2131612"/>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1</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3453206" y="2017317"/>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3915143" y="2391152"/>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4422322" y="2114942"/>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defTabSz="685800">
              <a:buNone/>
              <a:defRPr/>
            </a:pPr>
            <a:r>
              <a:rPr lang="zh-CN" altLang="en-US" sz="2000" b="1" dirty="0">
                <a:solidFill>
                  <a:schemeClr val="accent1"/>
                </a:solidFill>
                <a:latin typeface="微软雅黑" panose="020B0503020204020204" pitchFamily="34" charset="-122"/>
                <a:ea typeface="微软雅黑" panose="020B0503020204020204" pitchFamily="34" charset="-122"/>
              </a:rPr>
              <a:t>项目介绍</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10"/>
            </p:custDataLst>
          </p:nvPr>
        </p:nvSpPr>
        <p:spPr>
          <a:xfrm>
            <a:off x="2234073" y="2285193"/>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1" fmla="*/ 2881560 w 2973000"/>
              <a:gd name="connsiteY0-2" fmla="*/ 1694793 h 2025869"/>
              <a:gd name="connsiteX1-3" fmla="*/ 2881560 w 2973000"/>
              <a:gd name="connsiteY1-4" fmla="*/ 2025869 h 2025869"/>
              <a:gd name="connsiteX2-5" fmla="*/ 0 w 2973000"/>
              <a:gd name="connsiteY2-6" fmla="*/ 2025869 h 2025869"/>
              <a:gd name="connsiteX3-7" fmla="*/ 0 w 2973000"/>
              <a:gd name="connsiteY3-8" fmla="*/ 0 h 2025869"/>
              <a:gd name="connsiteX4-9" fmla="*/ 409902 w 2973000"/>
              <a:gd name="connsiteY4-10" fmla="*/ 0 h 2025869"/>
              <a:gd name="connsiteX5-11" fmla="*/ 409902 w 2973000"/>
              <a:gd name="connsiteY5-12" fmla="*/ 1694793 h 2025869"/>
              <a:gd name="connsiteX6" fmla="*/ 2973000 w 2973000"/>
              <a:gd name="connsiteY6" fmla="*/ 1786233 h 2025869"/>
              <a:gd name="connsiteX0-13" fmla="*/ 2881560 w 2881560"/>
              <a:gd name="connsiteY0-14" fmla="*/ 1694793 h 2025869"/>
              <a:gd name="connsiteX1-15" fmla="*/ 2881560 w 2881560"/>
              <a:gd name="connsiteY1-16" fmla="*/ 2025869 h 2025869"/>
              <a:gd name="connsiteX2-17" fmla="*/ 0 w 2881560"/>
              <a:gd name="connsiteY2-18" fmla="*/ 2025869 h 2025869"/>
              <a:gd name="connsiteX3-19" fmla="*/ 0 w 2881560"/>
              <a:gd name="connsiteY3-20" fmla="*/ 0 h 2025869"/>
              <a:gd name="connsiteX4-21" fmla="*/ 409902 w 2881560"/>
              <a:gd name="connsiteY4-22" fmla="*/ 0 h 2025869"/>
              <a:gd name="connsiteX5-23" fmla="*/ 409902 w 2881560"/>
              <a:gd name="connsiteY5-24" fmla="*/ 1694793 h 2025869"/>
              <a:gd name="connsiteX0-25" fmla="*/ 2881560 w 2881560"/>
              <a:gd name="connsiteY0-26" fmla="*/ 1694793 h 2025869"/>
              <a:gd name="connsiteX1-27" fmla="*/ 2881560 w 2881560"/>
              <a:gd name="connsiteY1-28" fmla="*/ 2025869 h 2025869"/>
              <a:gd name="connsiteX2-29" fmla="*/ 0 w 2881560"/>
              <a:gd name="connsiteY2-30" fmla="*/ 2025869 h 2025869"/>
              <a:gd name="connsiteX3-31" fmla="*/ 0 w 2881560"/>
              <a:gd name="connsiteY3-32" fmla="*/ 0 h 2025869"/>
              <a:gd name="connsiteX4-33" fmla="*/ 409902 w 2881560"/>
              <a:gd name="connsiteY4-34" fmla="*/ 0 h 20258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spTree>
    <p:custDataLst>
      <p:tags r:id="rId1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1"/>
            </p:custDataLst>
          </p:nvPr>
        </p:nvSpPr>
        <p:spPr>
          <a:xfrm>
            <a:off x="1784034" y="971392"/>
            <a:ext cx="863203" cy="1706166"/>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tx1">
              <a:lumMod val="50000"/>
              <a:lumOff val="5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MH_SubTitle_1"/>
          <p:cNvSpPr/>
          <p:nvPr>
            <p:custDataLst>
              <p:tags r:id="rId2"/>
            </p:custDataLst>
          </p:nvPr>
        </p:nvSpPr>
        <p:spPr>
          <a:xfrm>
            <a:off x="1784034" y="952819"/>
            <a:ext cx="863203" cy="164663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81000" anchor="ctr">
            <a:normAutofit/>
          </a:bodyPr>
          <a:lstStyle/>
          <a:p>
            <a:pPr algn="ctr">
              <a:lnSpc>
                <a:spcPct val="110000"/>
              </a:lnSpc>
              <a:defRPr/>
            </a:pPr>
            <a:r>
              <a:rPr lang="zh-CN" altLang="en-US" sz="2100">
                <a:solidFill>
                  <a:srgbClr val="FFFFFF"/>
                </a:solidFill>
                <a:latin typeface="微软雅黑" panose="020B0503020204020204" pitchFamily="34" charset="-122"/>
                <a:ea typeface="微软雅黑" panose="020B0503020204020204" pitchFamily="34" charset="-122"/>
              </a:rPr>
              <a:t>添加标题</a:t>
            </a:r>
            <a:endParaRPr lang="zh-CN" altLang="en-US" sz="2100">
              <a:solidFill>
                <a:srgbClr val="FFFFFF"/>
              </a:solidFill>
              <a:latin typeface="微软雅黑" panose="020B0503020204020204" pitchFamily="34" charset="-122"/>
              <a:ea typeface="微软雅黑" panose="020B0503020204020204" pitchFamily="34" charset="-122"/>
            </a:endParaRPr>
          </a:p>
        </p:txBody>
      </p:sp>
      <p:sp>
        <p:nvSpPr>
          <p:cNvPr id="7" name="MH_Other_2"/>
          <p:cNvSpPr/>
          <p:nvPr>
            <p:custDataLst>
              <p:tags r:id="rId3"/>
            </p:custDataLst>
          </p:nvPr>
        </p:nvSpPr>
        <p:spPr>
          <a:xfrm rot="19833143">
            <a:off x="2113836" y="845186"/>
            <a:ext cx="266700" cy="25241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9" name="MH_Other_3"/>
          <p:cNvSpPr/>
          <p:nvPr>
            <p:custDataLst>
              <p:tags r:id="rId4"/>
            </p:custDataLst>
          </p:nvPr>
        </p:nvSpPr>
        <p:spPr>
          <a:xfrm>
            <a:off x="2975850" y="1916748"/>
            <a:ext cx="863203" cy="1706166"/>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tx1">
              <a:lumMod val="50000"/>
              <a:lumOff val="5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0" name="MH_SubTitle_2"/>
          <p:cNvSpPr/>
          <p:nvPr>
            <p:custDataLst>
              <p:tags r:id="rId5"/>
            </p:custDataLst>
          </p:nvPr>
        </p:nvSpPr>
        <p:spPr>
          <a:xfrm>
            <a:off x="2975850" y="1916749"/>
            <a:ext cx="863203" cy="164663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81000" anchor="ctr">
            <a:normAutofit/>
          </a:bodyPr>
          <a:lstStyle/>
          <a:p>
            <a:pPr algn="ctr">
              <a:lnSpc>
                <a:spcPct val="110000"/>
              </a:lnSpc>
              <a:defRPr/>
            </a:pPr>
            <a:r>
              <a:rPr lang="zh-CN" altLang="en-US" sz="2100">
                <a:solidFill>
                  <a:srgbClr val="FFFFFF"/>
                </a:solidFill>
                <a:latin typeface="微软雅黑" panose="020B0503020204020204" pitchFamily="34" charset="-122"/>
                <a:ea typeface="微软雅黑" panose="020B0503020204020204" pitchFamily="34" charset="-122"/>
                <a:sym typeface="+mn-ea"/>
              </a:rPr>
              <a:t>添加标题</a:t>
            </a:r>
            <a:endParaRPr lang="zh-CN" altLang="en-US" sz="2100">
              <a:solidFill>
                <a:srgbClr val="FFFFFF"/>
              </a:solidFill>
              <a:latin typeface="微软雅黑" panose="020B0503020204020204" pitchFamily="34" charset="-122"/>
              <a:ea typeface="微软雅黑" panose="020B0503020204020204" pitchFamily="34" charset="-122"/>
              <a:sym typeface="+mn-ea"/>
            </a:endParaRPr>
          </a:p>
        </p:txBody>
      </p:sp>
      <p:sp>
        <p:nvSpPr>
          <p:cNvPr id="11" name="MH_Other_4"/>
          <p:cNvSpPr/>
          <p:nvPr>
            <p:custDataLst>
              <p:tags r:id="rId6"/>
            </p:custDataLst>
          </p:nvPr>
        </p:nvSpPr>
        <p:spPr>
          <a:xfrm rot="19833143">
            <a:off x="3306843" y="1790542"/>
            <a:ext cx="265509" cy="25241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3" name="MH_Other_5"/>
          <p:cNvSpPr/>
          <p:nvPr>
            <p:custDataLst>
              <p:tags r:id="rId7"/>
            </p:custDataLst>
          </p:nvPr>
        </p:nvSpPr>
        <p:spPr>
          <a:xfrm>
            <a:off x="4167665" y="971392"/>
            <a:ext cx="863203" cy="1706166"/>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4" name="MH_SubTitle_3"/>
          <p:cNvSpPr/>
          <p:nvPr>
            <p:custDataLst>
              <p:tags r:id="rId8"/>
            </p:custDataLst>
          </p:nvPr>
        </p:nvSpPr>
        <p:spPr>
          <a:xfrm>
            <a:off x="4167665" y="971393"/>
            <a:ext cx="863203" cy="164663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81000" anchor="ctr">
            <a:normAutofit/>
          </a:bodyPr>
          <a:lstStyle/>
          <a:p>
            <a:pPr algn="ctr">
              <a:lnSpc>
                <a:spcPct val="110000"/>
              </a:lnSpc>
              <a:defRPr/>
            </a:pPr>
            <a:r>
              <a:rPr lang="zh-CN" altLang="en-US" sz="2100">
                <a:solidFill>
                  <a:srgbClr val="FFFFFF"/>
                </a:solidFill>
                <a:latin typeface="微软雅黑" panose="020B0503020204020204" pitchFamily="34" charset="-122"/>
                <a:ea typeface="微软雅黑" panose="020B0503020204020204" pitchFamily="34" charset="-122"/>
                <a:sym typeface="+mn-ea"/>
              </a:rPr>
              <a:t>添加标题</a:t>
            </a:r>
            <a:endParaRPr lang="zh-CN" altLang="en-US" sz="2100">
              <a:solidFill>
                <a:srgbClr val="FFFFFF"/>
              </a:solidFill>
              <a:latin typeface="微软雅黑" panose="020B0503020204020204" pitchFamily="34" charset="-122"/>
              <a:ea typeface="微软雅黑" panose="020B0503020204020204" pitchFamily="34" charset="-122"/>
              <a:sym typeface="+mn-ea"/>
            </a:endParaRPr>
          </a:p>
        </p:txBody>
      </p:sp>
      <p:sp>
        <p:nvSpPr>
          <p:cNvPr id="15" name="MH_Other_6"/>
          <p:cNvSpPr/>
          <p:nvPr>
            <p:custDataLst>
              <p:tags r:id="rId9"/>
            </p:custDataLst>
          </p:nvPr>
        </p:nvSpPr>
        <p:spPr>
          <a:xfrm rot="19833143">
            <a:off x="4498659" y="845186"/>
            <a:ext cx="265510" cy="25241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2"/>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7" name="MH_Other_7"/>
          <p:cNvSpPr/>
          <p:nvPr>
            <p:custDataLst>
              <p:tags r:id="rId10"/>
            </p:custDataLst>
          </p:nvPr>
        </p:nvSpPr>
        <p:spPr>
          <a:xfrm>
            <a:off x="5359481" y="1916748"/>
            <a:ext cx="863203" cy="1706166"/>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8" name="MH_SubTitle_4"/>
          <p:cNvSpPr/>
          <p:nvPr>
            <p:custDataLst>
              <p:tags r:id="rId11"/>
            </p:custDataLst>
          </p:nvPr>
        </p:nvSpPr>
        <p:spPr>
          <a:xfrm>
            <a:off x="5359481" y="1916749"/>
            <a:ext cx="863203" cy="164663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81000" anchor="ctr">
            <a:normAutofit/>
          </a:bodyPr>
          <a:lstStyle/>
          <a:p>
            <a:pPr algn="ctr">
              <a:lnSpc>
                <a:spcPct val="110000"/>
              </a:lnSpc>
              <a:defRPr/>
            </a:pPr>
            <a:r>
              <a:rPr lang="zh-CN" altLang="en-US" sz="2100">
                <a:solidFill>
                  <a:srgbClr val="FFFFFF"/>
                </a:solidFill>
                <a:latin typeface="微软雅黑" panose="020B0503020204020204" pitchFamily="34" charset="-122"/>
                <a:ea typeface="微软雅黑" panose="020B0503020204020204" pitchFamily="34" charset="-122"/>
                <a:sym typeface="+mn-ea"/>
              </a:rPr>
              <a:t>添加标题</a:t>
            </a:r>
            <a:endParaRPr lang="zh-CN" altLang="en-US" sz="2100">
              <a:solidFill>
                <a:srgbClr val="FFFFFF"/>
              </a:solidFill>
              <a:latin typeface="微软雅黑" panose="020B0503020204020204" pitchFamily="34" charset="-122"/>
              <a:ea typeface="微软雅黑" panose="020B0503020204020204" pitchFamily="34" charset="-122"/>
              <a:sym typeface="+mn-ea"/>
            </a:endParaRPr>
          </a:p>
        </p:txBody>
      </p:sp>
      <p:sp>
        <p:nvSpPr>
          <p:cNvPr id="19" name="MH_Other_8"/>
          <p:cNvSpPr/>
          <p:nvPr>
            <p:custDataLst>
              <p:tags r:id="rId12"/>
            </p:custDataLst>
          </p:nvPr>
        </p:nvSpPr>
        <p:spPr>
          <a:xfrm rot="19833143">
            <a:off x="5690474" y="1790542"/>
            <a:ext cx="265509" cy="25241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1"/>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1" name="MH_Other_9"/>
          <p:cNvSpPr/>
          <p:nvPr>
            <p:custDataLst>
              <p:tags r:id="rId13"/>
            </p:custDataLst>
          </p:nvPr>
        </p:nvSpPr>
        <p:spPr>
          <a:xfrm>
            <a:off x="6552486" y="971392"/>
            <a:ext cx="862012" cy="1706166"/>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2" name="MH_SubTitle_5"/>
          <p:cNvSpPr/>
          <p:nvPr>
            <p:custDataLst>
              <p:tags r:id="rId14"/>
            </p:custDataLst>
          </p:nvPr>
        </p:nvSpPr>
        <p:spPr>
          <a:xfrm>
            <a:off x="6552486" y="971393"/>
            <a:ext cx="862012" cy="164663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81000" anchor="ctr">
            <a:normAutofit/>
          </a:bodyPr>
          <a:lstStyle/>
          <a:p>
            <a:pPr algn="ctr">
              <a:lnSpc>
                <a:spcPct val="110000"/>
              </a:lnSpc>
              <a:defRPr/>
            </a:pPr>
            <a:r>
              <a:rPr lang="zh-CN" altLang="en-US" sz="2100">
                <a:solidFill>
                  <a:srgbClr val="FFFFFF"/>
                </a:solidFill>
                <a:latin typeface="微软雅黑" panose="020B0503020204020204" pitchFamily="34" charset="-122"/>
                <a:ea typeface="微软雅黑" panose="020B0503020204020204" pitchFamily="34" charset="-122"/>
                <a:sym typeface="+mn-ea"/>
              </a:rPr>
              <a:t>添加标题</a:t>
            </a:r>
            <a:endParaRPr lang="zh-CN" altLang="en-US" sz="2100">
              <a:solidFill>
                <a:srgbClr val="FFFFFF"/>
              </a:solidFill>
              <a:latin typeface="微软雅黑" panose="020B0503020204020204" pitchFamily="34" charset="-122"/>
              <a:ea typeface="微软雅黑" panose="020B0503020204020204" pitchFamily="34" charset="-122"/>
              <a:sym typeface="+mn-ea"/>
            </a:endParaRPr>
          </a:p>
        </p:txBody>
      </p:sp>
      <p:sp>
        <p:nvSpPr>
          <p:cNvPr id="23" name="MH_Other_10"/>
          <p:cNvSpPr/>
          <p:nvPr>
            <p:custDataLst>
              <p:tags r:id="rId15"/>
            </p:custDataLst>
          </p:nvPr>
        </p:nvSpPr>
        <p:spPr>
          <a:xfrm rot="19833143">
            <a:off x="6882290" y="845186"/>
            <a:ext cx="265510" cy="25241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accent2"/>
          </a:soli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2" name="TextBox 13"/>
          <p:cNvSpPr txBox="1">
            <a:spLocks noChangeArrowheads="1"/>
          </p:cNvSpPr>
          <p:nvPr/>
        </p:nvSpPr>
        <p:spPr bwMode="auto">
          <a:xfrm>
            <a:off x="1658303" y="3787459"/>
            <a:ext cx="1536382" cy="2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spcBef>
                <a:spcPct val="20000"/>
              </a:spcBef>
            </a:pPr>
            <a:r>
              <a:rPr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添加你的标题</a:t>
            </a:r>
            <a:endParaRPr lang="zh-CN" altLang="en-US"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33" name="TextBox 13"/>
          <p:cNvSpPr txBox="1">
            <a:spLocks noChangeArrowheads="1"/>
          </p:cNvSpPr>
          <p:nvPr/>
        </p:nvSpPr>
        <p:spPr bwMode="auto">
          <a:xfrm>
            <a:off x="1658303" y="4091783"/>
            <a:ext cx="5179219" cy="63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zh-CN" sz="1050" dirty="0">
                <a:latin typeface="微软雅黑" panose="020B0503020204020204" pitchFamily="34" charset="-122"/>
                <a:ea typeface="微软雅黑" panose="020B0503020204020204" pitchFamily="34" charset="-122"/>
                <a:sym typeface="+mn-ea"/>
              </a:rPr>
              <a:t>请在此添加您的文字内容， 请在此添加您的文字内容。请在此添加您的文字内容， 请在此添加您的文字内容。请在此添加您的文字内容， 请在此添加您的文字内容。请在此添加您的文字内容， 请在此添加您的文字内容。</a:t>
            </a:r>
            <a:endParaRPr lang="zh-CN" altLang="zh-CN" sz="1050" dirty="0">
              <a:solidFill>
                <a:srgbClr val="445469"/>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箭头连接符 22"/>
          <p:cNvCxnSpPr/>
          <p:nvPr/>
        </p:nvCxnSpPr>
        <p:spPr>
          <a:xfrm flipH="1" flipV="1">
            <a:off x="2471033" y="1927247"/>
            <a:ext cx="188824" cy="188077"/>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4" name="直接箭头连接符 23"/>
          <p:cNvCxnSpPr/>
          <p:nvPr/>
        </p:nvCxnSpPr>
        <p:spPr>
          <a:xfrm flipH="1">
            <a:off x="2471033" y="3446685"/>
            <a:ext cx="188824" cy="188077"/>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5" name="直接箭头连接符 24"/>
          <p:cNvCxnSpPr/>
          <p:nvPr/>
        </p:nvCxnSpPr>
        <p:spPr>
          <a:xfrm flipH="1">
            <a:off x="2104143" y="2781004"/>
            <a:ext cx="253295" cy="0"/>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6" name="直接箭头连接符 25"/>
          <p:cNvCxnSpPr/>
          <p:nvPr/>
        </p:nvCxnSpPr>
        <p:spPr>
          <a:xfrm flipV="1">
            <a:off x="6482298" y="1927247"/>
            <a:ext cx="188824" cy="188077"/>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7" name="直接箭头连接符 26"/>
          <p:cNvCxnSpPr/>
          <p:nvPr/>
        </p:nvCxnSpPr>
        <p:spPr>
          <a:xfrm>
            <a:off x="6482298" y="3446685"/>
            <a:ext cx="188824" cy="188077"/>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8" name="直接箭头连接符 27"/>
          <p:cNvCxnSpPr/>
          <p:nvPr/>
        </p:nvCxnSpPr>
        <p:spPr>
          <a:xfrm>
            <a:off x="6784717" y="2781004"/>
            <a:ext cx="253295" cy="0"/>
          </a:xfrm>
          <a:prstGeom prst="straightConnector1">
            <a:avLst/>
          </a:prstGeom>
          <a:noFill/>
          <a:ln w="12700" cap="flat" cmpd="sng" algn="ctr">
            <a:solidFill>
              <a:srgbClr val="5A6478">
                <a:lumMod val="40000"/>
                <a:lumOff val="60000"/>
              </a:srgbClr>
            </a:solidFill>
            <a:prstDash val="solid"/>
            <a:miter lim="800000"/>
            <a:tailEnd type="arrow"/>
          </a:ln>
          <a:effectLst/>
        </p:spPr>
      </p:cxnSp>
      <p:grpSp>
        <p:nvGrpSpPr>
          <p:cNvPr id="2" name="组合 28"/>
          <p:cNvGrpSpPr/>
          <p:nvPr/>
        </p:nvGrpSpPr>
        <p:grpSpPr>
          <a:xfrm>
            <a:off x="4327886" y="2536814"/>
            <a:ext cx="488228" cy="488378"/>
            <a:chOff x="5770515" y="3286125"/>
            <a:chExt cx="650970" cy="650970"/>
          </a:xfrm>
        </p:grpSpPr>
        <p:sp>
          <p:nvSpPr>
            <p:cNvPr id="30" name="椭圆 29"/>
            <p:cNvSpPr/>
            <p:nvPr/>
          </p:nvSpPr>
          <p:spPr>
            <a:xfrm>
              <a:off x="5770515" y="3286125"/>
              <a:ext cx="650970" cy="650970"/>
            </a:xfrm>
            <a:prstGeom prst="ellipse">
              <a:avLst/>
            </a:prstGeom>
            <a:solidFill>
              <a:schemeClr val="accent2"/>
            </a:solidFill>
            <a:ln w="12700" cap="flat" cmpd="sng" algn="ctr">
              <a:noFill/>
              <a:prstDash val="solid"/>
              <a:miter lim="800000"/>
            </a:ln>
            <a:effectLst/>
          </p:spPr>
          <p:txBody>
            <a:bodyPr rtlCol="0" anchor="ctr"/>
            <a:lstStyle/>
            <a:p>
              <a:pPr algn="ctr" defTabSz="685800">
                <a:defRPr/>
              </a:pPr>
              <a:endParaRPr lang="zh-CN" altLang="en-US" sz="1400" kern="0" dirty="0">
                <a:solidFill>
                  <a:prstClr val="white"/>
                </a:solidFill>
                <a:cs typeface="+mn-ea"/>
                <a:sym typeface="+mn-lt"/>
              </a:endParaRPr>
            </a:p>
          </p:txBody>
        </p:sp>
        <p:sp>
          <p:nvSpPr>
            <p:cNvPr id="31" name="矩形 30"/>
            <p:cNvSpPr/>
            <p:nvPr/>
          </p:nvSpPr>
          <p:spPr>
            <a:xfrm>
              <a:off x="5849992" y="3406491"/>
              <a:ext cx="492015" cy="410243"/>
            </a:xfrm>
            <a:prstGeom prst="rect">
              <a:avLst/>
            </a:prstGeom>
          </p:spPr>
          <p:txBody>
            <a:bodyPr wrap="none" anchor="ctr">
              <a:spAutoFit/>
            </a:bodyPr>
            <a:lstStyle/>
            <a:p>
              <a:pPr algn="ctr" defTabSz="685800">
                <a:defRPr/>
              </a:pPr>
              <a:r>
                <a:rPr lang="en-US" altLang="zh-CN" sz="1400" kern="0" dirty="0">
                  <a:solidFill>
                    <a:prstClr val="white"/>
                  </a:solidFill>
                  <a:cs typeface="+mn-ea"/>
                  <a:sym typeface="+mn-lt"/>
                </a:rPr>
                <a:t>VS</a:t>
              </a:r>
              <a:endParaRPr lang="zh-CN" altLang="en-US" sz="1400" kern="0" dirty="0">
                <a:solidFill>
                  <a:prstClr val="white"/>
                </a:solidFill>
                <a:cs typeface="+mn-ea"/>
                <a:sym typeface="+mn-lt"/>
              </a:endParaRPr>
            </a:p>
          </p:txBody>
        </p:sp>
      </p:grpSp>
      <p:grpSp>
        <p:nvGrpSpPr>
          <p:cNvPr id="3" name="组合 31"/>
          <p:cNvGrpSpPr/>
          <p:nvPr/>
        </p:nvGrpSpPr>
        <p:grpSpPr>
          <a:xfrm>
            <a:off x="2433638" y="1952073"/>
            <a:ext cx="1657350" cy="1657862"/>
            <a:chOff x="3244850" y="2506711"/>
            <a:chExt cx="2209800" cy="2209800"/>
          </a:xfrm>
        </p:grpSpPr>
        <p:sp>
          <p:nvSpPr>
            <p:cNvPr id="33" name="椭圆 32"/>
            <p:cNvSpPr/>
            <p:nvPr/>
          </p:nvSpPr>
          <p:spPr>
            <a:xfrm>
              <a:off x="3244850" y="2506711"/>
              <a:ext cx="2209800" cy="2209800"/>
            </a:xfrm>
            <a:prstGeom prst="ellipse">
              <a:avLst/>
            </a:prstGeom>
            <a:solidFill>
              <a:schemeClr val="accent1">
                <a:lumMod val="20000"/>
                <a:lumOff val="80000"/>
              </a:schemeClr>
            </a:solidFill>
            <a:ln w="15875" cap="rnd" cmpd="sng" algn="ctr">
              <a:noFill/>
              <a:prstDash val="sysDot"/>
              <a:miter lim="800000"/>
            </a:ln>
            <a:effectLst/>
          </p:spPr>
          <p:txBody>
            <a:bodyPr rtlCol="0" anchor="ctr"/>
            <a:lstStyle/>
            <a:p>
              <a:pPr algn="ctr" defTabSz="685800">
                <a:defRPr/>
              </a:pPr>
              <a:endParaRPr lang="zh-CN" altLang="en-US" sz="1400" kern="0" dirty="0">
                <a:solidFill>
                  <a:prstClr val="white"/>
                </a:solidFill>
                <a:cs typeface="+mn-ea"/>
                <a:sym typeface="+mn-lt"/>
              </a:endParaRPr>
            </a:p>
          </p:txBody>
        </p:sp>
        <p:grpSp>
          <p:nvGrpSpPr>
            <p:cNvPr id="4" name="组合 33"/>
            <p:cNvGrpSpPr/>
            <p:nvPr/>
          </p:nvGrpSpPr>
          <p:grpSpPr>
            <a:xfrm>
              <a:off x="3495542" y="2757403"/>
              <a:ext cx="1708416" cy="1708416"/>
              <a:chOff x="3495542" y="2757403"/>
              <a:chExt cx="1708416" cy="1708416"/>
            </a:xfrm>
          </p:grpSpPr>
          <p:sp>
            <p:nvSpPr>
              <p:cNvPr id="35" name="椭圆 34"/>
              <p:cNvSpPr/>
              <p:nvPr/>
            </p:nvSpPr>
            <p:spPr>
              <a:xfrm>
                <a:off x="3495542" y="2757403"/>
                <a:ext cx="1708416" cy="1708416"/>
              </a:xfrm>
              <a:prstGeom prst="ellipse">
                <a:avLst/>
              </a:prstGeom>
              <a:solidFill>
                <a:schemeClr val="accent1"/>
              </a:solidFill>
              <a:ln w="57150" cap="flat" cmpd="sng" algn="ctr">
                <a:solidFill>
                  <a:schemeClr val="bg1">
                    <a:lumMod val="75000"/>
                  </a:schemeClr>
                </a:solidFill>
                <a:prstDash val="solid"/>
                <a:miter lim="800000"/>
              </a:ln>
              <a:effectLst/>
            </p:spPr>
            <p:txBody>
              <a:bodyPr rtlCol="0" anchor="ctr"/>
              <a:lstStyle/>
              <a:p>
                <a:pPr algn="ctr" defTabSz="685800">
                  <a:defRPr/>
                </a:pPr>
                <a:endParaRPr lang="zh-CN" altLang="en-US" sz="1400" kern="0" dirty="0">
                  <a:solidFill>
                    <a:prstClr val="white"/>
                  </a:solidFill>
                  <a:cs typeface="+mn-ea"/>
                  <a:sym typeface="+mn-lt"/>
                </a:endParaRPr>
              </a:p>
            </p:txBody>
          </p:sp>
          <p:sp>
            <p:nvSpPr>
              <p:cNvPr id="36"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rgbClr val="5A6478"/>
                  </a:solidFill>
                  <a:cs typeface="+mn-ea"/>
                  <a:sym typeface="+mn-lt"/>
                </a:endParaRPr>
              </a:p>
            </p:txBody>
          </p:sp>
          <p:sp>
            <p:nvSpPr>
              <p:cNvPr id="37" name="矩形 36"/>
              <p:cNvSpPr/>
              <p:nvPr/>
            </p:nvSpPr>
            <p:spPr>
              <a:xfrm>
                <a:off x="3795753" y="3786781"/>
                <a:ext cx="1203748" cy="410243"/>
              </a:xfrm>
              <a:prstGeom prst="rect">
                <a:avLst/>
              </a:prstGeom>
            </p:spPr>
            <p:txBody>
              <a:bodyPr wrap="none">
                <a:spAutoFit/>
              </a:bodyPr>
              <a:lstStyle/>
              <a:p>
                <a:pPr defTabSz="685800">
                  <a:defRPr/>
                </a:pPr>
                <a:r>
                  <a:rPr lang="zh-CN" altLang="en-US" sz="1400" kern="0" dirty="0">
                    <a:solidFill>
                      <a:prstClr val="white"/>
                    </a:solidFill>
                    <a:cs typeface="+mn-ea"/>
                    <a:sym typeface="+mn-lt"/>
                  </a:rPr>
                  <a:t>我们团队</a:t>
                </a:r>
                <a:endParaRPr lang="zh-CN" altLang="en-US" sz="1400" kern="0" dirty="0">
                  <a:solidFill>
                    <a:prstClr val="white"/>
                  </a:solidFill>
                  <a:cs typeface="+mn-ea"/>
                  <a:sym typeface="+mn-lt"/>
                </a:endParaRPr>
              </a:p>
            </p:txBody>
          </p:sp>
        </p:grpSp>
      </p:grpSp>
      <p:grpSp>
        <p:nvGrpSpPr>
          <p:cNvPr id="5" name="组合 37"/>
          <p:cNvGrpSpPr/>
          <p:nvPr/>
        </p:nvGrpSpPr>
        <p:grpSpPr>
          <a:xfrm>
            <a:off x="5053013" y="1952073"/>
            <a:ext cx="1657350" cy="1657862"/>
            <a:chOff x="6737350" y="2506711"/>
            <a:chExt cx="2209800" cy="2209800"/>
          </a:xfrm>
        </p:grpSpPr>
        <p:sp>
          <p:nvSpPr>
            <p:cNvPr id="39" name="椭圆 38"/>
            <p:cNvSpPr/>
            <p:nvPr/>
          </p:nvSpPr>
          <p:spPr>
            <a:xfrm>
              <a:off x="6737350" y="2506711"/>
              <a:ext cx="2209800" cy="2209800"/>
            </a:xfrm>
            <a:prstGeom prst="ellipse">
              <a:avLst/>
            </a:prstGeom>
            <a:solidFill>
              <a:schemeClr val="accent4">
                <a:lumMod val="20000"/>
                <a:lumOff val="80000"/>
              </a:schemeClr>
            </a:solidFill>
            <a:ln w="15875" cap="rnd" cmpd="sng" algn="ctr">
              <a:noFill/>
              <a:prstDash val="sysDot"/>
              <a:miter lim="800000"/>
            </a:ln>
            <a:effectLst/>
          </p:spPr>
          <p:txBody>
            <a:bodyPr rtlCol="0" anchor="ctr"/>
            <a:lstStyle/>
            <a:p>
              <a:pPr algn="ctr" defTabSz="685800">
                <a:defRPr/>
              </a:pPr>
              <a:endParaRPr lang="zh-CN" altLang="en-US" sz="1400" kern="0" dirty="0">
                <a:solidFill>
                  <a:prstClr val="white"/>
                </a:solidFill>
                <a:cs typeface="+mn-ea"/>
                <a:sym typeface="+mn-lt"/>
              </a:endParaRPr>
            </a:p>
          </p:txBody>
        </p:sp>
        <p:grpSp>
          <p:nvGrpSpPr>
            <p:cNvPr id="6" name="组合 39"/>
            <p:cNvGrpSpPr/>
            <p:nvPr/>
          </p:nvGrpSpPr>
          <p:grpSpPr>
            <a:xfrm>
              <a:off x="6988042" y="2757403"/>
              <a:ext cx="1708416" cy="1708416"/>
              <a:chOff x="6988042" y="2757403"/>
              <a:chExt cx="1708416" cy="1708416"/>
            </a:xfrm>
          </p:grpSpPr>
          <p:sp>
            <p:nvSpPr>
              <p:cNvPr id="41" name="椭圆 40"/>
              <p:cNvSpPr/>
              <p:nvPr/>
            </p:nvSpPr>
            <p:spPr>
              <a:xfrm>
                <a:off x="6988042" y="2757403"/>
                <a:ext cx="1708416" cy="1708416"/>
              </a:xfrm>
              <a:prstGeom prst="ellipse">
                <a:avLst/>
              </a:prstGeom>
              <a:solidFill>
                <a:schemeClr val="accent4"/>
              </a:solidFill>
              <a:ln w="57150" cap="flat" cmpd="sng" algn="ctr">
                <a:solidFill>
                  <a:schemeClr val="bg2"/>
                </a:solidFill>
                <a:prstDash val="solid"/>
                <a:miter lim="800000"/>
              </a:ln>
              <a:effectLst/>
            </p:spPr>
            <p:txBody>
              <a:bodyPr rtlCol="0" anchor="ctr"/>
              <a:lstStyle/>
              <a:p>
                <a:pPr algn="ctr" defTabSz="685800">
                  <a:defRPr/>
                </a:pPr>
                <a:endParaRPr lang="zh-CN" altLang="en-US" sz="1400" kern="0" dirty="0">
                  <a:solidFill>
                    <a:prstClr val="white"/>
                  </a:solidFill>
                  <a:cs typeface="+mn-ea"/>
                  <a:sym typeface="+mn-lt"/>
                </a:endParaRPr>
              </a:p>
            </p:txBody>
          </p:sp>
          <p:sp>
            <p:nvSpPr>
              <p:cNvPr id="42"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rgbClr val="5A6478"/>
                  </a:solidFill>
                  <a:cs typeface="+mn-ea"/>
                  <a:sym typeface="+mn-lt"/>
                </a:endParaRPr>
              </a:p>
            </p:txBody>
          </p:sp>
          <p:sp>
            <p:nvSpPr>
              <p:cNvPr id="43" name="矩形 42"/>
              <p:cNvSpPr/>
              <p:nvPr/>
            </p:nvSpPr>
            <p:spPr>
              <a:xfrm>
                <a:off x="7288253" y="3786781"/>
                <a:ext cx="1203748" cy="410243"/>
              </a:xfrm>
              <a:prstGeom prst="rect">
                <a:avLst/>
              </a:prstGeom>
            </p:spPr>
            <p:txBody>
              <a:bodyPr wrap="none">
                <a:spAutoFit/>
              </a:bodyPr>
              <a:lstStyle/>
              <a:p>
                <a:pPr defTabSz="685800">
                  <a:defRPr/>
                </a:pPr>
                <a:r>
                  <a:rPr lang="zh-CN" altLang="en-US" sz="1400" kern="0" dirty="0">
                    <a:solidFill>
                      <a:prstClr val="white"/>
                    </a:solidFill>
                    <a:cs typeface="+mn-ea"/>
                    <a:sym typeface="+mn-lt"/>
                  </a:rPr>
                  <a:t>其他团队</a:t>
                </a:r>
                <a:endParaRPr lang="zh-CN" altLang="en-US" sz="1400" kern="0" dirty="0">
                  <a:solidFill>
                    <a:prstClr val="white"/>
                  </a:solidFill>
                  <a:cs typeface="+mn-ea"/>
                  <a:sym typeface="+mn-lt"/>
                </a:endParaRPr>
              </a:p>
            </p:txBody>
          </p:sp>
        </p:grpSp>
      </p:grpSp>
      <p:grpSp>
        <p:nvGrpSpPr>
          <p:cNvPr id="7" name="组合 43"/>
          <p:cNvGrpSpPr/>
          <p:nvPr/>
        </p:nvGrpSpPr>
        <p:grpSpPr>
          <a:xfrm>
            <a:off x="1288605" y="2414001"/>
            <a:ext cx="733780" cy="734006"/>
            <a:chOff x="1718140" y="3122424"/>
            <a:chExt cx="978373" cy="978373"/>
          </a:xfrm>
        </p:grpSpPr>
        <p:sp>
          <p:nvSpPr>
            <p:cNvPr id="45" name="椭圆 44"/>
            <p:cNvSpPr/>
            <p:nvPr/>
          </p:nvSpPr>
          <p:spPr>
            <a:xfrm flipH="1">
              <a:off x="1718140" y="3122424"/>
              <a:ext cx="978373" cy="978373"/>
            </a:xfrm>
            <a:prstGeom prst="ellipse">
              <a:avLst/>
            </a:prstGeom>
            <a:solidFill>
              <a:schemeClr val="accent1"/>
            </a:solidFill>
            <a:ln w="12700" cap="flat" cmpd="sng" algn="ctr">
              <a:noFill/>
              <a:prstDash val="solid"/>
              <a:miter lim="800000"/>
            </a:ln>
            <a:effectLst/>
          </p:spPr>
          <p:txBody>
            <a:bodyPr rtlCol="0" anchor="ctr"/>
            <a:lstStyle/>
            <a:p>
              <a:pPr algn="ctr" defTabSz="685800">
                <a:defRPr/>
              </a:pPr>
              <a:endParaRPr lang="zh-CN" altLang="en-US" sz="1400" kern="0" dirty="0">
                <a:solidFill>
                  <a:schemeClr val="tx1">
                    <a:lumMod val="65000"/>
                    <a:lumOff val="35000"/>
                  </a:schemeClr>
                </a:solidFill>
                <a:cs typeface="+mn-ea"/>
                <a:sym typeface="+mn-lt"/>
              </a:endParaRPr>
            </a:p>
          </p:txBody>
        </p:sp>
        <p:sp>
          <p:nvSpPr>
            <p:cNvPr id="46"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chemeClr val="tx1">
                    <a:lumMod val="65000"/>
                    <a:lumOff val="35000"/>
                  </a:schemeClr>
                </a:solidFill>
                <a:cs typeface="+mn-ea"/>
                <a:sym typeface="+mn-lt"/>
              </a:endParaRPr>
            </a:p>
          </p:txBody>
        </p:sp>
      </p:grpSp>
      <p:grpSp>
        <p:nvGrpSpPr>
          <p:cNvPr id="8" name="组合 46"/>
          <p:cNvGrpSpPr/>
          <p:nvPr/>
        </p:nvGrpSpPr>
        <p:grpSpPr>
          <a:xfrm>
            <a:off x="1838232" y="1262453"/>
            <a:ext cx="733780" cy="734006"/>
            <a:chOff x="2450976" y="1587501"/>
            <a:chExt cx="978373" cy="978373"/>
          </a:xfrm>
        </p:grpSpPr>
        <p:sp>
          <p:nvSpPr>
            <p:cNvPr id="48" name="椭圆 47"/>
            <p:cNvSpPr/>
            <p:nvPr/>
          </p:nvSpPr>
          <p:spPr>
            <a:xfrm flipH="1">
              <a:off x="2450976" y="1587501"/>
              <a:ext cx="978373" cy="978373"/>
            </a:xfrm>
            <a:prstGeom prst="ellipse">
              <a:avLst/>
            </a:prstGeom>
            <a:solidFill>
              <a:schemeClr val="accent1"/>
            </a:solidFill>
            <a:ln w="12700" cap="flat" cmpd="sng" algn="ctr">
              <a:noFill/>
              <a:prstDash val="solid"/>
              <a:miter lim="800000"/>
            </a:ln>
            <a:effectLst/>
          </p:spPr>
          <p:txBody>
            <a:bodyPr rtlCol="0" anchor="ctr"/>
            <a:lstStyle/>
            <a:p>
              <a:pPr algn="ctr" defTabSz="685800">
                <a:defRPr/>
              </a:pPr>
              <a:endParaRPr lang="zh-CN" altLang="en-US" sz="1400" kern="0" dirty="0">
                <a:solidFill>
                  <a:schemeClr val="tx1">
                    <a:lumMod val="65000"/>
                    <a:lumOff val="35000"/>
                  </a:schemeClr>
                </a:solidFill>
                <a:cs typeface="+mn-ea"/>
                <a:sym typeface="+mn-lt"/>
              </a:endParaRPr>
            </a:p>
          </p:txBody>
        </p:sp>
        <p:sp>
          <p:nvSpPr>
            <p:cNvPr id="49"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chemeClr val="tx1">
                    <a:lumMod val="65000"/>
                    <a:lumOff val="35000"/>
                  </a:schemeClr>
                </a:solidFill>
                <a:cs typeface="+mn-ea"/>
                <a:sym typeface="+mn-lt"/>
              </a:endParaRPr>
            </a:p>
          </p:txBody>
        </p:sp>
      </p:grpSp>
      <p:grpSp>
        <p:nvGrpSpPr>
          <p:cNvPr id="9" name="组合 49"/>
          <p:cNvGrpSpPr/>
          <p:nvPr/>
        </p:nvGrpSpPr>
        <p:grpSpPr>
          <a:xfrm>
            <a:off x="1838232" y="3565550"/>
            <a:ext cx="733780" cy="734006"/>
            <a:chOff x="2450976" y="4657348"/>
            <a:chExt cx="978373" cy="978373"/>
          </a:xfrm>
        </p:grpSpPr>
        <p:sp>
          <p:nvSpPr>
            <p:cNvPr id="51" name="椭圆 50"/>
            <p:cNvSpPr/>
            <p:nvPr/>
          </p:nvSpPr>
          <p:spPr>
            <a:xfrm flipH="1">
              <a:off x="2450976" y="4657348"/>
              <a:ext cx="978373" cy="978373"/>
            </a:xfrm>
            <a:prstGeom prst="ellipse">
              <a:avLst/>
            </a:prstGeom>
            <a:solidFill>
              <a:schemeClr val="accent1"/>
            </a:solidFill>
            <a:ln w="12700" cap="flat" cmpd="sng" algn="ctr">
              <a:noFill/>
              <a:prstDash val="solid"/>
              <a:miter lim="800000"/>
            </a:ln>
            <a:effectLst/>
          </p:spPr>
          <p:txBody>
            <a:bodyPr rtlCol="0" anchor="ctr"/>
            <a:lstStyle/>
            <a:p>
              <a:pPr algn="ctr" defTabSz="685800">
                <a:defRPr/>
              </a:pPr>
              <a:endParaRPr lang="zh-CN" altLang="en-US" sz="1400" kern="0" dirty="0">
                <a:solidFill>
                  <a:schemeClr val="tx1">
                    <a:lumMod val="65000"/>
                    <a:lumOff val="35000"/>
                  </a:schemeClr>
                </a:solidFill>
                <a:cs typeface="+mn-ea"/>
                <a:sym typeface="+mn-lt"/>
              </a:endParaRPr>
            </a:p>
          </p:txBody>
        </p:sp>
        <p:sp>
          <p:nvSpPr>
            <p:cNvPr id="52"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chemeClr val="tx1">
                    <a:lumMod val="65000"/>
                    <a:lumOff val="35000"/>
                  </a:schemeClr>
                </a:solidFill>
                <a:cs typeface="+mn-ea"/>
                <a:sym typeface="+mn-lt"/>
              </a:endParaRPr>
            </a:p>
          </p:txBody>
        </p:sp>
      </p:grpSp>
      <p:grpSp>
        <p:nvGrpSpPr>
          <p:cNvPr id="10" name="组合 52"/>
          <p:cNvGrpSpPr/>
          <p:nvPr/>
        </p:nvGrpSpPr>
        <p:grpSpPr>
          <a:xfrm>
            <a:off x="7121616" y="2414002"/>
            <a:ext cx="733780" cy="734006"/>
            <a:chOff x="9495488" y="3122425"/>
            <a:chExt cx="978373" cy="978373"/>
          </a:xfrm>
        </p:grpSpPr>
        <p:sp>
          <p:nvSpPr>
            <p:cNvPr id="54" name="椭圆 53"/>
            <p:cNvSpPr/>
            <p:nvPr/>
          </p:nvSpPr>
          <p:spPr>
            <a:xfrm>
              <a:off x="9495488" y="3122425"/>
              <a:ext cx="978373" cy="978373"/>
            </a:xfrm>
            <a:prstGeom prst="ellipse">
              <a:avLst/>
            </a:prstGeom>
            <a:solidFill>
              <a:schemeClr val="accent4"/>
            </a:solidFill>
            <a:ln w="12700" cap="flat" cmpd="sng" algn="ctr">
              <a:noFill/>
              <a:prstDash val="solid"/>
              <a:miter lim="800000"/>
            </a:ln>
            <a:effectLst/>
          </p:spPr>
          <p:txBody>
            <a:bodyPr rtlCol="0" anchor="ctr"/>
            <a:lstStyle/>
            <a:p>
              <a:pPr algn="ctr" defTabSz="685800">
                <a:defRPr/>
              </a:pPr>
              <a:endParaRPr lang="zh-CN" altLang="en-US" sz="1400" kern="0" dirty="0">
                <a:solidFill>
                  <a:schemeClr val="tx1">
                    <a:lumMod val="65000"/>
                    <a:lumOff val="35000"/>
                  </a:schemeClr>
                </a:solidFill>
                <a:cs typeface="+mn-ea"/>
                <a:sym typeface="+mn-lt"/>
              </a:endParaRPr>
            </a:p>
          </p:txBody>
        </p:sp>
        <p:sp>
          <p:nvSpPr>
            <p:cNvPr id="55"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chemeClr val="tx1">
                    <a:lumMod val="65000"/>
                    <a:lumOff val="35000"/>
                  </a:schemeClr>
                </a:solidFill>
                <a:cs typeface="+mn-ea"/>
                <a:sym typeface="+mn-lt"/>
              </a:endParaRPr>
            </a:p>
          </p:txBody>
        </p:sp>
      </p:grpSp>
      <p:grpSp>
        <p:nvGrpSpPr>
          <p:cNvPr id="11" name="组合 55"/>
          <p:cNvGrpSpPr/>
          <p:nvPr/>
        </p:nvGrpSpPr>
        <p:grpSpPr>
          <a:xfrm>
            <a:off x="6571989" y="1262453"/>
            <a:ext cx="733780" cy="734006"/>
            <a:chOff x="8762652" y="1587501"/>
            <a:chExt cx="978373" cy="978373"/>
          </a:xfrm>
        </p:grpSpPr>
        <p:sp>
          <p:nvSpPr>
            <p:cNvPr id="57" name="椭圆 56"/>
            <p:cNvSpPr/>
            <p:nvPr/>
          </p:nvSpPr>
          <p:spPr>
            <a:xfrm>
              <a:off x="8762652" y="1587501"/>
              <a:ext cx="978373" cy="978373"/>
            </a:xfrm>
            <a:prstGeom prst="ellipse">
              <a:avLst/>
            </a:prstGeom>
            <a:solidFill>
              <a:schemeClr val="accent4"/>
            </a:solidFill>
            <a:ln w="12700" cap="flat" cmpd="sng" algn="ctr">
              <a:noFill/>
              <a:prstDash val="solid"/>
              <a:miter lim="800000"/>
            </a:ln>
            <a:effectLst/>
          </p:spPr>
          <p:txBody>
            <a:bodyPr rtlCol="0" anchor="ctr"/>
            <a:lstStyle/>
            <a:p>
              <a:pPr algn="ctr" defTabSz="685800">
                <a:defRPr/>
              </a:pPr>
              <a:endParaRPr lang="zh-CN" altLang="en-US" sz="1400" kern="0" dirty="0">
                <a:solidFill>
                  <a:schemeClr val="tx1">
                    <a:lumMod val="65000"/>
                    <a:lumOff val="35000"/>
                  </a:schemeClr>
                </a:solidFill>
                <a:cs typeface="+mn-ea"/>
                <a:sym typeface="+mn-lt"/>
              </a:endParaRPr>
            </a:p>
          </p:txBody>
        </p:sp>
        <p:sp>
          <p:nvSpPr>
            <p:cNvPr id="58"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chemeClr val="tx1">
                    <a:lumMod val="65000"/>
                    <a:lumOff val="35000"/>
                  </a:schemeClr>
                </a:solidFill>
                <a:cs typeface="+mn-ea"/>
                <a:sym typeface="+mn-lt"/>
              </a:endParaRPr>
            </a:p>
          </p:txBody>
        </p:sp>
      </p:grpSp>
      <p:grpSp>
        <p:nvGrpSpPr>
          <p:cNvPr id="12" name="组合 58"/>
          <p:cNvGrpSpPr/>
          <p:nvPr/>
        </p:nvGrpSpPr>
        <p:grpSpPr>
          <a:xfrm>
            <a:off x="6571989" y="3565550"/>
            <a:ext cx="733780" cy="734006"/>
            <a:chOff x="8762652" y="4657348"/>
            <a:chExt cx="978373" cy="978373"/>
          </a:xfrm>
        </p:grpSpPr>
        <p:sp>
          <p:nvSpPr>
            <p:cNvPr id="60" name="椭圆 59"/>
            <p:cNvSpPr/>
            <p:nvPr/>
          </p:nvSpPr>
          <p:spPr>
            <a:xfrm>
              <a:off x="8762652" y="4657348"/>
              <a:ext cx="978373" cy="978373"/>
            </a:xfrm>
            <a:prstGeom prst="ellipse">
              <a:avLst/>
            </a:prstGeom>
            <a:solidFill>
              <a:schemeClr val="accent4"/>
            </a:solidFill>
            <a:ln w="12700" cap="flat" cmpd="sng" algn="ctr">
              <a:noFill/>
              <a:prstDash val="solid"/>
              <a:miter lim="800000"/>
            </a:ln>
            <a:effectLst/>
          </p:spPr>
          <p:txBody>
            <a:bodyPr rtlCol="0" anchor="ctr"/>
            <a:lstStyle/>
            <a:p>
              <a:pPr algn="ctr" defTabSz="685800">
                <a:defRPr/>
              </a:pPr>
              <a:endParaRPr lang="zh-CN" altLang="en-US" sz="1400" kern="0" dirty="0">
                <a:solidFill>
                  <a:schemeClr val="tx1">
                    <a:lumMod val="65000"/>
                    <a:lumOff val="35000"/>
                  </a:schemeClr>
                </a:solidFill>
                <a:cs typeface="+mn-ea"/>
                <a:sym typeface="+mn-lt"/>
              </a:endParaRPr>
            </a:p>
          </p:txBody>
        </p:sp>
        <p:sp>
          <p:nvSpPr>
            <p:cNvPr id="61"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defTabSz="685800">
                <a:defRPr/>
              </a:pPr>
              <a:endParaRPr lang="zh-CN" altLang="en-US" sz="1400" kern="0" dirty="0">
                <a:solidFill>
                  <a:schemeClr val="tx1">
                    <a:lumMod val="65000"/>
                    <a:lumOff val="35000"/>
                  </a:schemeClr>
                </a:solidFill>
                <a:cs typeface="+mn-ea"/>
                <a:sym typeface="+mn-lt"/>
              </a:endParaRPr>
            </a:p>
          </p:txBody>
        </p:sp>
      </p:grpSp>
      <p:sp>
        <p:nvSpPr>
          <p:cNvPr id="62" name="矩形 61"/>
          <p:cNvSpPr/>
          <p:nvPr/>
        </p:nvSpPr>
        <p:spPr>
          <a:xfrm>
            <a:off x="1180946" y="1433188"/>
            <a:ext cx="603370" cy="392415"/>
          </a:xfrm>
          <a:prstGeom prst="rect">
            <a:avLst/>
          </a:prstGeom>
        </p:spPr>
        <p:txBody>
          <a:bodyPr wrap="none" lIns="68580" tIns="34290" rIns="68580" bIns="34290">
            <a:spAutoFit/>
          </a:bodyPr>
          <a:lstStyle/>
          <a:p>
            <a:pPr algn="ctr"/>
            <a:r>
              <a:rPr lang="en-US" altLang="zh-CN" sz="2100" dirty="0">
                <a:solidFill>
                  <a:schemeClr val="tx1">
                    <a:lumMod val="65000"/>
                    <a:lumOff val="35000"/>
                  </a:schemeClr>
                </a:solidFill>
                <a:cs typeface="+mn-ea"/>
                <a:sym typeface="+mn-lt"/>
              </a:rPr>
              <a:t>35%</a:t>
            </a:r>
            <a:endParaRPr lang="zh-CN" altLang="en-US" sz="2100" dirty="0">
              <a:solidFill>
                <a:schemeClr val="tx1">
                  <a:lumMod val="65000"/>
                  <a:lumOff val="35000"/>
                </a:schemeClr>
              </a:solidFill>
              <a:cs typeface="+mn-ea"/>
              <a:sym typeface="+mn-lt"/>
            </a:endParaRPr>
          </a:p>
        </p:txBody>
      </p:sp>
      <p:sp>
        <p:nvSpPr>
          <p:cNvPr id="63" name="矩形 62"/>
          <p:cNvSpPr/>
          <p:nvPr/>
        </p:nvSpPr>
        <p:spPr>
          <a:xfrm>
            <a:off x="7355261" y="1433188"/>
            <a:ext cx="603370" cy="392415"/>
          </a:xfrm>
          <a:prstGeom prst="rect">
            <a:avLst/>
          </a:prstGeom>
        </p:spPr>
        <p:txBody>
          <a:bodyPr wrap="none" lIns="68580" tIns="34290" rIns="68580" bIns="34290">
            <a:spAutoFit/>
          </a:bodyPr>
          <a:lstStyle/>
          <a:p>
            <a:pPr algn="ctr"/>
            <a:r>
              <a:rPr lang="en-US" altLang="zh-CN" sz="2100" dirty="0">
                <a:solidFill>
                  <a:schemeClr val="tx1">
                    <a:lumMod val="65000"/>
                    <a:lumOff val="35000"/>
                  </a:schemeClr>
                </a:solidFill>
                <a:cs typeface="+mn-ea"/>
                <a:sym typeface="+mn-lt"/>
              </a:rPr>
              <a:t>13%</a:t>
            </a:r>
            <a:endParaRPr lang="zh-CN" altLang="en-US" sz="2100" dirty="0">
              <a:solidFill>
                <a:schemeClr val="tx1">
                  <a:lumMod val="65000"/>
                  <a:lumOff val="35000"/>
                </a:schemeClr>
              </a:solidFill>
              <a:cs typeface="+mn-ea"/>
              <a:sym typeface="+mn-lt"/>
            </a:endParaRPr>
          </a:p>
        </p:txBody>
      </p:sp>
      <p:sp>
        <p:nvSpPr>
          <p:cNvPr id="64" name="矩形 63"/>
          <p:cNvSpPr/>
          <p:nvPr/>
        </p:nvSpPr>
        <p:spPr>
          <a:xfrm>
            <a:off x="628051" y="2584735"/>
            <a:ext cx="603370" cy="392415"/>
          </a:xfrm>
          <a:prstGeom prst="rect">
            <a:avLst/>
          </a:prstGeom>
        </p:spPr>
        <p:txBody>
          <a:bodyPr wrap="none" lIns="68580" tIns="34290" rIns="68580" bIns="34290">
            <a:spAutoFit/>
          </a:bodyPr>
          <a:lstStyle/>
          <a:p>
            <a:pPr algn="ctr"/>
            <a:r>
              <a:rPr lang="en-US" altLang="zh-CN" sz="2100" dirty="0">
                <a:solidFill>
                  <a:schemeClr val="tx1">
                    <a:lumMod val="65000"/>
                    <a:lumOff val="35000"/>
                  </a:schemeClr>
                </a:solidFill>
                <a:cs typeface="+mn-ea"/>
                <a:sym typeface="+mn-lt"/>
              </a:rPr>
              <a:t>40%</a:t>
            </a:r>
            <a:endParaRPr lang="zh-CN" altLang="en-US" sz="2100" dirty="0">
              <a:solidFill>
                <a:schemeClr val="tx1">
                  <a:lumMod val="65000"/>
                  <a:lumOff val="35000"/>
                </a:schemeClr>
              </a:solidFill>
              <a:cs typeface="+mn-ea"/>
              <a:sym typeface="+mn-lt"/>
            </a:endParaRPr>
          </a:p>
        </p:txBody>
      </p:sp>
      <p:sp>
        <p:nvSpPr>
          <p:cNvPr id="65" name="矩形 64"/>
          <p:cNvSpPr/>
          <p:nvPr/>
        </p:nvSpPr>
        <p:spPr>
          <a:xfrm>
            <a:off x="7904889" y="2584735"/>
            <a:ext cx="603370" cy="392415"/>
          </a:xfrm>
          <a:prstGeom prst="rect">
            <a:avLst/>
          </a:prstGeom>
        </p:spPr>
        <p:txBody>
          <a:bodyPr wrap="none" lIns="68580" tIns="34290" rIns="68580" bIns="34290">
            <a:spAutoFit/>
          </a:bodyPr>
          <a:lstStyle/>
          <a:p>
            <a:pPr algn="ctr"/>
            <a:r>
              <a:rPr lang="en-US" altLang="zh-CN" sz="2100" dirty="0">
                <a:solidFill>
                  <a:schemeClr val="tx1">
                    <a:lumMod val="65000"/>
                    <a:lumOff val="35000"/>
                  </a:schemeClr>
                </a:solidFill>
                <a:cs typeface="+mn-ea"/>
                <a:sym typeface="+mn-lt"/>
              </a:rPr>
              <a:t>38%</a:t>
            </a:r>
            <a:endParaRPr lang="zh-CN" altLang="en-US" sz="2100" dirty="0">
              <a:solidFill>
                <a:schemeClr val="tx1">
                  <a:lumMod val="65000"/>
                  <a:lumOff val="35000"/>
                </a:schemeClr>
              </a:solidFill>
              <a:cs typeface="+mn-ea"/>
              <a:sym typeface="+mn-lt"/>
            </a:endParaRPr>
          </a:p>
        </p:txBody>
      </p:sp>
      <p:sp>
        <p:nvSpPr>
          <p:cNvPr id="66" name="矩形 65"/>
          <p:cNvSpPr/>
          <p:nvPr/>
        </p:nvSpPr>
        <p:spPr>
          <a:xfrm>
            <a:off x="1180946" y="3736284"/>
            <a:ext cx="603370" cy="392415"/>
          </a:xfrm>
          <a:prstGeom prst="rect">
            <a:avLst/>
          </a:prstGeom>
        </p:spPr>
        <p:txBody>
          <a:bodyPr wrap="none" lIns="68580" tIns="34290" rIns="68580" bIns="34290">
            <a:spAutoFit/>
          </a:bodyPr>
          <a:lstStyle/>
          <a:p>
            <a:pPr algn="ctr"/>
            <a:r>
              <a:rPr lang="en-US" altLang="zh-CN" sz="2100" dirty="0">
                <a:solidFill>
                  <a:schemeClr val="tx1">
                    <a:lumMod val="65000"/>
                    <a:lumOff val="35000"/>
                  </a:schemeClr>
                </a:solidFill>
                <a:cs typeface="+mn-ea"/>
                <a:sym typeface="+mn-lt"/>
              </a:rPr>
              <a:t>80%</a:t>
            </a:r>
            <a:endParaRPr lang="zh-CN" altLang="en-US" sz="2100" dirty="0">
              <a:solidFill>
                <a:schemeClr val="tx1">
                  <a:lumMod val="65000"/>
                  <a:lumOff val="35000"/>
                </a:schemeClr>
              </a:solidFill>
              <a:cs typeface="+mn-ea"/>
              <a:sym typeface="+mn-lt"/>
            </a:endParaRPr>
          </a:p>
        </p:txBody>
      </p:sp>
      <p:sp>
        <p:nvSpPr>
          <p:cNvPr id="67" name="矩形 66"/>
          <p:cNvSpPr/>
          <p:nvPr/>
        </p:nvSpPr>
        <p:spPr>
          <a:xfrm>
            <a:off x="7355261" y="3736284"/>
            <a:ext cx="603370" cy="392415"/>
          </a:xfrm>
          <a:prstGeom prst="rect">
            <a:avLst/>
          </a:prstGeom>
        </p:spPr>
        <p:txBody>
          <a:bodyPr wrap="none" lIns="68580" tIns="34290" rIns="68580" bIns="34290">
            <a:spAutoFit/>
          </a:bodyPr>
          <a:lstStyle/>
          <a:p>
            <a:pPr algn="ctr"/>
            <a:r>
              <a:rPr lang="en-US" altLang="zh-CN" sz="2100" dirty="0">
                <a:solidFill>
                  <a:schemeClr val="tx1">
                    <a:lumMod val="65000"/>
                    <a:lumOff val="35000"/>
                  </a:schemeClr>
                </a:solidFill>
                <a:cs typeface="+mn-ea"/>
                <a:sym typeface="+mn-lt"/>
              </a:rPr>
              <a:t>13%</a:t>
            </a:r>
            <a:endParaRPr lang="zh-CN" altLang="en-US" sz="2100" dirty="0">
              <a:solidFill>
                <a:schemeClr val="tx1">
                  <a:lumMod val="65000"/>
                  <a:lumOff val="35000"/>
                </a:schemeClr>
              </a:solidFill>
              <a:cs typeface="+mn-ea"/>
              <a:sym typeface="+mn-lt"/>
            </a:endParaRPr>
          </a:p>
        </p:txBody>
      </p:sp>
      <p:sp>
        <p:nvSpPr>
          <p:cNvPr id="68" name="矩形 67"/>
          <p:cNvSpPr/>
          <p:nvPr/>
        </p:nvSpPr>
        <p:spPr>
          <a:xfrm>
            <a:off x="2867705" y="3857508"/>
            <a:ext cx="3360479" cy="623248"/>
          </a:xfrm>
          <a:prstGeom prst="rect">
            <a:avLst/>
          </a:prstGeom>
        </p:spPr>
        <p:txBody>
          <a:bodyPr wrap="square" lIns="68580" tIns="34290" rIns="68580" bIns="34290">
            <a:spAutoFit/>
          </a:bodyPr>
          <a:lstStyle/>
          <a:p>
            <a:pPr algn="ctr">
              <a:lnSpc>
                <a:spcPct val="150000"/>
              </a:lnSpc>
              <a:spcAft>
                <a:spcPts val="450"/>
              </a:spcAft>
              <a:buClr>
                <a:srgbClr val="5ABEAA"/>
              </a:buClr>
            </a:pPr>
            <a:r>
              <a:rPr lang="zh-CN" altLang="en-US" sz="800" dirty="0">
                <a:solidFill>
                  <a:schemeClr val="bg1">
                    <a:lumMod val="65000"/>
                  </a:schemeClr>
                </a:solidFill>
                <a:cs typeface="+mn-ea"/>
                <a:sym typeface="+mn-lt"/>
              </a:rPr>
              <a:t>为客户提供有效服务，是我们工作的方向和价值评价的标尺，成就客户就是成就我们自己。我们坚持以客户为中心，快速响应客户需求，持续为客户创造长期价值进而成就客户</a:t>
            </a:r>
            <a:endParaRPr lang="zh-CN" altLang="en-US" sz="800" dirty="0">
              <a:solidFill>
                <a:schemeClr val="bg1">
                  <a:lumMod val="65000"/>
                </a:schemeClr>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par>
                                <p:cTn id="28" presetID="22" presetClass="entr" presetSubtype="2"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par>
                                <p:cTn id="40" presetID="22" presetClass="entr" presetSubtype="8"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 calcmode="lin" valueType="num">
                                      <p:cBhvr>
                                        <p:cTn id="48" dur="500" fill="hold"/>
                                        <p:tgtEl>
                                          <p:spTgt spid="8"/>
                                        </p:tgtEl>
                                        <p:attrNameLst>
                                          <p:attrName>style.rotation</p:attrName>
                                        </p:attrNameLst>
                                      </p:cBhvr>
                                      <p:tavLst>
                                        <p:tav tm="0">
                                          <p:val>
                                            <p:fltVal val="360"/>
                                          </p:val>
                                        </p:tav>
                                        <p:tav tm="100000">
                                          <p:val>
                                            <p:fltVal val="0"/>
                                          </p:val>
                                        </p:tav>
                                      </p:tavLst>
                                    </p:anim>
                                    <p:animEffect transition="in" filter="fade">
                                      <p:cBhvr>
                                        <p:cTn id="49" dur="500"/>
                                        <p:tgtEl>
                                          <p:spTgt spid="8"/>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 calcmode="lin" valueType="num">
                                      <p:cBhvr>
                                        <p:cTn id="54" dur="500" fill="hold"/>
                                        <p:tgtEl>
                                          <p:spTgt spid="11"/>
                                        </p:tgtEl>
                                        <p:attrNameLst>
                                          <p:attrName>style.rotation</p:attrName>
                                        </p:attrNameLst>
                                      </p:cBhvr>
                                      <p:tavLst>
                                        <p:tav tm="0">
                                          <p:val>
                                            <p:fltVal val="360"/>
                                          </p:val>
                                        </p:tav>
                                        <p:tav tm="100000">
                                          <p:val>
                                            <p:fltVal val="0"/>
                                          </p:val>
                                        </p:tav>
                                      </p:tavLst>
                                    </p:anim>
                                    <p:animEffect transition="in" filter="fade">
                                      <p:cBhvr>
                                        <p:cTn id="55" dur="500"/>
                                        <p:tgtEl>
                                          <p:spTgt spid="11"/>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0-#ppt_w/2"/>
                                          </p:val>
                                        </p:tav>
                                        <p:tav tm="100000">
                                          <p:val>
                                            <p:strVal val="#ppt_x"/>
                                          </p:val>
                                        </p:tav>
                                      </p:tavLst>
                                    </p:anim>
                                    <p:anim calcmode="lin" valueType="num">
                                      <p:cBhvr additive="base">
                                        <p:cTn id="59" dur="500" fill="hold"/>
                                        <p:tgtEl>
                                          <p:spTgt spid="62"/>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additive="base">
                                        <p:cTn id="62" dur="500" fill="hold"/>
                                        <p:tgtEl>
                                          <p:spTgt spid="63"/>
                                        </p:tgtEl>
                                        <p:attrNameLst>
                                          <p:attrName>ppt_x</p:attrName>
                                        </p:attrNameLst>
                                      </p:cBhvr>
                                      <p:tavLst>
                                        <p:tav tm="0">
                                          <p:val>
                                            <p:strVal val="1+#ppt_w/2"/>
                                          </p:val>
                                        </p:tav>
                                        <p:tav tm="100000">
                                          <p:val>
                                            <p:strVal val="#ppt_x"/>
                                          </p:val>
                                        </p:tav>
                                      </p:tavLst>
                                    </p:anim>
                                    <p:anim calcmode="lin" valueType="num">
                                      <p:cBhvr additive="base">
                                        <p:cTn id="63" dur="500" fill="hold"/>
                                        <p:tgtEl>
                                          <p:spTgt spid="63"/>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49" presetClass="entr" presetSubtype="0" decel="10000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 calcmode="lin" valueType="num">
                                      <p:cBhvr>
                                        <p:cTn id="69" dur="500" fill="hold"/>
                                        <p:tgtEl>
                                          <p:spTgt spid="7"/>
                                        </p:tgtEl>
                                        <p:attrNameLst>
                                          <p:attrName>style.rotation</p:attrName>
                                        </p:attrNameLst>
                                      </p:cBhvr>
                                      <p:tavLst>
                                        <p:tav tm="0">
                                          <p:val>
                                            <p:fltVal val="360"/>
                                          </p:val>
                                        </p:tav>
                                        <p:tav tm="100000">
                                          <p:val>
                                            <p:fltVal val="0"/>
                                          </p:val>
                                        </p:tav>
                                      </p:tavLst>
                                    </p:anim>
                                    <p:animEffect transition="in" filter="fade">
                                      <p:cBhvr>
                                        <p:cTn id="70" dur="500"/>
                                        <p:tgtEl>
                                          <p:spTgt spid="7"/>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 calcmode="lin" valueType="num">
                                      <p:cBhvr>
                                        <p:cTn id="75" dur="500" fill="hold"/>
                                        <p:tgtEl>
                                          <p:spTgt spid="10"/>
                                        </p:tgtEl>
                                        <p:attrNameLst>
                                          <p:attrName>style.rotation</p:attrName>
                                        </p:attrNameLst>
                                      </p:cBhvr>
                                      <p:tavLst>
                                        <p:tav tm="0">
                                          <p:val>
                                            <p:fltVal val="360"/>
                                          </p:val>
                                        </p:tav>
                                        <p:tav tm="100000">
                                          <p:val>
                                            <p:fltVal val="0"/>
                                          </p:val>
                                        </p:tav>
                                      </p:tavLst>
                                    </p:anim>
                                    <p:animEffect transition="in" filter="fade">
                                      <p:cBhvr>
                                        <p:cTn id="76" dur="500"/>
                                        <p:tgtEl>
                                          <p:spTgt spid="10"/>
                                        </p:tgtEl>
                                      </p:cBhvr>
                                    </p:animEffect>
                                  </p:childTnLst>
                                </p:cTn>
                              </p:par>
                              <p:par>
                                <p:cTn id="77" presetID="2" presetClass="entr" presetSubtype="8"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additive="base">
                                        <p:cTn id="79" dur="500" fill="hold"/>
                                        <p:tgtEl>
                                          <p:spTgt spid="64"/>
                                        </p:tgtEl>
                                        <p:attrNameLst>
                                          <p:attrName>ppt_x</p:attrName>
                                        </p:attrNameLst>
                                      </p:cBhvr>
                                      <p:tavLst>
                                        <p:tav tm="0">
                                          <p:val>
                                            <p:strVal val="0-#ppt_w/2"/>
                                          </p:val>
                                        </p:tav>
                                        <p:tav tm="100000">
                                          <p:val>
                                            <p:strVal val="#ppt_x"/>
                                          </p:val>
                                        </p:tav>
                                      </p:tavLst>
                                    </p:anim>
                                    <p:anim calcmode="lin" valueType="num">
                                      <p:cBhvr additive="base">
                                        <p:cTn id="80" dur="500" fill="hold"/>
                                        <p:tgtEl>
                                          <p:spTgt spid="6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1+#ppt_w/2"/>
                                          </p:val>
                                        </p:tav>
                                        <p:tav tm="100000">
                                          <p:val>
                                            <p:strVal val="#ppt_x"/>
                                          </p:val>
                                        </p:tav>
                                      </p:tavLst>
                                    </p:anim>
                                    <p:anim calcmode="lin" valueType="num">
                                      <p:cBhvr additive="base">
                                        <p:cTn id="84" dur="500" fill="hold"/>
                                        <p:tgtEl>
                                          <p:spTgt spid="65"/>
                                        </p:tgtEl>
                                        <p:attrNameLst>
                                          <p:attrName>ppt_y</p:attrName>
                                        </p:attrNameLst>
                                      </p:cBhvr>
                                      <p:tavLst>
                                        <p:tav tm="0">
                                          <p:val>
                                            <p:strVal val="#ppt_y"/>
                                          </p:val>
                                        </p:tav>
                                        <p:tav tm="100000">
                                          <p:val>
                                            <p:strVal val="#ppt_y"/>
                                          </p:val>
                                        </p:tav>
                                      </p:tavLst>
                                    </p:anim>
                                  </p:childTnLst>
                                </p:cTn>
                              </p:par>
                            </p:childTnLst>
                          </p:cTn>
                        </p:par>
                        <p:par>
                          <p:cTn id="85" fill="hold">
                            <p:stCondLst>
                              <p:cond delay="3000"/>
                            </p:stCondLst>
                            <p:childTnLst>
                              <p:par>
                                <p:cTn id="86" presetID="49" presetClass="entr" presetSubtype="0" decel="100000"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 calcmode="lin" valueType="num">
                                      <p:cBhvr>
                                        <p:cTn id="90" dur="500" fill="hold"/>
                                        <p:tgtEl>
                                          <p:spTgt spid="9"/>
                                        </p:tgtEl>
                                        <p:attrNameLst>
                                          <p:attrName>style.rotation</p:attrName>
                                        </p:attrNameLst>
                                      </p:cBhvr>
                                      <p:tavLst>
                                        <p:tav tm="0">
                                          <p:val>
                                            <p:fltVal val="360"/>
                                          </p:val>
                                        </p:tav>
                                        <p:tav tm="100000">
                                          <p:val>
                                            <p:fltVal val="0"/>
                                          </p:val>
                                        </p:tav>
                                      </p:tavLst>
                                    </p:anim>
                                    <p:animEffect transition="in" filter="fade">
                                      <p:cBhvr>
                                        <p:cTn id="91" dur="500"/>
                                        <p:tgtEl>
                                          <p:spTgt spid="9"/>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 calcmode="lin" valueType="num">
                                      <p:cBhvr>
                                        <p:cTn id="96" dur="500" fill="hold"/>
                                        <p:tgtEl>
                                          <p:spTgt spid="12"/>
                                        </p:tgtEl>
                                        <p:attrNameLst>
                                          <p:attrName>style.rotation</p:attrName>
                                        </p:attrNameLst>
                                      </p:cBhvr>
                                      <p:tavLst>
                                        <p:tav tm="0">
                                          <p:val>
                                            <p:fltVal val="360"/>
                                          </p:val>
                                        </p:tav>
                                        <p:tav tm="100000">
                                          <p:val>
                                            <p:fltVal val="0"/>
                                          </p:val>
                                        </p:tav>
                                      </p:tavLst>
                                    </p:anim>
                                    <p:animEffect transition="in" filter="fade">
                                      <p:cBhvr>
                                        <p:cTn id="97" dur="500"/>
                                        <p:tgtEl>
                                          <p:spTgt spid="12"/>
                                        </p:tgtEl>
                                      </p:cBhvr>
                                    </p:animEffect>
                                  </p:childTnLst>
                                </p:cTn>
                              </p:par>
                              <p:par>
                                <p:cTn id="98" presetID="2" presetClass="entr" presetSubtype="8"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 calcmode="lin" valueType="num">
                                      <p:cBhvr additive="base">
                                        <p:cTn id="100" dur="500" fill="hold"/>
                                        <p:tgtEl>
                                          <p:spTgt spid="66"/>
                                        </p:tgtEl>
                                        <p:attrNameLst>
                                          <p:attrName>ppt_x</p:attrName>
                                        </p:attrNameLst>
                                      </p:cBhvr>
                                      <p:tavLst>
                                        <p:tav tm="0">
                                          <p:val>
                                            <p:strVal val="0-#ppt_w/2"/>
                                          </p:val>
                                        </p:tav>
                                        <p:tav tm="100000">
                                          <p:val>
                                            <p:strVal val="#ppt_x"/>
                                          </p:val>
                                        </p:tav>
                                      </p:tavLst>
                                    </p:anim>
                                    <p:anim calcmode="lin" valueType="num">
                                      <p:cBhvr additive="base">
                                        <p:cTn id="101" dur="500" fill="hold"/>
                                        <p:tgtEl>
                                          <p:spTgt spid="66"/>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anim calcmode="lin" valueType="num">
                                      <p:cBhvr additive="base">
                                        <p:cTn id="104" dur="500" fill="hold"/>
                                        <p:tgtEl>
                                          <p:spTgt spid="67"/>
                                        </p:tgtEl>
                                        <p:attrNameLst>
                                          <p:attrName>ppt_x</p:attrName>
                                        </p:attrNameLst>
                                      </p:cBhvr>
                                      <p:tavLst>
                                        <p:tav tm="0">
                                          <p:val>
                                            <p:strVal val="1+#ppt_w/2"/>
                                          </p:val>
                                        </p:tav>
                                        <p:tav tm="100000">
                                          <p:val>
                                            <p:strVal val="#ppt_x"/>
                                          </p:val>
                                        </p:tav>
                                      </p:tavLst>
                                    </p:anim>
                                    <p:anim calcmode="lin" valueType="num">
                                      <p:cBhvr additive="base">
                                        <p:cTn id="105" dur="500" fill="hold"/>
                                        <p:tgtEl>
                                          <p:spTgt spid="67"/>
                                        </p:tgtEl>
                                        <p:attrNameLst>
                                          <p:attrName>ppt_y</p:attrName>
                                        </p:attrNameLst>
                                      </p:cBhvr>
                                      <p:tavLst>
                                        <p:tav tm="0">
                                          <p:val>
                                            <p:strVal val="#ppt_y"/>
                                          </p:val>
                                        </p:tav>
                                        <p:tav tm="100000">
                                          <p:val>
                                            <p:strVal val="#ppt_y"/>
                                          </p:val>
                                        </p:tav>
                                      </p:tavLst>
                                    </p:anim>
                                  </p:childTnLst>
                                </p:cTn>
                              </p:par>
                            </p:childTnLst>
                          </p:cTn>
                        </p:par>
                        <p:par>
                          <p:cTn id="106" fill="hold">
                            <p:stCondLst>
                              <p:cond delay="3500"/>
                            </p:stCondLst>
                            <p:childTnLst>
                              <p:par>
                                <p:cTn id="107" presetID="42" presetClass="entr" presetSubtype="0"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1000"/>
                                        <p:tgtEl>
                                          <p:spTgt spid="68"/>
                                        </p:tgtEl>
                                      </p:cBhvr>
                                    </p:animEffect>
                                    <p:anim calcmode="lin" valueType="num">
                                      <p:cBhvr>
                                        <p:cTn id="110" dur="1000" fill="hold"/>
                                        <p:tgtEl>
                                          <p:spTgt spid="68"/>
                                        </p:tgtEl>
                                        <p:attrNameLst>
                                          <p:attrName>ppt_x</p:attrName>
                                        </p:attrNameLst>
                                      </p:cBhvr>
                                      <p:tavLst>
                                        <p:tav tm="0">
                                          <p:val>
                                            <p:strVal val="#ppt_x"/>
                                          </p:val>
                                        </p:tav>
                                        <p:tav tm="100000">
                                          <p:val>
                                            <p:strVal val="#ppt_x"/>
                                          </p:val>
                                        </p:tav>
                                      </p:tavLst>
                                    </p:anim>
                                    <p:anim calcmode="lin" valueType="num">
                                      <p:cBhvr>
                                        <p:cTn id="11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54"/>
          <p:cNvGrpSpPr/>
          <p:nvPr/>
        </p:nvGrpSpPr>
        <p:grpSpPr>
          <a:xfrm>
            <a:off x="4048473" y="1571532"/>
            <a:ext cx="1047055" cy="2727372"/>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5" y="439133"/>
              <a:ext cx="1030074" cy="738436"/>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1" name="Shape 1951"/>
            <p:cNvSpPr/>
            <p:nvPr/>
          </p:nvSpPr>
          <p:spPr>
            <a:xfrm>
              <a:off x="1140209" y="2164197"/>
              <a:ext cx="1030074" cy="738436"/>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2" name="Shape 1952"/>
            <p:cNvSpPr/>
            <p:nvPr/>
          </p:nvSpPr>
          <p:spPr>
            <a:xfrm>
              <a:off x="432581" y="4088965"/>
              <a:ext cx="1030074" cy="738436"/>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3" name="Shape 1953"/>
            <p:cNvSpPr/>
            <p:nvPr/>
          </p:nvSpPr>
          <p:spPr>
            <a:xfrm>
              <a:off x="534804" y="5828648"/>
              <a:ext cx="1030074" cy="738436"/>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endParaRPr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Rectangle 50"/>
          <p:cNvSpPr/>
          <p:nvPr/>
        </p:nvSpPr>
        <p:spPr>
          <a:xfrm>
            <a:off x="5193128" y="1830933"/>
            <a:ext cx="1790721" cy="415426"/>
          </a:xfrm>
          <a:prstGeom prst="rect">
            <a:avLst/>
          </a:prstGeom>
        </p:spPr>
        <p:txBody>
          <a:bodyPr wrap="square"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6" name="TextBox 51"/>
          <p:cNvSpPr txBox="1"/>
          <p:nvPr/>
        </p:nvSpPr>
        <p:spPr>
          <a:xfrm>
            <a:off x="5183770" y="1617983"/>
            <a:ext cx="1224115" cy="221561"/>
          </a:xfrm>
          <a:prstGeom prst="rect">
            <a:avLst/>
          </a:prstGeom>
          <a:noFill/>
        </p:spPr>
        <p:txBody>
          <a:bodyPr wrap="square" lIns="0" tIns="0" rIns="0" bIns="0" rtlCol="0">
            <a:spAutoFit/>
          </a:bodyPr>
          <a:lstStyle/>
          <a:p>
            <a:pP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0"/>
          <p:cNvSpPr/>
          <p:nvPr/>
        </p:nvSpPr>
        <p:spPr>
          <a:xfrm>
            <a:off x="2088156" y="2522590"/>
            <a:ext cx="1836076" cy="415426"/>
          </a:xfrm>
          <a:prstGeom prst="rect">
            <a:avLst/>
          </a:prstGeom>
        </p:spPr>
        <p:txBody>
          <a:bodyPr wrap="square"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8" name="TextBox 51"/>
          <p:cNvSpPr txBox="1"/>
          <p:nvPr/>
        </p:nvSpPr>
        <p:spPr>
          <a:xfrm>
            <a:off x="2700118" y="2309640"/>
            <a:ext cx="1224115" cy="221561"/>
          </a:xfrm>
          <a:prstGeom prst="rect">
            <a:avLst/>
          </a:prstGeom>
          <a:noFill/>
        </p:spPr>
        <p:txBody>
          <a:bodyPr wrap="square" lIns="0" tIns="0" rIns="0" bIns="0" rtlCol="0">
            <a:spAutoFit/>
          </a:bodyPr>
          <a:lstStyle/>
          <a:p>
            <a:pPr algn="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5193128" y="3152307"/>
            <a:ext cx="1790721" cy="646219"/>
          </a:xfrm>
          <a:prstGeom prst="rect">
            <a:avLst/>
          </a:prstGeom>
        </p:spPr>
        <p:txBody>
          <a:bodyPr wrap="square" lIns="0" tIns="0" rIns="0" bIns="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20000"/>
              </a:lnSpc>
            </a:pPr>
            <a:r>
              <a:rPr lang="en-US" altLang="zh-CN"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7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5183770" y="2939357"/>
            <a:ext cx="1224115" cy="221561"/>
          </a:xfrm>
          <a:prstGeom prst="rect">
            <a:avLst/>
          </a:prstGeom>
          <a:noFill/>
        </p:spPr>
        <p:txBody>
          <a:bodyPr wrap="square" lIns="0" tIns="0" rIns="0" bIns="0" rtlCol="0">
            <a:spAutoFit/>
          </a:bodyPr>
          <a:lstStyle/>
          <a:p>
            <a:pP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088156" y="3843963"/>
            <a:ext cx="1836076" cy="415426"/>
          </a:xfrm>
          <a:prstGeom prst="rect">
            <a:avLst/>
          </a:prstGeom>
        </p:spPr>
        <p:txBody>
          <a:bodyPr wrap="square"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42" name="TextBox 51"/>
          <p:cNvSpPr txBox="1"/>
          <p:nvPr/>
        </p:nvSpPr>
        <p:spPr>
          <a:xfrm>
            <a:off x="2700118" y="3631014"/>
            <a:ext cx="1224115" cy="221561"/>
          </a:xfrm>
          <a:prstGeom prst="rect">
            <a:avLst/>
          </a:prstGeom>
          <a:noFill/>
        </p:spPr>
        <p:txBody>
          <a:bodyPr wrap="square" lIns="0" tIns="0" rIns="0" bIns="0" rtlCol="0">
            <a:spAutoFit/>
          </a:bodyPr>
          <a:lstStyle/>
          <a:p>
            <a:pPr algn="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3000">
    <p:push dir="u"/>
  </p:transition>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2934845" y="1283425"/>
            <a:ext cx="3274313" cy="16333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4287" tIns="14287" rIns="14287" bIns="14287" anchor="ct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Shape 1851"/>
          <p:cNvSpPr/>
          <p:nvPr/>
        </p:nvSpPr>
        <p:spPr>
          <a:xfrm>
            <a:off x="1416516" y="2188839"/>
            <a:ext cx="1102608" cy="183896"/>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1" name="Shape 1852"/>
          <p:cNvSpPr/>
          <p:nvPr/>
        </p:nvSpPr>
        <p:spPr>
          <a:xfrm>
            <a:off x="1630863" y="1275925"/>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1828276" y="1499299"/>
            <a:ext cx="279087" cy="227164"/>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5"/>
          <p:cNvSpPr/>
          <p:nvPr/>
        </p:nvSpPr>
        <p:spPr>
          <a:xfrm>
            <a:off x="2510724" y="3917041"/>
            <a:ext cx="1261272" cy="104775"/>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点击输入内容</a:t>
            </a:r>
            <a:endParaRPr lang="id-ID" altLang="zh-CN"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4" name="Shape 1856"/>
          <p:cNvSpPr/>
          <p:nvPr/>
        </p:nvSpPr>
        <p:spPr>
          <a:xfrm>
            <a:off x="2590056" y="3701542"/>
            <a:ext cx="1102608" cy="183896"/>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5" name="Shape 1857"/>
          <p:cNvSpPr/>
          <p:nvPr/>
        </p:nvSpPr>
        <p:spPr>
          <a:xfrm>
            <a:off x="2802135" y="2786357"/>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Shape 1859"/>
          <p:cNvSpPr/>
          <p:nvPr/>
        </p:nvSpPr>
        <p:spPr>
          <a:xfrm>
            <a:off x="5327176" y="3935311"/>
            <a:ext cx="1261272" cy="104775"/>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点击输入内容</a:t>
            </a:r>
            <a:endParaRPr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9" name="Shape 1860"/>
          <p:cNvSpPr/>
          <p:nvPr/>
        </p:nvSpPr>
        <p:spPr>
          <a:xfrm>
            <a:off x="5406509" y="3719812"/>
            <a:ext cx="1102608" cy="183896"/>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0" name="Shape 1861"/>
          <p:cNvSpPr/>
          <p:nvPr/>
        </p:nvSpPr>
        <p:spPr>
          <a:xfrm>
            <a:off x="5620146" y="2806186"/>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2"/>
          <p:cNvSpPr/>
          <p:nvPr/>
        </p:nvSpPr>
        <p:spPr>
          <a:xfrm>
            <a:off x="5828653" y="3003402"/>
            <a:ext cx="258318" cy="231057"/>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Shape 1864"/>
          <p:cNvSpPr/>
          <p:nvPr/>
        </p:nvSpPr>
        <p:spPr>
          <a:xfrm>
            <a:off x="6541609" y="2404338"/>
            <a:ext cx="1261272" cy="104775"/>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点击输入内容</a:t>
            </a:r>
            <a:endParaRPr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4" name="Shape 1865"/>
          <p:cNvSpPr/>
          <p:nvPr/>
        </p:nvSpPr>
        <p:spPr>
          <a:xfrm>
            <a:off x="6620941" y="2188840"/>
            <a:ext cx="1102608" cy="183896"/>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endParaRPr sz="995"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5" name="Shape 1866"/>
          <p:cNvSpPr/>
          <p:nvPr/>
        </p:nvSpPr>
        <p:spPr>
          <a:xfrm>
            <a:off x="6834575" y="1275213"/>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857"/>
          <p:cNvSpPr/>
          <p:nvPr/>
        </p:nvSpPr>
        <p:spPr>
          <a:xfrm>
            <a:off x="2802135" y="2786824"/>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1858"/>
          <p:cNvSpPr/>
          <p:nvPr/>
        </p:nvSpPr>
        <p:spPr>
          <a:xfrm>
            <a:off x="3058932" y="2975473"/>
            <a:ext cx="164857" cy="30022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7052975" y="1488064"/>
            <a:ext cx="238537" cy="24963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1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Shape 1855"/>
          <p:cNvSpPr/>
          <p:nvPr/>
        </p:nvSpPr>
        <p:spPr>
          <a:xfrm>
            <a:off x="1416619" y="2403836"/>
            <a:ext cx="1261272" cy="104775"/>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点击输入内容</a:t>
            </a:r>
            <a:endParaRPr lang="id-ID" altLang="zh-CN" sz="57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Right)">
                                      <p:cBhvr>
                                        <p:cTn id="18" dur="500"/>
                                        <p:tgtEl>
                                          <p:spTgt spid="24"/>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500"/>
                                        <p:tgtEl>
                                          <p:spTgt spid="19"/>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3000"/>
                            </p:stCondLst>
                            <p:childTnLst>
                              <p:par>
                                <p:cTn id="44" presetID="18" presetClass="entr" presetSubtype="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trips(downRight)">
                                      <p:cBhvr>
                                        <p:cTn id="46" dur="500"/>
                                        <p:tgtEl>
                                          <p:spTgt spid="14"/>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Right)">
                                      <p:cBhvr>
                                        <p:cTn id="49" dur="500"/>
                                        <p:tgtEl>
                                          <p:spTgt spid="13"/>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4000"/>
                            </p:stCondLst>
                            <p:childTnLst>
                              <p:par>
                                <p:cTn id="58" presetID="18" presetClass="entr" presetSubtype="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Right)">
                                      <p:cBhvr>
                                        <p:cTn id="60" dur="500"/>
                                        <p:tgtEl>
                                          <p:spTgt spid="10"/>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27" presetClass="emph" presetSubtype="0" fill="remove" grpId="1" nodeType="withEffect">
                                  <p:stCondLst>
                                    <p:cond delay="0"/>
                                  </p:stCondLst>
                                  <p:childTnLst>
                                    <p:animClr clrSpc="rgb" dir="cw">
                                      <p:cBhvr override="childStyle">
                                        <p:cTn id="64" dur="250" autoRev="1" fill="remove"/>
                                        <p:tgtEl>
                                          <p:spTgt spid="28"/>
                                        </p:tgtEl>
                                        <p:attrNameLst>
                                          <p:attrName>style.color</p:attrName>
                                        </p:attrNameLst>
                                      </p:cBhvr>
                                      <p:to>
                                        <a:schemeClr val="bg1"/>
                                      </p:to>
                                    </p:animClr>
                                    <p:animClr clrSpc="rgb" dir="cw">
                                      <p:cBhvr>
                                        <p:cTn id="65" dur="250" autoRev="1" fill="remove"/>
                                        <p:tgtEl>
                                          <p:spTgt spid="28"/>
                                        </p:tgtEl>
                                        <p:attrNameLst>
                                          <p:attrName>fillcolor</p:attrName>
                                        </p:attrNameLst>
                                      </p:cBhvr>
                                      <p:to>
                                        <a:schemeClr val="bg1"/>
                                      </p:to>
                                    </p:animClr>
                                    <p:set>
                                      <p:cBhvr>
                                        <p:cTn id="66" dur="250" autoRev="1" fill="remove"/>
                                        <p:tgtEl>
                                          <p:spTgt spid="28"/>
                                        </p:tgtEl>
                                        <p:attrNameLst>
                                          <p:attrName>fill.type</p:attrName>
                                        </p:attrNameLst>
                                      </p:cBhvr>
                                      <p:to>
                                        <p:strVal val="solid"/>
                                      </p:to>
                                    </p:set>
                                    <p:set>
                                      <p:cBhvr>
                                        <p:cTn id="67" dur="250" autoRev="1" fill="remove"/>
                                        <p:tgtEl>
                                          <p:spTgt spid="28"/>
                                        </p:tgtEl>
                                        <p:attrNameLst>
                                          <p:attrName>fill.on</p:attrName>
                                        </p:attrNameLst>
                                      </p:cBhvr>
                                      <p:to>
                                        <p:strVal val="true"/>
                                      </p:to>
                                    </p:set>
                                  </p:childTnLst>
                                </p:cTn>
                              </p:par>
                              <p:par>
                                <p:cTn id="68" presetID="18" presetClass="entr" presetSubtype="6"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strips(downRight)">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p:bldP spid="11" grpId="0" animBg="1"/>
      <p:bldP spid="12" grpId="0" animBg="1"/>
      <p:bldP spid="13" grpId="0" animBg="1"/>
      <p:bldP spid="14" grpId="0" animBg="1"/>
      <p:bldP spid="15" grpId="0" animBg="1"/>
      <p:bldP spid="18" grpId="0" bldLvl="0" animBg="1"/>
      <p:bldP spid="19" grpId="0"/>
      <p:bldP spid="20" grpId="0" animBg="1"/>
      <p:bldP spid="21" grpId="0" animBg="1"/>
      <p:bldP spid="23" grpId="0" bldLvl="0" animBg="1"/>
      <p:bldP spid="24" grpId="0"/>
      <p:bldP spid="25" grpId="0" animBg="1"/>
      <p:bldP spid="28" grpId="0" animBg="1"/>
      <p:bldP spid="28" grpId="1" animBg="1"/>
      <p:bldP spid="16" grpId="0" animBg="1"/>
      <p:bldP spid="2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18" y="0"/>
            <a:ext cx="9144018" cy="5148082"/>
          </a:xfrm>
          <a:prstGeom prst="rect">
            <a:avLst/>
          </a:prstGeom>
        </p:spPr>
      </p:pic>
      <p:sp>
        <p:nvSpPr>
          <p:cNvPr id="4098" name="文本框 28"/>
          <p:cNvSpPr txBox="1">
            <a:spLocks noChangeArrowheads="1"/>
          </p:cNvSpPr>
          <p:nvPr>
            <p:custDataLst>
              <p:tags r:id="rId2"/>
            </p:custDataLst>
          </p:nvPr>
        </p:nvSpPr>
        <p:spPr bwMode="auto">
          <a:xfrm>
            <a:off x="3063906" y="2081333"/>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endParaRPr lang="zh-CN" altLang="en-US" sz="2400" dirty="0">
              <a:latin typeface="微软雅黑" panose="020B0503020204020204" pitchFamily="34" charset="-122"/>
              <a:ea typeface="微软雅黑" panose="020B0503020204020204" pitchFamily="34" charset="-122"/>
            </a:endParaRPr>
          </a:p>
        </p:txBody>
      </p:sp>
      <p:sp>
        <p:nvSpPr>
          <p:cNvPr id="30" name="文本框 29"/>
          <p:cNvSpPr txBox="1"/>
          <p:nvPr>
            <p:custDataLst>
              <p:tags r:id="rId3"/>
            </p:custDataLst>
          </p:nvPr>
        </p:nvSpPr>
        <p:spPr>
          <a:xfrm>
            <a:off x="4091358" y="2248008"/>
            <a:ext cx="2952098"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endParaRPr lang="zh-CN" altLang="en-US" sz="900" dirty="0">
              <a:solidFill>
                <a:schemeClr val="bg1">
                  <a:lumMod val="65000"/>
                </a:schemeClr>
              </a:solidFill>
              <a:latin typeface="幼圆" panose="02010509060101010101" pitchFamily="49" charset="-122"/>
              <a:ea typeface="幼圆" panose="02010509060101010101" pitchFamily="49" charset="-122"/>
            </a:endParaRPr>
          </a:p>
        </p:txBody>
      </p:sp>
      <p:grpSp>
        <p:nvGrpSpPr>
          <p:cNvPr id="4100" name="组合 30"/>
          <p:cNvGrpSpPr/>
          <p:nvPr>
            <p:custDataLst>
              <p:tags r:id="rId4"/>
            </p:custDataLst>
          </p:nvPr>
        </p:nvGrpSpPr>
        <p:grpSpPr bwMode="auto">
          <a:xfrm>
            <a:off x="3924679" y="2033708"/>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2148366" y="1819410"/>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endParaRPr lang="zh-CN" altLang="en-US" sz="2400" kern="0" dirty="0">
              <a:solidFill>
                <a:schemeClr val="accent2"/>
              </a:solidFill>
              <a:latin typeface="微软雅黑" panose="020B0503020204020204" pitchFamily="34" charset="-122"/>
              <a:ea typeface="微软雅黑" panose="020B0503020204020204" pitchFamily="34" charset="-122"/>
            </a:endParaRPr>
          </a:p>
        </p:txBody>
      </p:sp>
      <p:sp>
        <p:nvSpPr>
          <p:cNvPr id="36" name="椭圆 35"/>
          <p:cNvSpPr/>
          <p:nvPr>
            <p:custDataLst>
              <p:tags r:id="rId6"/>
            </p:custDataLst>
          </p:nvPr>
        </p:nvSpPr>
        <p:spPr>
          <a:xfrm>
            <a:off x="2559108" y="1942035"/>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2</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3192484" y="1827740"/>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3654421" y="2201575"/>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3000"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4161600" y="1925365"/>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buNone/>
            </a:pPr>
            <a:r>
              <a:rPr lang="zh-CN" altLang="en-US" sz="2000" b="1" dirty="0">
                <a:solidFill>
                  <a:schemeClr val="accent1"/>
                </a:solidFill>
                <a:latin typeface="微软雅黑" panose="020B0503020204020204" pitchFamily="34" charset="-122"/>
                <a:ea typeface="微软雅黑" panose="020B0503020204020204" pitchFamily="34" charset="-122"/>
              </a:rPr>
              <a:t>产品运行</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10"/>
            </p:custDataLst>
          </p:nvPr>
        </p:nvSpPr>
        <p:spPr>
          <a:xfrm>
            <a:off x="1973351" y="2095616"/>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1" fmla="*/ 2881560 w 2973000"/>
              <a:gd name="connsiteY0-2" fmla="*/ 1694793 h 2025869"/>
              <a:gd name="connsiteX1-3" fmla="*/ 2881560 w 2973000"/>
              <a:gd name="connsiteY1-4" fmla="*/ 2025869 h 2025869"/>
              <a:gd name="connsiteX2-5" fmla="*/ 0 w 2973000"/>
              <a:gd name="connsiteY2-6" fmla="*/ 2025869 h 2025869"/>
              <a:gd name="connsiteX3-7" fmla="*/ 0 w 2973000"/>
              <a:gd name="connsiteY3-8" fmla="*/ 0 h 2025869"/>
              <a:gd name="connsiteX4-9" fmla="*/ 409902 w 2973000"/>
              <a:gd name="connsiteY4-10" fmla="*/ 0 h 2025869"/>
              <a:gd name="connsiteX5-11" fmla="*/ 409902 w 2973000"/>
              <a:gd name="connsiteY5-12" fmla="*/ 1694793 h 2025869"/>
              <a:gd name="connsiteX6" fmla="*/ 2973000 w 2973000"/>
              <a:gd name="connsiteY6" fmla="*/ 1786233 h 2025869"/>
              <a:gd name="connsiteX0-13" fmla="*/ 2881560 w 2881560"/>
              <a:gd name="connsiteY0-14" fmla="*/ 1694793 h 2025869"/>
              <a:gd name="connsiteX1-15" fmla="*/ 2881560 w 2881560"/>
              <a:gd name="connsiteY1-16" fmla="*/ 2025869 h 2025869"/>
              <a:gd name="connsiteX2-17" fmla="*/ 0 w 2881560"/>
              <a:gd name="connsiteY2-18" fmla="*/ 2025869 h 2025869"/>
              <a:gd name="connsiteX3-19" fmla="*/ 0 w 2881560"/>
              <a:gd name="connsiteY3-20" fmla="*/ 0 h 2025869"/>
              <a:gd name="connsiteX4-21" fmla="*/ 409902 w 2881560"/>
              <a:gd name="connsiteY4-22" fmla="*/ 0 h 2025869"/>
              <a:gd name="connsiteX5-23" fmla="*/ 409902 w 2881560"/>
              <a:gd name="connsiteY5-24" fmla="*/ 1694793 h 2025869"/>
              <a:gd name="connsiteX0-25" fmla="*/ 2881560 w 2881560"/>
              <a:gd name="connsiteY0-26" fmla="*/ 1694793 h 2025869"/>
              <a:gd name="connsiteX1-27" fmla="*/ 2881560 w 2881560"/>
              <a:gd name="connsiteY1-28" fmla="*/ 2025869 h 2025869"/>
              <a:gd name="connsiteX2-29" fmla="*/ 0 w 2881560"/>
              <a:gd name="connsiteY2-30" fmla="*/ 2025869 h 2025869"/>
              <a:gd name="connsiteX3-31" fmla="*/ 0 w 2881560"/>
              <a:gd name="connsiteY3-32" fmla="*/ 0 h 2025869"/>
              <a:gd name="connsiteX4-33" fmla="*/ 409902 w 2881560"/>
              <a:gd name="connsiteY4-34" fmla="*/ 0 h 20258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spTree>
    <p:custDataLst>
      <p:tags r:id="rId1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62433" y="1550475"/>
            <a:ext cx="1523272" cy="858817"/>
            <a:chOff x="2977705" y="1914245"/>
            <a:chExt cx="534988" cy="301625"/>
          </a:xfrm>
        </p:grpSpPr>
        <p:sp>
          <p:nvSpPr>
            <p:cNvPr id="10" name="Freeform 5"/>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Group 13"/>
          <p:cNvGrpSpPr/>
          <p:nvPr/>
        </p:nvGrpSpPr>
        <p:grpSpPr>
          <a:xfrm>
            <a:off x="2583409" y="1968206"/>
            <a:ext cx="1523272" cy="858817"/>
            <a:chOff x="2977705" y="1914245"/>
            <a:chExt cx="534988" cy="301625"/>
          </a:xfrm>
        </p:grpSpPr>
        <p:sp>
          <p:nvSpPr>
            <p:cNvPr id="15" name="Freeform 5"/>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6"/>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6"/>
          <p:cNvGrpSpPr/>
          <p:nvPr/>
        </p:nvGrpSpPr>
        <p:grpSpPr>
          <a:xfrm>
            <a:off x="4604386" y="2425406"/>
            <a:ext cx="1523272" cy="858817"/>
            <a:chOff x="2977705" y="1914245"/>
            <a:chExt cx="534988" cy="301625"/>
          </a:xfrm>
        </p:grpSpPr>
        <p:sp>
          <p:nvSpPr>
            <p:cNvPr id="18" name="Freeform 5"/>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6"/>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Group 19"/>
          <p:cNvGrpSpPr/>
          <p:nvPr/>
        </p:nvGrpSpPr>
        <p:grpSpPr>
          <a:xfrm>
            <a:off x="6625362" y="2845875"/>
            <a:ext cx="1523272" cy="858817"/>
            <a:chOff x="2977705" y="1914245"/>
            <a:chExt cx="534988" cy="301625"/>
          </a:xfrm>
        </p:grpSpPr>
        <p:sp>
          <p:nvSpPr>
            <p:cNvPr id="21" name="Freeform 5"/>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Group 23"/>
          <p:cNvGrpSpPr/>
          <p:nvPr/>
        </p:nvGrpSpPr>
        <p:grpSpPr>
          <a:xfrm>
            <a:off x="3563888" y="2183561"/>
            <a:ext cx="286783" cy="388983"/>
            <a:chOff x="6943725" y="4087813"/>
            <a:chExt cx="371475" cy="506412"/>
          </a:xfrm>
          <a:solidFill>
            <a:schemeClr val="bg1"/>
          </a:solidFill>
        </p:grpSpPr>
        <p:sp>
          <p:nvSpPr>
            <p:cNvPr id="25" name="Freeform 24"/>
            <p:cNvSpPr>
              <a:spLocks noEditPoints="1"/>
            </p:cNvSpPr>
            <p:nvPr/>
          </p:nvSpPr>
          <p:spPr bwMode="auto">
            <a:xfrm>
              <a:off x="6943725" y="4087813"/>
              <a:ext cx="371475" cy="506412"/>
            </a:xfrm>
            <a:custGeom>
              <a:avLst/>
              <a:gdLst>
                <a:gd name="T0" fmla="*/ 75 w 99"/>
                <a:gd name="T1" fmla="*/ 0 h 135"/>
                <a:gd name="T2" fmla="*/ 24 w 99"/>
                <a:gd name="T3" fmla="*/ 0 h 135"/>
                <a:gd name="T4" fmla="*/ 0 w 99"/>
                <a:gd name="T5" fmla="*/ 23 h 135"/>
                <a:gd name="T6" fmla="*/ 0 w 99"/>
                <a:gd name="T7" fmla="*/ 111 h 135"/>
                <a:gd name="T8" fmla="*/ 24 w 99"/>
                <a:gd name="T9" fmla="*/ 135 h 135"/>
                <a:gd name="T10" fmla="*/ 75 w 99"/>
                <a:gd name="T11" fmla="*/ 135 h 135"/>
                <a:gd name="T12" fmla="*/ 99 w 99"/>
                <a:gd name="T13" fmla="*/ 111 h 135"/>
                <a:gd name="T14" fmla="*/ 99 w 99"/>
                <a:gd name="T15" fmla="*/ 23 h 135"/>
                <a:gd name="T16" fmla="*/ 75 w 99"/>
                <a:gd name="T17" fmla="*/ 0 h 135"/>
                <a:gd name="T18" fmla="*/ 49 w 99"/>
                <a:gd name="T19" fmla="*/ 126 h 135"/>
                <a:gd name="T20" fmla="*/ 44 w 99"/>
                <a:gd name="T21" fmla="*/ 121 h 135"/>
                <a:gd name="T22" fmla="*/ 49 w 99"/>
                <a:gd name="T23" fmla="*/ 115 h 135"/>
                <a:gd name="T24" fmla="*/ 55 w 99"/>
                <a:gd name="T25" fmla="*/ 121 h 135"/>
                <a:gd name="T26" fmla="*/ 49 w 99"/>
                <a:gd name="T27" fmla="*/ 126 h 135"/>
                <a:gd name="T28" fmla="*/ 81 w 99"/>
                <a:gd name="T29" fmla="*/ 108 h 135"/>
                <a:gd name="T30" fmla="*/ 18 w 99"/>
                <a:gd name="T31" fmla="*/ 108 h 135"/>
                <a:gd name="T32" fmla="*/ 18 w 99"/>
                <a:gd name="T33" fmla="*/ 18 h 135"/>
                <a:gd name="T34" fmla="*/ 81 w 99"/>
                <a:gd name="T35" fmla="*/ 18 h 135"/>
                <a:gd name="T36" fmla="*/ 81 w 99"/>
                <a:gd name="T3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5">
                  <a:moveTo>
                    <a:pt x="75" y="0"/>
                  </a:moveTo>
                  <a:cubicBezTo>
                    <a:pt x="24" y="0"/>
                    <a:pt x="24" y="0"/>
                    <a:pt x="24" y="0"/>
                  </a:cubicBezTo>
                  <a:cubicBezTo>
                    <a:pt x="11" y="0"/>
                    <a:pt x="0" y="10"/>
                    <a:pt x="0" y="23"/>
                  </a:cubicBezTo>
                  <a:cubicBezTo>
                    <a:pt x="0" y="111"/>
                    <a:pt x="0" y="111"/>
                    <a:pt x="0" y="111"/>
                  </a:cubicBezTo>
                  <a:cubicBezTo>
                    <a:pt x="0" y="124"/>
                    <a:pt x="11" y="135"/>
                    <a:pt x="24" y="135"/>
                  </a:cubicBezTo>
                  <a:cubicBezTo>
                    <a:pt x="75" y="135"/>
                    <a:pt x="75" y="135"/>
                    <a:pt x="75" y="135"/>
                  </a:cubicBezTo>
                  <a:cubicBezTo>
                    <a:pt x="88" y="135"/>
                    <a:pt x="99" y="124"/>
                    <a:pt x="99" y="111"/>
                  </a:cubicBezTo>
                  <a:cubicBezTo>
                    <a:pt x="99" y="23"/>
                    <a:pt x="99" y="23"/>
                    <a:pt x="99" y="23"/>
                  </a:cubicBezTo>
                  <a:cubicBezTo>
                    <a:pt x="99" y="10"/>
                    <a:pt x="88" y="0"/>
                    <a:pt x="75" y="0"/>
                  </a:cubicBezTo>
                  <a:close/>
                  <a:moveTo>
                    <a:pt x="49" y="126"/>
                  </a:moveTo>
                  <a:cubicBezTo>
                    <a:pt x="47" y="126"/>
                    <a:pt x="44" y="124"/>
                    <a:pt x="44" y="121"/>
                  </a:cubicBezTo>
                  <a:cubicBezTo>
                    <a:pt x="44" y="118"/>
                    <a:pt x="47" y="115"/>
                    <a:pt x="49" y="115"/>
                  </a:cubicBezTo>
                  <a:cubicBezTo>
                    <a:pt x="52" y="115"/>
                    <a:pt x="55" y="118"/>
                    <a:pt x="55" y="121"/>
                  </a:cubicBezTo>
                  <a:cubicBezTo>
                    <a:pt x="55" y="124"/>
                    <a:pt x="52" y="126"/>
                    <a:pt x="49" y="126"/>
                  </a:cubicBezTo>
                  <a:close/>
                  <a:moveTo>
                    <a:pt x="81" y="108"/>
                  </a:moveTo>
                  <a:cubicBezTo>
                    <a:pt x="18" y="108"/>
                    <a:pt x="18" y="108"/>
                    <a:pt x="18" y="108"/>
                  </a:cubicBezTo>
                  <a:cubicBezTo>
                    <a:pt x="18" y="18"/>
                    <a:pt x="18" y="18"/>
                    <a:pt x="18" y="18"/>
                  </a:cubicBezTo>
                  <a:cubicBezTo>
                    <a:pt x="81" y="18"/>
                    <a:pt x="81" y="18"/>
                    <a:pt x="81" y="18"/>
                  </a:cubicBezTo>
                  <a:lnTo>
                    <a:pt x="81"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25"/>
            <p:cNvSpPr>
              <a:spLocks noEditPoints="1"/>
            </p:cNvSpPr>
            <p:nvPr/>
          </p:nvSpPr>
          <p:spPr bwMode="auto">
            <a:xfrm>
              <a:off x="7097713" y="4200525"/>
              <a:ext cx="63500" cy="242887"/>
            </a:xfrm>
            <a:custGeom>
              <a:avLst/>
              <a:gdLst>
                <a:gd name="T0" fmla="*/ 8 w 17"/>
                <a:gd name="T1" fmla="*/ 65 h 65"/>
                <a:gd name="T2" fmla="*/ 0 w 17"/>
                <a:gd name="T3" fmla="*/ 56 h 65"/>
                <a:gd name="T4" fmla="*/ 9 w 17"/>
                <a:gd name="T5" fmla="*/ 48 h 65"/>
                <a:gd name="T6" fmla="*/ 17 w 17"/>
                <a:gd name="T7" fmla="*/ 56 h 65"/>
                <a:gd name="T8" fmla="*/ 9 w 17"/>
                <a:gd name="T9" fmla="*/ 65 h 65"/>
                <a:gd name="T10" fmla="*/ 8 w 17"/>
                <a:gd name="T11" fmla="*/ 65 h 65"/>
                <a:gd name="T12" fmla="*/ 3 w 17"/>
                <a:gd name="T13" fmla="*/ 43 h 65"/>
                <a:gd name="T14" fmla="*/ 1 w 17"/>
                <a:gd name="T15" fmla="*/ 0 h 65"/>
                <a:gd name="T16" fmla="*/ 16 w 17"/>
                <a:gd name="T17" fmla="*/ 0 h 65"/>
                <a:gd name="T18" fmla="*/ 14 w 17"/>
                <a:gd name="T19" fmla="*/ 43 h 65"/>
                <a:gd name="T20" fmla="*/ 3 w 17"/>
                <a:gd name="T21"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5">
                  <a:moveTo>
                    <a:pt x="8" y="65"/>
                  </a:moveTo>
                  <a:cubicBezTo>
                    <a:pt x="3" y="65"/>
                    <a:pt x="0" y="61"/>
                    <a:pt x="0" y="56"/>
                  </a:cubicBezTo>
                  <a:cubicBezTo>
                    <a:pt x="0" y="51"/>
                    <a:pt x="4" y="48"/>
                    <a:pt x="9" y="48"/>
                  </a:cubicBezTo>
                  <a:cubicBezTo>
                    <a:pt x="14" y="48"/>
                    <a:pt x="17" y="51"/>
                    <a:pt x="17" y="56"/>
                  </a:cubicBezTo>
                  <a:cubicBezTo>
                    <a:pt x="17" y="61"/>
                    <a:pt x="14" y="65"/>
                    <a:pt x="9" y="65"/>
                  </a:cubicBezTo>
                  <a:lnTo>
                    <a:pt x="8" y="65"/>
                  </a:lnTo>
                  <a:close/>
                  <a:moveTo>
                    <a:pt x="3" y="43"/>
                  </a:moveTo>
                  <a:cubicBezTo>
                    <a:pt x="1" y="0"/>
                    <a:pt x="1" y="0"/>
                    <a:pt x="1" y="0"/>
                  </a:cubicBezTo>
                  <a:cubicBezTo>
                    <a:pt x="16" y="0"/>
                    <a:pt x="16" y="0"/>
                    <a:pt x="16" y="0"/>
                  </a:cubicBezTo>
                  <a:cubicBezTo>
                    <a:pt x="14" y="43"/>
                    <a:pt x="14" y="43"/>
                    <a:pt x="14" y="43"/>
                  </a:cubicBezTo>
                  <a:lnTo>
                    <a:pt x="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Group 26"/>
          <p:cNvGrpSpPr/>
          <p:nvPr/>
        </p:nvGrpSpPr>
        <p:grpSpPr>
          <a:xfrm>
            <a:off x="5508104" y="2638777"/>
            <a:ext cx="346838" cy="365815"/>
            <a:chOff x="8804275" y="3135313"/>
            <a:chExt cx="449263" cy="476250"/>
          </a:xfrm>
          <a:solidFill>
            <a:schemeClr val="bg1"/>
          </a:solidFill>
        </p:grpSpPr>
        <p:sp>
          <p:nvSpPr>
            <p:cNvPr id="28" name="Freeform 27"/>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28"/>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Group 29"/>
          <p:cNvGrpSpPr/>
          <p:nvPr/>
        </p:nvGrpSpPr>
        <p:grpSpPr>
          <a:xfrm>
            <a:off x="7541527" y="3040346"/>
            <a:ext cx="378845" cy="396294"/>
            <a:chOff x="7640638" y="3014663"/>
            <a:chExt cx="434976" cy="434976"/>
          </a:xfrm>
          <a:solidFill>
            <a:schemeClr val="bg1"/>
          </a:solidFill>
        </p:grpSpPr>
        <p:sp>
          <p:nvSpPr>
            <p:cNvPr id="31" name="Freeform 30"/>
            <p:cNvSpPr/>
            <p:nvPr/>
          </p:nvSpPr>
          <p:spPr bwMode="auto">
            <a:xfrm>
              <a:off x="7651751" y="3014663"/>
              <a:ext cx="198438" cy="190500"/>
            </a:xfrm>
            <a:custGeom>
              <a:avLst/>
              <a:gdLst>
                <a:gd name="T0" fmla="*/ 42 w 53"/>
                <a:gd name="T1" fmla="*/ 0 h 51"/>
                <a:gd name="T2" fmla="*/ 41 w 53"/>
                <a:gd name="T3" fmla="*/ 0 h 51"/>
                <a:gd name="T4" fmla="*/ 38 w 53"/>
                <a:gd name="T5" fmla="*/ 2 h 51"/>
                <a:gd name="T6" fmla="*/ 38 w 53"/>
                <a:gd name="T7" fmla="*/ 6 h 51"/>
                <a:gd name="T8" fmla="*/ 13 w 53"/>
                <a:gd name="T9" fmla="*/ 22 h 51"/>
                <a:gd name="T10" fmla="*/ 0 w 53"/>
                <a:gd name="T11" fmla="*/ 50 h 51"/>
                <a:gd name="T12" fmla="*/ 0 w 53"/>
                <a:gd name="T13" fmla="*/ 51 h 51"/>
                <a:gd name="T14" fmla="*/ 1 w 53"/>
                <a:gd name="T15" fmla="*/ 51 h 51"/>
                <a:gd name="T16" fmla="*/ 8 w 53"/>
                <a:gd name="T17" fmla="*/ 51 h 51"/>
                <a:gd name="T18" fmla="*/ 9 w 53"/>
                <a:gd name="T19" fmla="*/ 50 h 51"/>
                <a:gd name="T20" fmla="*/ 38 w 53"/>
                <a:gd name="T21" fmla="*/ 15 h 51"/>
                <a:gd name="T22" fmla="*/ 38 w 53"/>
                <a:gd name="T23" fmla="*/ 18 h 51"/>
                <a:gd name="T24" fmla="*/ 41 w 53"/>
                <a:gd name="T25" fmla="*/ 21 h 51"/>
                <a:gd name="T26" fmla="*/ 42 w 53"/>
                <a:gd name="T27" fmla="*/ 20 h 51"/>
                <a:gd name="T28" fmla="*/ 52 w 53"/>
                <a:gd name="T29" fmla="*/ 12 h 51"/>
                <a:gd name="T30" fmla="*/ 53 w 53"/>
                <a:gd name="T31" fmla="*/ 10 h 51"/>
                <a:gd name="T32" fmla="*/ 52 w 53"/>
                <a:gd name="T33" fmla="*/ 8 h 51"/>
                <a:gd name="T34" fmla="*/ 42 w 5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1">
                  <a:moveTo>
                    <a:pt x="42" y="0"/>
                  </a:moveTo>
                  <a:cubicBezTo>
                    <a:pt x="42" y="0"/>
                    <a:pt x="41" y="0"/>
                    <a:pt x="41" y="0"/>
                  </a:cubicBezTo>
                  <a:cubicBezTo>
                    <a:pt x="39" y="0"/>
                    <a:pt x="38" y="1"/>
                    <a:pt x="38" y="2"/>
                  </a:cubicBezTo>
                  <a:cubicBezTo>
                    <a:pt x="38" y="6"/>
                    <a:pt x="38" y="6"/>
                    <a:pt x="38" y="6"/>
                  </a:cubicBezTo>
                  <a:cubicBezTo>
                    <a:pt x="28" y="9"/>
                    <a:pt x="20" y="14"/>
                    <a:pt x="13" y="22"/>
                  </a:cubicBezTo>
                  <a:cubicBezTo>
                    <a:pt x="6" y="30"/>
                    <a:pt x="1" y="40"/>
                    <a:pt x="0" y="50"/>
                  </a:cubicBezTo>
                  <a:cubicBezTo>
                    <a:pt x="0" y="50"/>
                    <a:pt x="0" y="51"/>
                    <a:pt x="0" y="51"/>
                  </a:cubicBezTo>
                  <a:cubicBezTo>
                    <a:pt x="0" y="51"/>
                    <a:pt x="1" y="51"/>
                    <a:pt x="1" y="51"/>
                  </a:cubicBezTo>
                  <a:cubicBezTo>
                    <a:pt x="8" y="51"/>
                    <a:pt x="8" y="51"/>
                    <a:pt x="8" y="51"/>
                  </a:cubicBezTo>
                  <a:cubicBezTo>
                    <a:pt x="8" y="51"/>
                    <a:pt x="9" y="51"/>
                    <a:pt x="9" y="50"/>
                  </a:cubicBezTo>
                  <a:cubicBezTo>
                    <a:pt x="11" y="34"/>
                    <a:pt x="23" y="20"/>
                    <a:pt x="38" y="15"/>
                  </a:cubicBezTo>
                  <a:cubicBezTo>
                    <a:pt x="38" y="18"/>
                    <a:pt x="38" y="18"/>
                    <a:pt x="38" y="18"/>
                  </a:cubicBezTo>
                  <a:cubicBezTo>
                    <a:pt x="38" y="19"/>
                    <a:pt x="39" y="21"/>
                    <a:pt x="41" y="21"/>
                  </a:cubicBezTo>
                  <a:cubicBezTo>
                    <a:pt x="41" y="21"/>
                    <a:pt x="42" y="20"/>
                    <a:pt x="42" y="20"/>
                  </a:cubicBezTo>
                  <a:cubicBezTo>
                    <a:pt x="52" y="12"/>
                    <a:pt x="52" y="12"/>
                    <a:pt x="52" y="12"/>
                  </a:cubicBezTo>
                  <a:cubicBezTo>
                    <a:pt x="52" y="12"/>
                    <a:pt x="53" y="11"/>
                    <a:pt x="53" y="10"/>
                  </a:cubicBezTo>
                  <a:cubicBezTo>
                    <a:pt x="53" y="9"/>
                    <a:pt x="52" y="9"/>
                    <a:pt x="52" y="8"/>
                  </a:cubicBez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31"/>
            <p:cNvSpPr/>
            <p:nvPr/>
          </p:nvSpPr>
          <p:spPr bwMode="auto">
            <a:xfrm>
              <a:off x="7640638" y="3235326"/>
              <a:ext cx="190500" cy="198438"/>
            </a:xfrm>
            <a:custGeom>
              <a:avLst/>
              <a:gdLst>
                <a:gd name="T0" fmla="*/ 50 w 51"/>
                <a:gd name="T1" fmla="*/ 44 h 53"/>
                <a:gd name="T2" fmla="*/ 15 w 51"/>
                <a:gd name="T3" fmla="*/ 14 h 53"/>
                <a:gd name="T4" fmla="*/ 18 w 51"/>
                <a:gd name="T5" fmla="*/ 14 h 53"/>
                <a:gd name="T6" fmla="*/ 20 w 51"/>
                <a:gd name="T7" fmla="*/ 13 h 53"/>
                <a:gd name="T8" fmla="*/ 20 w 51"/>
                <a:gd name="T9" fmla="*/ 10 h 53"/>
                <a:gd name="T10" fmla="*/ 12 w 51"/>
                <a:gd name="T11" fmla="*/ 1 h 53"/>
                <a:gd name="T12" fmla="*/ 10 w 51"/>
                <a:gd name="T13" fmla="*/ 0 h 53"/>
                <a:gd name="T14" fmla="*/ 8 w 51"/>
                <a:gd name="T15" fmla="*/ 1 h 53"/>
                <a:gd name="T16" fmla="*/ 0 w 51"/>
                <a:gd name="T17" fmla="*/ 10 h 53"/>
                <a:gd name="T18" fmla="*/ 0 w 51"/>
                <a:gd name="T19" fmla="*/ 13 h 53"/>
                <a:gd name="T20" fmla="*/ 2 w 51"/>
                <a:gd name="T21" fmla="*/ 14 h 53"/>
                <a:gd name="T22" fmla="*/ 6 w 51"/>
                <a:gd name="T23" fmla="*/ 14 h 53"/>
                <a:gd name="T24" fmla="*/ 22 w 51"/>
                <a:gd name="T25" fmla="*/ 40 h 53"/>
                <a:gd name="T26" fmla="*/ 50 w 51"/>
                <a:gd name="T27" fmla="*/ 53 h 53"/>
                <a:gd name="T28" fmla="*/ 50 w 51"/>
                <a:gd name="T29" fmla="*/ 53 h 53"/>
                <a:gd name="T30" fmla="*/ 51 w 51"/>
                <a:gd name="T31" fmla="*/ 52 h 53"/>
                <a:gd name="T32" fmla="*/ 51 w 51"/>
                <a:gd name="T33" fmla="*/ 52 h 53"/>
                <a:gd name="T34" fmla="*/ 51 w 51"/>
                <a:gd name="T35" fmla="*/ 45 h 53"/>
                <a:gd name="T36" fmla="*/ 50 w 51"/>
                <a:gd name="T37"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50" y="44"/>
                  </a:moveTo>
                  <a:cubicBezTo>
                    <a:pt x="34" y="42"/>
                    <a:pt x="20" y="30"/>
                    <a:pt x="15" y="14"/>
                  </a:cubicBezTo>
                  <a:cubicBezTo>
                    <a:pt x="18" y="14"/>
                    <a:pt x="18" y="14"/>
                    <a:pt x="18" y="14"/>
                  </a:cubicBezTo>
                  <a:cubicBezTo>
                    <a:pt x="19" y="14"/>
                    <a:pt x="20" y="14"/>
                    <a:pt x="20" y="13"/>
                  </a:cubicBezTo>
                  <a:cubicBezTo>
                    <a:pt x="21" y="12"/>
                    <a:pt x="21" y="11"/>
                    <a:pt x="20" y="10"/>
                  </a:cubicBezTo>
                  <a:cubicBezTo>
                    <a:pt x="12" y="1"/>
                    <a:pt x="12" y="1"/>
                    <a:pt x="12" y="1"/>
                  </a:cubicBezTo>
                  <a:cubicBezTo>
                    <a:pt x="12" y="0"/>
                    <a:pt x="11" y="0"/>
                    <a:pt x="10" y="0"/>
                  </a:cubicBezTo>
                  <a:cubicBezTo>
                    <a:pt x="9" y="0"/>
                    <a:pt x="9" y="0"/>
                    <a:pt x="8" y="1"/>
                  </a:cubicBezTo>
                  <a:cubicBezTo>
                    <a:pt x="0" y="10"/>
                    <a:pt x="0" y="10"/>
                    <a:pt x="0" y="10"/>
                  </a:cubicBezTo>
                  <a:cubicBezTo>
                    <a:pt x="0" y="11"/>
                    <a:pt x="0" y="12"/>
                    <a:pt x="0" y="13"/>
                  </a:cubicBezTo>
                  <a:cubicBezTo>
                    <a:pt x="0" y="14"/>
                    <a:pt x="1" y="14"/>
                    <a:pt x="2" y="14"/>
                  </a:cubicBezTo>
                  <a:cubicBezTo>
                    <a:pt x="6" y="14"/>
                    <a:pt x="6" y="14"/>
                    <a:pt x="6" y="14"/>
                  </a:cubicBezTo>
                  <a:cubicBezTo>
                    <a:pt x="9" y="24"/>
                    <a:pt x="14" y="33"/>
                    <a:pt x="22" y="40"/>
                  </a:cubicBezTo>
                  <a:cubicBezTo>
                    <a:pt x="30" y="47"/>
                    <a:pt x="40" y="51"/>
                    <a:pt x="50" y="53"/>
                  </a:cubicBezTo>
                  <a:cubicBezTo>
                    <a:pt x="50" y="53"/>
                    <a:pt x="50" y="53"/>
                    <a:pt x="50" y="53"/>
                  </a:cubicBezTo>
                  <a:cubicBezTo>
                    <a:pt x="51" y="53"/>
                    <a:pt x="51" y="53"/>
                    <a:pt x="51" y="52"/>
                  </a:cubicBezTo>
                  <a:cubicBezTo>
                    <a:pt x="51" y="52"/>
                    <a:pt x="51" y="52"/>
                    <a:pt x="51" y="52"/>
                  </a:cubicBezTo>
                  <a:cubicBezTo>
                    <a:pt x="51" y="45"/>
                    <a:pt x="51" y="45"/>
                    <a:pt x="51" y="45"/>
                  </a:cubicBezTo>
                  <a:cubicBezTo>
                    <a:pt x="51" y="44"/>
                    <a:pt x="51" y="44"/>
                    <a:pt x="5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32"/>
            <p:cNvSpPr/>
            <p:nvPr/>
          </p:nvSpPr>
          <p:spPr bwMode="auto">
            <a:xfrm>
              <a:off x="7861301" y="3251201"/>
              <a:ext cx="203200" cy="198438"/>
            </a:xfrm>
            <a:custGeom>
              <a:avLst/>
              <a:gdLst>
                <a:gd name="T0" fmla="*/ 53 w 54"/>
                <a:gd name="T1" fmla="*/ 0 h 53"/>
                <a:gd name="T2" fmla="*/ 46 w 54"/>
                <a:gd name="T3" fmla="*/ 0 h 53"/>
                <a:gd name="T4" fmla="*/ 45 w 54"/>
                <a:gd name="T5" fmla="*/ 0 h 53"/>
                <a:gd name="T6" fmla="*/ 15 w 54"/>
                <a:gd name="T7" fmla="*/ 37 h 53"/>
                <a:gd name="T8" fmla="*/ 15 w 54"/>
                <a:gd name="T9" fmla="*/ 34 h 53"/>
                <a:gd name="T10" fmla="*/ 12 w 54"/>
                <a:gd name="T11" fmla="*/ 31 h 53"/>
                <a:gd name="T12" fmla="*/ 11 w 54"/>
                <a:gd name="T13" fmla="*/ 32 h 53"/>
                <a:gd name="T14" fmla="*/ 1 w 54"/>
                <a:gd name="T15" fmla="*/ 40 h 53"/>
                <a:gd name="T16" fmla="*/ 0 w 54"/>
                <a:gd name="T17" fmla="*/ 42 h 53"/>
                <a:gd name="T18" fmla="*/ 1 w 54"/>
                <a:gd name="T19" fmla="*/ 44 h 53"/>
                <a:gd name="T20" fmla="*/ 11 w 54"/>
                <a:gd name="T21" fmla="*/ 52 h 53"/>
                <a:gd name="T22" fmla="*/ 12 w 54"/>
                <a:gd name="T23" fmla="*/ 53 h 53"/>
                <a:gd name="T24" fmla="*/ 15 w 54"/>
                <a:gd name="T25" fmla="*/ 50 h 53"/>
                <a:gd name="T26" fmla="*/ 15 w 54"/>
                <a:gd name="T27" fmla="*/ 46 h 53"/>
                <a:gd name="T28" fmla="*/ 41 w 54"/>
                <a:gd name="T29" fmla="*/ 30 h 53"/>
                <a:gd name="T30" fmla="*/ 54 w 54"/>
                <a:gd name="T31" fmla="*/ 1 h 53"/>
                <a:gd name="T32" fmla="*/ 54 w 54"/>
                <a:gd name="T33" fmla="*/ 0 h 53"/>
                <a:gd name="T34" fmla="*/ 53 w 54"/>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53" y="0"/>
                  </a:moveTo>
                  <a:cubicBezTo>
                    <a:pt x="46" y="0"/>
                    <a:pt x="46" y="0"/>
                    <a:pt x="46" y="0"/>
                  </a:cubicBezTo>
                  <a:cubicBezTo>
                    <a:pt x="46" y="0"/>
                    <a:pt x="45" y="0"/>
                    <a:pt x="45" y="0"/>
                  </a:cubicBezTo>
                  <a:cubicBezTo>
                    <a:pt x="43" y="17"/>
                    <a:pt x="31" y="32"/>
                    <a:pt x="15" y="37"/>
                  </a:cubicBezTo>
                  <a:cubicBezTo>
                    <a:pt x="15" y="34"/>
                    <a:pt x="15" y="34"/>
                    <a:pt x="15" y="34"/>
                  </a:cubicBezTo>
                  <a:cubicBezTo>
                    <a:pt x="15" y="32"/>
                    <a:pt x="14" y="31"/>
                    <a:pt x="12" y="31"/>
                  </a:cubicBezTo>
                  <a:cubicBezTo>
                    <a:pt x="12" y="31"/>
                    <a:pt x="11" y="31"/>
                    <a:pt x="11" y="32"/>
                  </a:cubicBezTo>
                  <a:cubicBezTo>
                    <a:pt x="1" y="40"/>
                    <a:pt x="1" y="40"/>
                    <a:pt x="1" y="40"/>
                  </a:cubicBezTo>
                  <a:cubicBezTo>
                    <a:pt x="0" y="40"/>
                    <a:pt x="0" y="41"/>
                    <a:pt x="0" y="42"/>
                  </a:cubicBezTo>
                  <a:cubicBezTo>
                    <a:pt x="0" y="43"/>
                    <a:pt x="0" y="43"/>
                    <a:pt x="1" y="44"/>
                  </a:cubicBezTo>
                  <a:cubicBezTo>
                    <a:pt x="11" y="52"/>
                    <a:pt x="11" y="52"/>
                    <a:pt x="11" y="52"/>
                  </a:cubicBezTo>
                  <a:cubicBezTo>
                    <a:pt x="11" y="52"/>
                    <a:pt x="12" y="53"/>
                    <a:pt x="12" y="53"/>
                  </a:cubicBezTo>
                  <a:cubicBezTo>
                    <a:pt x="14" y="53"/>
                    <a:pt x="15" y="51"/>
                    <a:pt x="15" y="50"/>
                  </a:cubicBezTo>
                  <a:cubicBezTo>
                    <a:pt x="15" y="46"/>
                    <a:pt x="15" y="46"/>
                    <a:pt x="15" y="46"/>
                  </a:cubicBezTo>
                  <a:cubicBezTo>
                    <a:pt x="25" y="43"/>
                    <a:pt x="34" y="38"/>
                    <a:pt x="41" y="30"/>
                  </a:cubicBezTo>
                  <a:cubicBezTo>
                    <a:pt x="48" y="21"/>
                    <a:pt x="53" y="11"/>
                    <a:pt x="54" y="1"/>
                  </a:cubicBezTo>
                  <a:cubicBezTo>
                    <a:pt x="54" y="0"/>
                    <a:pt x="54"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33"/>
            <p:cNvSpPr/>
            <p:nvPr/>
          </p:nvSpPr>
          <p:spPr bwMode="auto">
            <a:xfrm>
              <a:off x="7880351" y="3022601"/>
              <a:ext cx="195263" cy="198438"/>
            </a:xfrm>
            <a:custGeom>
              <a:avLst/>
              <a:gdLst>
                <a:gd name="T0" fmla="*/ 51 w 52"/>
                <a:gd name="T1" fmla="*/ 40 h 53"/>
                <a:gd name="T2" fmla="*/ 49 w 52"/>
                <a:gd name="T3" fmla="*/ 39 h 53"/>
                <a:gd name="T4" fmla="*/ 45 w 52"/>
                <a:gd name="T5" fmla="*/ 39 h 53"/>
                <a:gd name="T6" fmla="*/ 29 w 52"/>
                <a:gd name="T7" fmla="*/ 13 h 53"/>
                <a:gd name="T8" fmla="*/ 1 w 52"/>
                <a:gd name="T9" fmla="*/ 0 h 53"/>
                <a:gd name="T10" fmla="*/ 1 w 52"/>
                <a:gd name="T11" fmla="*/ 0 h 53"/>
                <a:gd name="T12" fmla="*/ 1 w 52"/>
                <a:gd name="T13" fmla="*/ 1 h 53"/>
                <a:gd name="T14" fmla="*/ 0 w 52"/>
                <a:gd name="T15" fmla="*/ 1 h 53"/>
                <a:gd name="T16" fmla="*/ 0 w 52"/>
                <a:gd name="T17" fmla="*/ 8 h 53"/>
                <a:gd name="T18" fmla="*/ 1 w 52"/>
                <a:gd name="T19" fmla="*/ 9 h 53"/>
                <a:gd name="T20" fmla="*/ 37 w 52"/>
                <a:gd name="T21" fmla="*/ 39 h 53"/>
                <a:gd name="T22" fmla="*/ 33 w 52"/>
                <a:gd name="T23" fmla="*/ 39 h 53"/>
                <a:gd name="T24" fmla="*/ 31 w 52"/>
                <a:gd name="T25" fmla="*/ 40 h 53"/>
                <a:gd name="T26" fmla="*/ 31 w 52"/>
                <a:gd name="T27" fmla="*/ 43 h 53"/>
                <a:gd name="T28" fmla="*/ 39 w 52"/>
                <a:gd name="T29" fmla="*/ 52 h 53"/>
                <a:gd name="T30" fmla="*/ 41 w 52"/>
                <a:gd name="T31" fmla="*/ 53 h 53"/>
                <a:gd name="T32" fmla="*/ 43 w 52"/>
                <a:gd name="T33" fmla="*/ 52 h 53"/>
                <a:gd name="T34" fmla="*/ 51 w 52"/>
                <a:gd name="T35" fmla="*/ 43 h 53"/>
                <a:gd name="T36" fmla="*/ 51 w 52"/>
                <a:gd name="T37"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3">
                  <a:moveTo>
                    <a:pt x="51" y="40"/>
                  </a:moveTo>
                  <a:cubicBezTo>
                    <a:pt x="51" y="39"/>
                    <a:pt x="50" y="39"/>
                    <a:pt x="49" y="39"/>
                  </a:cubicBezTo>
                  <a:cubicBezTo>
                    <a:pt x="45" y="39"/>
                    <a:pt x="45" y="39"/>
                    <a:pt x="45" y="39"/>
                  </a:cubicBezTo>
                  <a:cubicBezTo>
                    <a:pt x="42" y="29"/>
                    <a:pt x="37" y="20"/>
                    <a:pt x="29" y="13"/>
                  </a:cubicBezTo>
                  <a:cubicBezTo>
                    <a:pt x="21" y="6"/>
                    <a:pt x="12" y="2"/>
                    <a:pt x="1" y="0"/>
                  </a:cubicBezTo>
                  <a:cubicBezTo>
                    <a:pt x="1" y="0"/>
                    <a:pt x="1" y="0"/>
                    <a:pt x="1" y="0"/>
                  </a:cubicBezTo>
                  <a:cubicBezTo>
                    <a:pt x="1" y="0"/>
                    <a:pt x="1" y="0"/>
                    <a:pt x="1" y="1"/>
                  </a:cubicBezTo>
                  <a:cubicBezTo>
                    <a:pt x="0" y="1"/>
                    <a:pt x="0" y="1"/>
                    <a:pt x="0" y="1"/>
                  </a:cubicBezTo>
                  <a:cubicBezTo>
                    <a:pt x="0" y="8"/>
                    <a:pt x="0" y="8"/>
                    <a:pt x="0" y="8"/>
                  </a:cubicBezTo>
                  <a:cubicBezTo>
                    <a:pt x="0" y="9"/>
                    <a:pt x="1" y="9"/>
                    <a:pt x="1" y="9"/>
                  </a:cubicBezTo>
                  <a:cubicBezTo>
                    <a:pt x="18" y="11"/>
                    <a:pt x="31" y="23"/>
                    <a:pt x="37" y="39"/>
                  </a:cubicBezTo>
                  <a:cubicBezTo>
                    <a:pt x="33" y="39"/>
                    <a:pt x="33" y="39"/>
                    <a:pt x="33" y="39"/>
                  </a:cubicBezTo>
                  <a:cubicBezTo>
                    <a:pt x="32" y="39"/>
                    <a:pt x="31" y="39"/>
                    <a:pt x="31" y="40"/>
                  </a:cubicBezTo>
                  <a:cubicBezTo>
                    <a:pt x="31" y="41"/>
                    <a:pt x="31" y="42"/>
                    <a:pt x="31" y="43"/>
                  </a:cubicBezTo>
                  <a:cubicBezTo>
                    <a:pt x="39" y="52"/>
                    <a:pt x="39" y="52"/>
                    <a:pt x="39" y="52"/>
                  </a:cubicBezTo>
                  <a:cubicBezTo>
                    <a:pt x="40" y="53"/>
                    <a:pt x="40" y="53"/>
                    <a:pt x="41" y="53"/>
                  </a:cubicBezTo>
                  <a:cubicBezTo>
                    <a:pt x="42" y="53"/>
                    <a:pt x="43" y="53"/>
                    <a:pt x="43" y="52"/>
                  </a:cubicBezTo>
                  <a:cubicBezTo>
                    <a:pt x="51" y="43"/>
                    <a:pt x="51" y="43"/>
                    <a:pt x="51" y="43"/>
                  </a:cubicBezTo>
                  <a:cubicBezTo>
                    <a:pt x="52" y="42"/>
                    <a:pt x="52" y="41"/>
                    <a:pt x="5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34"/>
            <p:cNvSpPr>
              <a:spLocks noEditPoints="1"/>
            </p:cNvSpPr>
            <p:nvPr/>
          </p:nvSpPr>
          <p:spPr bwMode="auto">
            <a:xfrm>
              <a:off x="7723188" y="3092451"/>
              <a:ext cx="269875" cy="269875"/>
            </a:xfrm>
            <a:custGeom>
              <a:avLst/>
              <a:gdLst>
                <a:gd name="T0" fmla="*/ 36 w 72"/>
                <a:gd name="T1" fmla="*/ 72 h 72"/>
                <a:gd name="T2" fmla="*/ 61 w 72"/>
                <a:gd name="T3" fmla="*/ 21 h 72"/>
                <a:gd name="T4" fmla="*/ 66 w 72"/>
                <a:gd name="T5" fmla="*/ 34 h 72"/>
                <a:gd name="T6" fmla="*/ 52 w 72"/>
                <a:gd name="T7" fmla="*/ 34 h 72"/>
                <a:gd name="T8" fmla="*/ 51 w 72"/>
                <a:gd name="T9" fmla="*/ 23 h 72"/>
                <a:gd name="T10" fmla="*/ 61 w 72"/>
                <a:gd name="T11" fmla="*/ 21 h 72"/>
                <a:gd name="T12" fmla="*/ 57 w 72"/>
                <a:gd name="T13" fmla="*/ 15 h 72"/>
                <a:gd name="T14" fmla="*/ 57 w 72"/>
                <a:gd name="T15" fmla="*/ 17 h 72"/>
                <a:gd name="T16" fmla="*/ 50 w 72"/>
                <a:gd name="T17" fmla="*/ 18 h 72"/>
                <a:gd name="T18" fmla="*/ 50 w 72"/>
                <a:gd name="T19" fmla="*/ 10 h 72"/>
                <a:gd name="T20" fmla="*/ 24 w 72"/>
                <a:gd name="T21" fmla="*/ 34 h 72"/>
                <a:gd name="T22" fmla="*/ 25 w 72"/>
                <a:gd name="T23" fmla="*/ 23 h 72"/>
                <a:gd name="T24" fmla="*/ 46 w 72"/>
                <a:gd name="T25" fmla="*/ 23 h 72"/>
                <a:gd name="T26" fmla="*/ 48 w 72"/>
                <a:gd name="T27" fmla="*/ 33 h 72"/>
                <a:gd name="T28" fmla="*/ 48 w 72"/>
                <a:gd name="T29" fmla="*/ 38 h 72"/>
                <a:gd name="T30" fmla="*/ 47 w 72"/>
                <a:gd name="T31" fmla="*/ 48 h 72"/>
                <a:gd name="T32" fmla="*/ 26 w 72"/>
                <a:gd name="T33" fmla="*/ 48 h 72"/>
                <a:gd name="T34" fmla="*/ 24 w 72"/>
                <a:gd name="T35" fmla="*/ 39 h 72"/>
                <a:gd name="T36" fmla="*/ 47 w 72"/>
                <a:gd name="T37" fmla="*/ 38 h 72"/>
                <a:gd name="T38" fmla="*/ 28 w 72"/>
                <a:gd name="T39" fmla="*/ 13 h 72"/>
                <a:gd name="T40" fmla="*/ 32 w 72"/>
                <a:gd name="T41" fmla="*/ 7 h 72"/>
                <a:gd name="T42" fmla="*/ 41 w 72"/>
                <a:gd name="T43" fmla="*/ 7 h 72"/>
                <a:gd name="T44" fmla="*/ 46 w 72"/>
                <a:gd name="T45" fmla="*/ 18 h 72"/>
                <a:gd name="T46" fmla="*/ 36 w 72"/>
                <a:gd name="T47" fmla="*/ 20 h 72"/>
                <a:gd name="T48" fmla="*/ 27 w 72"/>
                <a:gd name="T49" fmla="*/ 18 h 72"/>
                <a:gd name="T50" fmla="*/ 23 w 72"/>
                <a:gd name="T51" fmla="*/ 10 h 72"/>
                <a:gd name="T52" fmla="*/ 22 w 72"/>
                <a:gd name="T53" fmla="*/ 18 h 72"/>
                <a:gd name="T54" fmla="*/ 16 w 72"/>
                <a:gd name="T55" fmla="*/ 17 h 72"/>
                <a:gd name="T56" fmla="*/ 7 w 72"/>
                <a:gd name="T57" fmla="*/ 33 h 72"/>
                <a:gd name="T58" fmla="*/ 12 w 72"/>
                <a:gd name="T59" fmla="*/ 21 h 72"/>
                <a:gd name="T60" fmla="*/ 21 w 72"/>
                <a:gd name="T61" fmla="*/ 24 h 72"/>
                <a:gd name="T62" fmla="*/ 19 w 72"/>
                <a:gd name="T63" fmla="*/ 34 h 72"/>
                <a:gd name="T64" fmla="*/ 7 w 72"/>
                <a:gd name="T65" fmla="*/ 33 h 72"/>
                <a:gd name="T66" fmla="*/ 7 w 72"/>
                <a:gd name="T67" fmla="*/ 39 h 72"/>
                <a:gd name="T68" fmla="*/ 19 w 72"/>
                <a:gd name="T69" fmla="*/ 38 h 72"/>
                <a:gd name="T70" fmla="*/ 21 w 72"/>
                <a:gd name="T71" fmla="*/ 48 h 72"/>
                <a:gd name="T72" fmla="*/ 12 w 72"/>
                <a:gd name="T73" fmla="*/ 51 h 72"/>
                <a:gd name="T74" fmla="*/ 15 w 72"/>
                <a:gd name="T75" fmla="*/ 57 h 72"/>
                <a:gd name="T76" fmla="*/ 14 w 72"/>
                <a:gd name="T77" fmla="*/ 55 h 72"/>
                <a:gd name="T78" fmla="*/ 22 w 72"/>
                <a:gd name="T79" fmla="*/ 53 h 72"/>
                <a:gd name="T80" fmla="*/ 26 w 72"/>
                <a:gd name="T81" fmla="*/ 63 h 72"/>
                <a:gd name="T82" fmla="*/ 44 w 72"/>
                <a:gd name="T83" fmla="*/ 59 h 72"/>
                <a:gd name="T84" fmla="*/ 40 w 72"/>
                <a:gd name="T85" fmla="*/ 65 h 72"/>
                <a:gd name="T86" fmla="*/ 32 w 72"/>
                <a:gd name="T87" fmla="*/ 65 h 72"/>
                <a:gd name="T88" fmla="*/ 27 w 72"/>
                <a:gd name="T89" fmla="*/ 54 h 72"/>
                <a:gd name="T90" fmla="*/ 36 w 72"/>
                <a:gd name="T91" fmla="*/ 52 h 72"/>
                <a:gd name="T92" fmla="*/ 46 w 72"/>
                <a:gd name="T93" fmla="*/ 54 h 72"/>
                <a:gd name="T94" fmla="*/ 50 w 72"/>
                <a:gd name="T95" fmla="*/ 62 h 72"/>
                <a:gd name="T96" fmla="*/ 50 w 72"/>
                <a:gd name="T97" fmla="*/ 54 h 72"/>
                <a:gd name="T98" fmla="*/ 57 w 72"/>
                <a:gd name="T99" fmla="*/ 54 h 72"/>
                <a:gd name="T100" fmla="*/ 65 w 72"/>
                <a:gd name="T101" fmla="*/ 39 h 72"/>
                <a:gd name="T102" fmla="*/ 60 w 72"/>
                <a:gd name="T103" fmla="*/ 51 h 72"/>
                <a:gd name="T104" fmla="*/ 52 w 72"/>
                <a:gd name="T105" fmla="*/ 48 h 72"/>
                <a:gd name="T106" fmla="*/ 53 w 72"/>
                <a:gd name="T107" fmla="*/ 38 h 72"/>
                <a:gd name="T108" fmla="*/ 65 w 72"/>
                <a:gd name="T10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72">
                  <a:moveTo>
                    <a:pt x="36" y="0"/>
                  </a:moveTo>
                  <a:cubicBezTo>
                    <a:pt x="17" y="0"/>
                    <a:pt x="0" y="16"/>
                    <a:pt x="0" y="36"/>
                  </a:cubicBezTo>
                  <a:cubicBezTo>
                    <a:pt x="0" y="56"/>
                    <a:pt x="17" y="72"/>
                    <a:pt x="36" y="72"/>
                  </a:cubicBezTo>
                  <a:cubicBezTo>
                    <a:pt x="56" y="72"/>
                    <a:pt x="72" y="56"/>
                    <a:pt x="72" y="36"/>
                  </a:cubicBezTo>
                  <a:cubicBezTo>
                    <a:pt x="72" y="16"/>
                    <a:pt x="56" y="0"/>
                    <a:pt x="36" y="0"/>
                  </a:cubicBezTo>
                  <a:close/>
                  <a:moveTo>
                    <a:pt x="61" y="21"/>
                  </a:moveTo>
                  <a:cubicBezTo>
                    <a:pt x="62" y="21"/>
                    <a:pt x="62" y="21"/>
                    <a:pt x="62" y="21"/>
                  </a:cubicBezTo>
                  <a:cubicBezTo>
                    <a:pt x="64" y="25"/>
                    <a:pt x="65" y="28"/>
                    <a:pt x="65" y="33"/>
                  </a:cubicBezTo>
                  <a:cubicBezTo>
                    <a:pt x="66" y="34"/>
                    <a:pt x="66" y="34"/>
                    <a:pt x="66" y="34"/>
                  </a:cubicBezTo>
                  <a:cubicBezTo>
                    <a:pt x="64" y="34"/>
                    <a:pt x="64" y="34"/>
                    <a:pt x="64" y="34"/>
                  </a:cubicBezTo>
                  <a:cubicBezTo>
                    <a:pt x="53" y="34"/>
                    <a:pt x="53" y="34"/>
                    <a:pt x="53" y="34"/>
                  </a:cubicBezTo>
                  <a:cubicBezTo>
                    <a:pt x="52" y="34"/>
                    <a:pt x="52" y="34"/>
                    <a:pt x="52" y="34"/>
                  </a:cubicBezTo>
                  <a:cubicBezTo>
                    <a:pt x="52" y="33"/>
                    <a:pt x="52" y="33"/>
                    <a:pt x="52" y="33"/>
                  </a:cubicBezTo>
                  <a:cubicBezTo>
                    <a:pt x="52" y="30"/>
                    <a:pt x="52" y="27"/>
                    <a:pt x="52" y="24"/>
                  </a:cubicBezTo>
                  <a:cubicBezTo>
                    <a:pt x="51" y="23"/>
                    <a:pt x="51" y="23"/>
                    <a:pt x="51" y="23"/>
                  </a:cubicBezTo>
                  <a:cubicBezTo>
                    <a:pt x="52" y="23"/>
                    <a:pt x="52" y="23"/>
                    <a:pt x="52" y="23"/>
                  </a:cubicBezTo>
                  <a:cubicBezTo>
                    <a:pt x="55" y="22"/>
                    <a:pt x="58" y="22"/>
                    <a:pt x="60" y="21"/>
                  </a:cubicBezTo>
                  <a:lnTo>
                    <a:pt x="61" y="21"/>
                  </a:lnTo>
                  <a:close/>
                  <a:moveTo>
                    <a:pt x="50" y="10"/>
                  </a:moveTo>
                  <a:cubicBezTo>
                    <a:pt x="52" y="11"/>
                    <a:pt x="55" y="13"/>
                    <a:pt x="57" y="15"/>
                  </a:cubicBezTo>
                  <a:cubicBezTo>
                    <a:pt x="57" y="15"/>
                    <a:pt x="57" y="15"/>
                    <a:pt x="57" y="15"/>
                  </a:cubicBezTo>
                  <a:cubicBezTo>
                    <a:pt x="57" y="15"/>
                    <a:pt x="57" y="15"/>
                    <a:pt x="57" y="16"/>
                  </a:cubicBezTo>
                  <a:cubicBezTo>
                    <a:pt x="59" y="17"/>
                    <a:pt x="59" y="17"/>
                    <a:pt x="59" y="17"/>
                  </a:cubicBezTo>
                  <a:cubicBezTo>
                    <a:pt x="57" y="17"/>
                    <a:pt x="57" y="17"/>
                    <a:pt x="57" y="17"/>
                  </a:cubicBezTo>
                  <a:cubicBezTo>
                    <a:pt x="55" y="18"/>
                    <a:pt x="53" y="18"/>
                    <a:pt x="52" y="19"/>
                  </a:cubicBezTo>
                  <a:cubicBezTo>
                    <a:pt x="50" y="19"/>
                    <a:pt x="50" y="19"/>
                    <a:pt x="50" y="19"/>
                  </a:cubicBezTo>
                  <a:cubicBezTo>
                    <a:pt x="50" y="18"/>
                    <a:pt x="50" y="18"/>
                    <a:pt x="50" y="18"/>
                  </a:cubicBezTo>
                  <a:cubicBezTo>
                    <a:pt x="50" y="15"/>
                    <a:pt x="49" y="13"/>
                    <a:pt x="48" y="11"/>
                  </a:cubicBezTo>
                  <a:cubicBezTo>
                    <a:pt x="47" y="8"/>
                    <a:pt x="47" y="8"/>
                    <a:pt x="47" y="8"/>
                  </a:cubicBezTo>
                  <a:lnTo>
                    <a:pt x="50" y="10"/>
                  </a:lnTo>
                  <a:close/>
                  <a:moveTo>
                    <a:pt x="47" y="34"/>
                  </a:moveTo>
                  <a:cubicBezTo>
                    <a:pt x="25" y="34"/>
                    <a:pt x="25" y="34"/>
                    <a:pt x="25" y="34"/>
                  </a:cubicBezTo>
                  <a:cubicBezTo>
                    <a:pt x="24" y="34"/>
                    <a:pt x="24" y="34"/>
                    <a:pt x="24" y="34"/>
                  </a:cubicBezTo>
                  <a:cubicBezTo>
                    <a:pt x="24" y="33"/>
                    <a:pt x="24" y="33"/>
                    <a:pt x="24" y="33"/>
                  </a:cubicBezTo>
                  <a:cubicBezTo>
                    <a:pt x="24" y="30"/>
                    <a:pt x="25" y="27"/>
                    <a:pt x="25" y="24"/>
                  </a:cubicBezTo>
                  <a:cubicBezTo>
                    <a:pt x="25" y="23"/>
                    <a:pt x="25" y="23"/>
                    <a:pt x="25" y="23"/>
                  </a:cubicBezTo>
                  <a:cubicBezTo>
                    <a:pt x="26" y="23"/>
                    <a:pt x="26" y="23"/>
                    <a:pt x="26" y="23"/>
                  </a:cubicBezTo>
                  <a:cubicBezTo>
                    <a:pt x="30" y="24"/>
                    <a:pt x="33" y="24"/>
                    <a:pt x="36" y="24"/>
                  </a:cubicBezTo>
                  <a:cubicBezTo>
                    <a:pt x="40" y="24"/>
                    <a:pt x="43" y="24"/>
                    <a:pt x="46" y="23"/>
                  </a:cubicBezTo>
                  <a:cubicBezTo>
                    <a:pt x="47" y="23"/>
                    <a:pt x="47" y="23"/>
                    <a:pt x="47" y="23"/>
                  </a:cubicBezTo>
                  <a:cubicBezTo>
                    <a:pt x="47" y="24"/>
                    <a:pt x="47" y="24"/>
                    <a:pt x="47" y="24"/>
                  </a:cubicBezTo>
                  <a:cubicBezTo>
                    <a:pt x="48" y="27"/>
                    <a:pt x="48" y="30"/>
                    <a:pt x="48" y="33"/>
                  </a:cubicBezTo>
                  <a:cubicBezTo>
                    <a:pt x="48" y="34"/>
                    <a:pt x="48" y="34"/>
                    <a:pt x="48" y="34"/>
                  </a:cubicBezTo>
                  <a:lnTo>
                    <a:pt x="47" y="34"/>
                  </a:lnTo>
                  <a:close/>
                  <a:moveTo>
                    <a:pt x="48" y="38"/>
                  </a:moveTo>
                  <a:cubicBezTo>
                    <a:pt x="48" y="39"/>
                    <a:pt x="48" y="39"/>
                    <a:pt x="48" y="39"/>
                  </a:cubicBezTo>
                  <a:cubicBezTo>
                    <a:pt x="48" y="42"/>
                    <a:pt x="48" y="45"/>
                    <a:pt x="47" y="47"/>
                  </a:cubicBezTo>
                  <a:cubicBezTo>
                    <a:pt x="47" y="48"/>
                    <a:pt x="47" y="48"/>
                    <a:pt x="47" y="48"/>
                  </a:cubicBezTo>
                  <a:cubicBezTo>
                    <a:pt x="46" y="48"/>
                    <a:pt x="46" y="48"/>
                    <a:pt x="46" y="48"/>
                  </a:cubicBezTo>
                  <a:cubicBezTo>
                    <a:pt x="43" y="48"/>
                    <a:pt x="40" y="48"/>
                    <a:pt x="36" y="48"/>
                  </a:cubicBezTo>
                  <a:cubicBezTo>
                    <a:pt x="33" y="48"/>
                    <a:pt x="30" y="48"/>
                    <a:pt x="26" y="48"/>
                  </a:cubicBezTo>
                  <a:cubicBezTo>
                    <a:pt x="25" y="48"/>
                    <a:pt x="25" y="48"/>
                    <a:pt x="25" y="48"/>
                  </a:cubicBezTo>
                  <a:cubicBezTo>
                    <a:pt x="25" y="47"/>
                    <a:pt x="25" y="47"/>
                    <a:pt x="25" y="47"/>
                  </a:cubicBezTo>
                  <a:cubicBezTo>
                    <a:pt x="25" y="45"/>
                    <a:pt x="24" y="42"/>
                    <a:pt x="24" y="39"/>
                  </a:cubicBezTo>
                  <a:cubicBezTo>
                    <a:pt x="24" y="38"/>
                    <a:pt x="24" y="38"/>
                    <a:pt x="24" y="38"/>
                  </a:cubicBezTo>
                  <a:cubicBezTo>
                    <a:pt x="25" y="38"/>
                    <a:pt x="25" y="38"/>
                    <a:pt x="25" y="38"/>
                  </a:cubicBezTo>
                  <a:cubicBezTo>
                    <a:pt x="47" y="38"/>
                    <a:pt x="47" y="38"/>
                    <a:pt x="47" y="38"/>
                  </a:cubicBezTo>
                  <a:lnTo>
                    <a:pt x="48" y="38"/>
                  </a:lnTo>
                  <a:close/>
                  <a:moveTo>
                    <a:pt x="27" y="18"/>
                  </a:moveTo>
                  <a:cubicBezTo>
                    <a:pt x="27" y="16"/>
                    <a:pt x="28" y="14"/>
                    <a:pt x="28" y="13"/>
                  </a:cubicBezTo>
                  <a:cubicBezTo>
                    <a:pt x="29" y="10"/>
                    <a:pt x="30" y="9"/>
                    <a:pt x="32" y="7"/>
                  </a:cubicBezTo>
                  <a:cubicBezTo>
                    <a:pt x="32" y="7"/>
                    <a:pt x="32" y="7"/>
                    <a:pt x="32" y="7"/>
                  </a:cubicBezTo>
                  <a:cubicBezTo>
                    <a:pt x="32" y="7"/>
                    <a:pt x="32" y="7"/>
                    <a:pt x="32" y="7"/>
                  </a:cubicBezTo>
                  <a:cubicBezTo>
                    <a:pt x="34" y="7"/>
                    <a:pt x="35" y="7"/>
                    <a:pt x="36" y="7"/>
                  </a:cubicBezTo>
                  <a:cubicBezTo>
                    <a:pt x="38" y="7"/>
                    <a:pt x="39" y="7"/>
                    <a:pt x="40" y="7"/>
                  </a:cubicBezTo>
                  <a:cubicBezTo>
                    <a:pt x="41" y="7"/>
                    <a:pt x="41" y="7"/>
                    <a:pt x="41" y="7"/>
                  </a:cubicBezTo>
                  <a:cubicBezTo>
                    <a:pt x="41" y="7"/>
                    <a:pt x="41" y="7"/>
                    <a:pt x="41" y="7"/>
                  </a:cubicBezTo>
                  <a:cubicBezTo>
                    <a:pt x="42" y="9"/>
                    <a:pt x="43" y="10"/>
                    <a:pt x="44" y="13"/>
                  </a:cubicBezTo>
                  <a:cubicBezTo>
                    <a:pt x="45" y="14"/>
                    <a:pt x="45" y="16"/>
                    <a:pt x="46" y="18"/>
                  </a:cubicBezTo>
                  <a:cubicBezTo>
                    <a:pt x="46" y="19"/>
                    <a:pt x="46" y="19"/>
                    <a:pt x="46" y="19"/>
                  </a:cubicBezTo>
                  <a:cubicBezTo>
                    <a:pt x="45" y="19"/>
                    <a:pt x="45" y="19"/>
                    <a:pt x="45" y="19"/>
                  </a:cubicBezTo>
                  <a:cubicBezTo>
                    <a:pt x="42" y="20"/>
                    <a:pt x="39" y="20"/>
                    <a:pt x="36" y="20"/>
                  </a:cubicBezTo>
                  <a:cubicBezTo>
                    <a:pt x="33" y="20"/>
                    <a:pt x="30" y="20"/>
                    <a:pt x="28" y="19"/>
                  </a:cubicBezTo>
                  <a:cubicBezTo>
                    <a:pt x="26" y="19"/>
                    <a:pt x="26" y="19"/>
                    <a:pt x="26" y="19"/>
                  </a:cubicBezTo>
                  <a:lnTo>
                    <a:pt x="27" y="18"/>
                  </a:lnTo>
                  <a:close/>
                  <a:moveTo>
                    <a:pt x="15" y="16"/>
                  </a:moveTo>
                  <a:cubicBezTo>
                    <a:pt x="15" y="15"/>
                    <a:pt x="15" y="15"/>
                    <a:pt x="15" y="15"/>
                  </a:cubicBezTo>
                  <a:cubicBezTo>
                    <a:pt x="18" y="13"/>
                    <a:pt x="20" y="11"/>
                    <a:pt x="23" y="10"/>
                  </a:cubicBezTo>
                  <a:cubicBezTo>
                    <a:pt x="26" y="8"/>
                    <a:pt x="26" y="8"/>
                    <a:pt x="26" y="8"/>
                  </a:cubicBezTo>
                  <a:cubicBezTo>
                    <a:pt x="24" y="11"/>
                    <a:pt x="24" y="11"/>
                    <a:pt x="24" y="11"/>
                  </a:cubicBezTo>
                  <a:cubicBezTo>
                    <a:pt x="24" y="13"/>
                    <a:pt x="23" y="15"/>
                    <a:pt x="22" y="18"/>
                  </a:cubicBezTo>
                  <a:cubicBezTo>
                    <a:pt x="22" y="19"/>
                    <a:pt x="22" y="19"/>
                    <a:pt x="22" y="19"/>
                  </a:cubicBezTo>
                  <a:cubicBezTo>
                    <a:pt x="21" y="19"/>
                    <a:pt x="21" y="19"/>
                    <a:pt x="21" y="19"/>
                  </a:cubicBezTo>
                  <a:cubicBezTo>
                    <a:pt x="19" y="18"/>
                    <a:pt x="17" y="18"/>
                    <a:pt x="16" y="17"/>
                  </a:cubicBezTo>
                  <a:cubicBezTo>
                    <a:pt x="14" y="17"/>
                    <a:pt x="14" y="17"/>
                    <a:pt x="14" y="17"/>
                  </a:cubicBezTo>
                  <a:lnTo>
                    <a:pt x="15" y="16"/>
                  </a:lnTo>
                  <a:close/>
                  <a:moveTo>
                    <a:pt x="7" y="33"/>
                  </a:moveTo>
                  <a:cubicBezTo>
                    <a:pt x="8" y="28"/>
                    <a:pt x="9" y="25"/>
                    <a:pt x="11" y="21"/>
                  </a:cubicBezTo>
                  <a:cubicBezTo>
                    <a:pt x="11" y="21"/>
                    <a:pt x="11" y="21"/>
                    <a:pt x="11" y="21"/>
                  </a:cubicBezTo>
                  <a:cubicBezTo>
                    <a:pt x="12" y="21"/>
                    <a:pt x="12" y="21"/>
                    <a:pt x="12" y="21"/>
                  </a:cubicBezTo>
                  <a:cubicBezTo>
                    <a:pt x="14" y="22"/>
                    <a:pt x="17" y="22"/>
                    <a:pt x="20" y="23"/>
                  </a:cubicBezTo>
                  <a:cubicBezTo>
                    <a:pt x="21" y="23"/>
                    <a:pt x="21" y="23"/>
                    <a:pt x="21" y="23"/>
                  </a:cubicBezTo>
                  <a:cubicBezTo>
                    <a:pt x="21" y="24"/>
                    <a:pt x="21" y="24"/>
                    <a:pt x="21" y="24"/>
                  </a:cubicBezTo>
                  <a:cubicBezTo>
                    <a:pt x="20" y="27"/>
                    <a:pt x="20" y="30"/>
                    <a:pt x="20" y="33"/>
                  </a:cubicBezTo>
                  <a:cubicBezTo>
                    <a:pt x="20" y="34"/>
                    <a:pt x="20" y="34"/>
                    <a:pt x="20" y="34"/>
                  </a:cubicBezTo>
                  <a:cubicBezTo>
                    <a:pt x="19" y="34"/>
                    <a:pt x="19" y="34"/>
                    <a:pt x="19" y="34"/>
                  </a:cubicBezTo>
                  <a:cubicBezTo>
                    <a:pt x="8" y="34"/>
                    <a:pt x="8" y="34"/>
                    <a:pt x="8" y="34"/>
                  </a:cubicBezTo>
                  <a:cubicBezTo>
                    <a:pt x="7" y="34"/>
                    <a:pt x="7" y="34"/>
                    <a:pt x="7" y="34"/>
                  </a:cubicBezTo>
                  <a:lnTo>
                    <a:pt x="7" y="33"/>
                  </a:lnTo>
                  <a:close/>
                  <a:moveTo>
                    <a:pt x="11" y="51"/>
                  </a:moveTo>
                  <a:cubicBezTo>
                    <a:pt x="11" y="50"/>
                    <a:pt x="11" y="50"/>
                    <a:pt x="11" y="50"/>
                  </a:cubicBezTo>
                  <a:cubicBezTo>
                    <a:pt x="9" y="47"/>
                    <a:pt x="8" y="43"/>
                    <a:pt x="7" y="39"/>
                  </a:cubicBezTo>
                  <a:cubicBezTo>
                    <a:pt x="7" y="38"/>
                    <a:pt x="7" y="38"/>
                    <a:pt x="7" y="38"/>
                  </a:cubicBezTo>
                  <a:cubicBezTo>
                    <a:pt x="8" y="38"/>
                    <a:pt x="8" y="38"/>
                    <a:pt x="8" y="38"/>
                  </a:cubicBezTo>
                  <a:cubicBezTo>
                    <a:pt x="19" y="38"/>
                    <a:pt x="19" y="38"/>
                    <a:pt x="19" y="38"/>
                  </a:cubicBezTo>
                  <a:cubicBezTo>
                    <a:pt x="20" y="38"/>
                    <a:pt x="20" y="38"/>
                    <a:pt x="20" y="38"/>
                  </a:cubicBezTo>
                  <a:cubicBezTo>
                    <a:pt x="20" y="39"/>
                    <a:pt x="20" y="39"/>
                    <a:pt x="20" y="39"/>
                  </a:cubicBezTo>
                  <a:cubicBezTo>
                    <a:pt x="20" y="42"/>
                    <a:pt x="20" y="45"/>
                    <a:pt x="21" y="48"/>
                  </a:cubicBezTo>
                  <a:cubicBezTo>
                    <a:pt x="21" y="49"/>
                    <a:pt x="21" y="49"/>
                    <a:pt x="21" y="49"/>
                  </a:cubicBezTo>
                  <a:cubicBezTo>
                    <a:pt x="20" y="49"/>
                    <a:pt x="20" y="49"/>
                    <a:pt x="20" y="49"/>
                  </a:cubicBezTo>
                  <a:cubicBezTo>
                    <a:pt x="17" y="50"/>
                    <a:pt x="14" y="50"/>
                    <a:pt x="12" y="51"/>
                  </a:cubicBezTo>
                  <a:lnTo>
                    <a:pt x="11" y="51"/>
                  </a:lnTo>
                  <a:close/>
                  <a:moveTo>
                    <a:pt x="23" y="62"/>
                  </a:moveTo>
                  <a:cubicBezTo>
                    <a:pt x="20" y="61"/>
                    <a:pt x="18" y="59"/>
                    <a:pt x="15" y="57"/>
                  </a:cubicBezTo>
                  <a:cubicBezTo>
                    <a:pt x="15" y="56"/>
                    <a:pt x="15" y="56"/>
                    <a:pt x="15" y="56"/>
                  </a:cubicBezTo>
                  <a:cubicBezTo>
                    <a:pt x="15" y="56"/>
                    <a:pt x="15" y="56"/>
                    <a:pt x="15" y="56"/>
                  </a:cubicBezTo>
                  <a:cubicBezTo>
                    <a:pt x="14" y="55"/>
                    <a:pt x="14" y="55"/>
                    <a:pt x="14" y="55"/>
                  </a:cubicBezTo>
                  <a:cubicBezTo>
                    <a:pt x="16" y="54"/>
                    <a:pt x="16" y="54"/>
                    <a:pt x="16" y="54"/>
                  </a:cubicBezTo>
                  <a:cubicBezTo>
                    <a:pt x="17" y="54"/>
                    <a:pt x="19" y="53"/>
                    <a:pt x="21" y="53"/>
                  </a:cubicBezTo>
                  <a:cubicBezTo>
                    <a:pt x="22" y="53"/>
                    <a:pt x="22" y="53"/>
                    <a:pt x="22" y="53"/>
                  </a:cubicBezTo>
                  <a:cubicBezTo>
                    <a:pt x="22" y="54"/>
                    <a:pt x="22" y="54"/>
                    <a:pt x="22" y="54"/>
                  </a:cubicBezTo>
                  <a:cubicBezTo>
                    <a:pt x="23" y="56"/>
                    <a:pt x="24" y="59"/>
                    <a:pt x="24" y="61"/>
                  </a:cubicBezTo>
                  <a:cubicBezTo>
                    <a:pt x="26" y="63"/>
                    <a:pt x="26" y="63"/>
                    <a:pt x="26" y="63"/>
                  </a:cubicBezTo>
                  <a:lnTo>
                    <a:pt x="23" y="62"/>
                  </a:lnTo>
                  <a:close/>
                  <a:moveTo>
                    <a:pt x="46" y="54"/>
                  </a:moveTo>
                  <a:cubicBezTo>
                    <a:pt x="45" y="56"/>
                    <a:pt x="45" y="58"/>
                    <a:pt x="44" y="59"/>
                  </a:cubicBezTo>
                  <a:cubicBezTo>
                    <a:pt x="43" y="61"/>
                    <a:pt x="42" y="63"/>
                    <a:pt x="41" y="65"/>
                  </a:cubicBezTo>
                  <a:cubicBezTo>
                    <a:pt x="41" y="65"/>
                    <a:pt x="41" y="65"/>
                    <a:pt x="41" y="65"/>
                  </a:cubicBezTo>
                  <a:cubicBezTo>
                    <a:pt x="40" y="65"/>
                    <a:pt x="40" y="65"/>
                    <a:pt x="40" y="65"/>
                  </a:cubicBezTo>
                  <a:cubicBezTo>
                    <a:pt x="39" y="65"/>
                    <a:pt x="38" y="65"/>
                    <a:pt x="36" y="65"/>
                  </a:cubicBezTo>
                  <a:cubicBezTo>
                    <a:pt x="35" y="65"/>
                    <a:pt x="34" y="65"/>
                    <a:pt x="32" y="65"/>
                  </a:cubicBezTo>
                  <a:cubicBezTo>
                    <a:pt x="32" y="65"/>
                    <a:pt x="32" y="65"/>
                    <a:pt x="32" y="65"/>
                  </a:cubicBezTo>
                  <a:cubicBezTo>
                    <a:pt x="32" y="65"/>
                    <a:pt x="32" y="65"/>
                    <a:pt x="32" y="65"/>
                  </a:cubicBezTo>
                  <a:cubicBezTo>
                    <a:pt x="30" y="63"/>
                    <a:pt x="29" y="61"/>
                    <a:pt x="28" y="59"/>
                  </a:cubicBezTo>
                  <a:cubicBezTo>
                    <a:pt x="28" y="58"/>
                    <a:pt x="27" y="56"/>
                    <a:pt x="27" y="54"/>
                  </a:cubicBezTo>
                  <a:cubicBezTo>
                    <a:pt x="26" y="53"/>
                    <a:pt x="26" y="53"/>
                    <a:pt x="26" y="53"/>
                  </a:cubicBezTo>
                  <a:cubicBezTo>
                    <a:pt x="28" y="52"/>
                    <a:pt x="28" y="52"/>
                    <a:pt x="28" y="52"/>
                  </a:cubicBezTo>
                  <a:cubicBezTo>
                    <a:pt x="30" y="52"/>
                    <a:pt x="33" y="52"/>
                    <a:pt x="36" y="52"/>
                  </a:cubicBezTo>
                  <a:cubicBezTo>
                    <a:pt x="39" y="52"/>
                    <a:pt x="42" y="52"/>
                    <a:pt x="45" y="52"/>
                  </a:cubicBezTo>
                  <a:cubicBezTo>
                    <a:pt x="46" y="53"/>
                    <a:pt x="46" y="53"/>
                    <a:pt x="46" y="53"/>
                  </a:cubicBezTo>
                  <a:lnTo>
                    <a:pt x="46" y="54"/>
                  </a:lnTo>
                  <a:close/>
                  <a:moveTo>
                    <a:pt x="57" y="56"/>
                  </a:moveTo>
                  <a:cubicBezTo>
                    <a:pt x="57" y="56"/>
                    <a:pt x="57" y="56"/>
                    <a:pt x="57" y="57"/>
                  </a:cubicBezTo>
                  <a:cubicBezTo>
                    <a:pt x="55" y="59"/>
                    <a:pt x="52" y="61"/>
                    <a:pt x="50" y="62"/>
                  </a:cubicBezTo>
                  <a:cubicBezTo>
                    <a:pt x="47" y="63"/>
                    <a:pt x="47" y="63"/>
                    <a:pt x="47" y="63"/>
                  </a:cubicBezTo>
                  <a:cubicBezTo>
                    <a:pt x="48" y="61"/>
                    <a:pt x="48" y="61"/>
                    <a:pt x="48" y="61"/>
                  </a:cubicBezTo>
                  <a:cubicBezTo>
                    <a:pt x="49" y="59"/>
                    <a:pt x="50" y="56"/>
                    <a:pt x="50" y="54"/>
                  </a:cubicBezTo>
                  <a:cubicBezTo>
                    <a:pt x="50" y="53"/>
                    <a:pt x="50" y="53"/>
                    <a:pt x="50" y="53"/>
                  </a:cubicBezTo>
                  <a:cubicBezTo>
                    <a:pt x="52" y="53"/>
                    <a:pt x="52" y="53"/>
                    <a:pt x="52" y="53"/>
                  </a:cubicBezTo>
                  <a:cubicBezTo>
                    <a:pt x="53" y="53"/>
                    <a:pt x="55" y="54"/>
                    <a:pt x="57" y="54"/>
                  </a:cubicBezTo>
                  <a:cubicBezTo>
                    <a:pt x="59" y="55"/>
                    <a:pt x="59" y="55"/>
                    <a:pt x="59" y="55"/>
                  </a:cubicBezTo>
                  <a:lnTo>
                    <a:pt x="57" y="56"/>
                  </a:lnTo>
                  <a:close/>
                  <a:moveTo>
                    <a:pt x="65" y="39"/>
                  </a:moveTo>
                  <a:cubicBezTo>
                    <a:pt x="65" y="43"/>
                    <a:pt x="64" y="47"/>
                    <a:pt x="62" y="50"/>
                  </a:cubicBezTo>
                  <a:cubicBezTo>
                    <a:pt x="61" y="51"/>
                    <a:pt x="61" y="51"/>
                    <a:pt x="61" y="51"/>
                  </a:cubicBezTo>
                  <a:cubicBezTo>
                    <a:pt x="60" y="51"/>
                    <a:pt x="60" y="51"/>
                    <a:pt x="60" y="51"/>
                  </a:cubicBezTo>
                  <a:cubicBezTo>
                    <a:pt x="58" y="50"/>
                    <a:pt x="55" y="50"/>
                    <a:pt x="52" y="49"/>
                  </a:cubicBezTo>
                  <a:cubicBezTo>
                    <a:pt x="51" y="49"/>
                    <a:pt x="51" y="49"/>
                    <a:pt x="51" y="49"/>
                  </a:cubicBezTo>
                  <a:cubicBezTo>
                    <a:pt x="52" y="48"/>
                    <a:pt x="52" y="48"/>
                    <a:pt x="52" y="48"/>
                  </a:cubicBezTo>
                  <a:cubicBezTo>
                    <a:pt x="52" y="45"/>
                    <a:pt x="52" y="42"/>
                    <a:pt x="52" y="39"/>
                  </a:cubicBezTo>
                  <a:cubicBezTo>
                    <a:pt x="52" y="38"/>
                    <a:pt x="52" y="38"/>
                    <a:pt x="52" y="38"/>
                  </a:cubicBezTo>
                  <a:cubicBezTo>
                    <a:pt x="53" y="38"/>
                    <a:pt x="53" y="38"/>
                    <a:pt x="53" y="38"/>
                  </a:cubicBezTo>
                  <a:cubicBezTo>
                    <a:pt x="64" y="38"/>
                    <a:pt x="64" y="38"/>
                    <a:pt x="64" y="38"/>
                  </a:cubicBezTo>
                  <a:cubicBezTo>
                    <a:pt x="66" y="38"/>
                    <a:pt x="66" y="38"/>
                    <a:pt x="66" y="38"/>
                  </a:cubicBezTo>
                  <a:lnTo>
                    <a:pt x="6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 name="Group 35"/>
          <p:cNvGrpSpPr/>
          <p:nvPr/>
        </p:nvGrpSpPr>
        <p:grpSpPr>
          <a:xfrm>
            <a:off x="1483823" y="1792974"/>
            <a:ext cx="351873" cy="275514"/>
            <a:chOff x="8594725" y="2671763"/>
            <a:chExt cx="536575" cy="401637"/>
          </a:xfrm>
          <a:solidFill>
            <a:schemeClr val="bg1"/>
          </a:solidFill>
        </p:grpSpPr>
        <p:sp>
          <p:nvSpPr>
            <p:cNvPr id="37" name="Freeform 36"/>
            <p:cNvSpPr/>
            <p:nvPr/>
          </p:nvSpPr>
          <p:spPr bwMode="auto">
            <a:xfrm>
              <a:off x="8594725" y="2671763"/>
              <a:ext cx="34925" cy="401637"/>
            </a:xfrm>
            <a:custGeom>
              <a:avLst/>
              <a:gdLst>
                <a:gd name="T0" fmla="*/ 9 w 9"/>
                <a:gd name="T1" fmla="*/ 102 h 107"/>
                <a:gd name="T2" fmla="*/ 5 w 9"/>
                <a:gd name="T3" fmla="*/ 107 h 107"/>
                <a:gd name="T4" fmla="*/ 5 w 9"/>
                <a:gd name="T5" fmla="*/ 107 h 107"/>
                <a:gd name="T6" fmla="*/ 0 w 9"/>
                <a:gd name="T7" fmla="*/ 102 h 107"/>
                <a:gd name="T8" fmla="*/ 0 w 9"/>
                <a:gd name="T9" fmla="*/ 5 h 107"/>
                <a:gd name="T10" fmla="*/ 5 w 9"/>
                <a:gd name="T11" fmla="*/ 0 h 107"/>
                <a:gd name="T12" fmla="*/ 5 w 9"/>
                <a:gd name="T13" fmla="*/ 0 h 107"/>
                <a:gd name="T14" fmla="*/ 9 w 9"/>
                <a:gd name="T15" fmla="*/ 5 h 107"/>
                <a:gd name="T16" fmla="*/ 9 w 9"/>
                <a:gd name="T17"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7">
                  <a:moveTo>
                    <a:pt x="9" y="102"/>
                  </a:moveTo>
                  <a:cubicBezTo>
                    <a:pt x="9" y="105"/>
                    <a:pt x="7" y="107"/>
                    <a:pt x="5" y="107"/>
                  </a:cubicBezTo>
                  <a:cubicBezTo>
                    <a:pt x="5" y="107"/>
                    <a:pt x="5" y="107"/>
                    <a:pt x="5" y="107"/>
                  </a:cubicBezTo>
                  <a:cubicBezTo>
                    <a:pt x="2" y="107"/>
                    <a:pt x="0" y="105"/>
                    <a:pt x="0" y="102"/>
                  </a:cubicBezTo>
                  <a:cubicBezTo>
                    <a:pt x="0" y="5"/>
                    <a:pt x="0" y="5"/>
                    <a:pt x="0" y="5"/>
                  </a:cubicBezTo>
                  <a:cubicBezTo>
                    <a:pt x="0" y="2"/>
                    <a:pt x="2" y="0"/>
                    <a:pt x="5" y="0"/>
                  </a:cubicBezTo>
                  <a:cubicBezTo>
                    <a:pt x="5" y="0"/>
                    <a:pt x="5" y="0"/>
                    <a:pt x="5" y="0"/>
                  </a:cubicBezTo>
                  <a:cubicBezTo>
                    <a:pt x="7" y="0"/>
                    <a:pt x="9" y="2"/>
                    <a:pt x="9" y="5"/>
                  </a:cubicBezTo>
                  <a:lnTo>
                    <a:pt x="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37"/>
            <p:cNvSpPr/>
            <p:nvPr/>
          </p:nvSpPr>
          <p:spPr bwMode="auto">
            <a:xfrm>
              <a:off x="8594725" y="3038475"/>
              <a:ext cx="536575" cy="34925"/>
            </a:xfrm>
            <a:custGeom>
              <a:avLst/>
              <a:gdLst>
                <a:gd name="T0" fmla="*/ 139 w 143"/>
                <a:gd name="T1" fmla="*/ 0 h 9"/>
                <a:gd name="T2" fmla="*/ 143 w 143"/>
                <a:gd name="T3" fmla="*/ 4 h 9"/>
                <a:gd name="T4" fmla="*/ 143 w 143"/>
                <a:gd name="T5" fmla="*/ 4 h 9"/>
                <a:gd name="T6" fmla="*/ 139 w 143"/>
                <a:gd name="T7" fmla="*/ 9 h 9"/>
                <a:gd name="T8" fmla="*/ 5 w 143"/>
                <a:gd name="T9" fmla="*/ 9 h 9"/>
                <a:gd name="T10" fmla="*/ 0 w 143"/>
                <a:gd name="T11" fmla="*/ 4 h 9"/>
                <a:gd name="T12" fmla="*/ 0 w 143"/>
                <a:gd name="T13" fmla="*/ 4 h 9"/>
                <a:gd name="T14" fmla="*/ 5 w 143"/>
                <a:gd name="T15" fmla="*/ 0 h 9"/>
                <a:gd name="T16" fmla="*/ 139 w 14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
                  <a:moveTo>
                    <a:pt x="139" y="0"/>
                  </a:moveTo>
                  <a:cubicBezTo>
                    <a:pt x="141" y="0"/>
                    <a:pt x="143" y="2"/>
                    <a:pt x="143" y="4"/>
                  </a:cubicBezTo>
                  <a:cubicBezTo>
                    <a:pt x="143" y="4"/>
                    <a:pt x="143" y="4"/>
                    <a:pt x="143" y="4"/>
                  </a:cubicBezTo>
                  <a:cubicBezTo>
                    <a:pt x="143" y="7"/>
                    <a:pt x="141" y="9"/>
                    <a:pt x="139" y="9"/>
                  </a:cubicBezTo>
                  <a:cubicBezTo>
                    <a:pt x="5" y="9"/>
                    <a:pt x="5" y="9"/>
                    <a:pt x="5" y="9"/>
                  </a:cubicBezTo>
                  <a:cubicBezTo>
                    <a:pt x="2" y="9"/>
                    <a:pt x="0" y="7"/>
                    <a:pt x="0" y="4"/>
                  </a:cubicBezTo>
                  <a:cubicBezTo>
                    <a:pt x="0" y="4"/>
                    <a:pt x="0" y="4"/>
                    <a:pt x="0" y="4"/>
                  </a:cubicBezTo>
                  <a:cubicBezTo>
                    <a:pt x="0" y="2"/>
                    <a:pt x="2" y="0"/>
                    <a:pt x="5" y="0"/>
                  </a:cubicBezTo>
                  <a:lnTo>
                    <a:pt x="1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38"/>
            <p:cNvSpPr/>
            <p:nvPr/>
          </p:nvSpPr>
          <p:spPr bwMode="auto">
            <a:xfrm>
              <a:off x="8899525" y="2886075"/>
              <a:ext cx="66675" cy="187325"/>
            </a:xfrm>
            <a:custGeom>
              <a:avLst/>
              <a:gdLst>
                <a:gd name="T0" fmla="*/ 13 w 18"/>
                <a:gd name="T1" fmla="*/ 0 h 50"/>
                <a:gd name="T2" fmla="*/ 5 w 18"/>
                <a:gd name="T3" fmla="*/ 0 h 50"/>
                <a:gd name="T4" fmla="*/ 0 w 18"/>
                <a:gd name="T5" fmla="*/ 5 h 50"/>
                <a:gd name="T6" fmla="*/ 0 w 18"/>
                <a:gd name="T7" fmla="*/ 50 h 50"/>
                <a:gd name="T8" fmla="*/ 18 w 18"/>
                <a:gd name="T9" fmla="*/ 50 h 50"/>
                <a:gd name="T10" fmla="*/ 18 w 18"/>
                <a:gd name="T11" fmla="*/ 5 h 50"/>
                <a:gd name="T12" fmla="*/ 13 w 1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8" h="50">
                  <a:moveTo>
                    <a:pt x="13" y="0"/>
                  </a:moveTo>
                  <a:cubicBezTo>
                    <a:pt x="5" y="0"/>
                    <a:pt x="5" y="0"/>
                    <a:pt x="5" y="0"/>
                  </a:cubicBezTo>
                  <a:cubicBezTo>
                    <a:pt x="2" y="0"/>
                    <a:pt x="0" y="2"/>
                    <a:pt x="0" y="5"/>
                  </a:cubicBezTo>
                  <a:cubicBezTo>
                    <a:pt x="0" y="50"/>
                    <a:pt x="0" y="50"/>
                    <a:pt x="0" y="50"/>
                  </a:cubicBezTo>
                  <a:cubicBezTo>
                    <a:pt x="18" y="50"/>
                    <a:pt x="18" y="50"/>
                    <a:pt x="18" y="50"/>
                  </a:cubicBezTo>
                  <a:cubicBezTo>
                    <a:pt x="18" y="5"/>
                    <a:pt x="18" y="5"/>
                    <a:pt x="18" y="5"/>
                  </a:cubicBezTo>
                  <a:cubicBezTo>
                    <a:pt x="18" y="2"/>
                    <a:pt x="16"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39"/>
            <p:cNvSpPr/>
            <p:nvPr/>
          </p:nvSpPr>
          <p:spPr bwMode="auto">
            <a:xfrm>
              <a:off x="8789988" y="2828925"/>
              <a:ext cx="63500" cy="244475"/>
            </a:xfrm>
            <a:custGeom>
              <a:avLst/>
              <a:gdLst>
                <a:gd name="T0" fmla="*/ 12 w 17"/>
                <a:gd name="T1" fmla="*/ 0 h 65"/>
                <a:gd name="T2" fmla="*/ 4 w 17"/>
                <a:gd name="T3" fmla="*/ 0 h 65"/>
                <a:gd name="T4" fmla="*/ 0 w 17"/>
                <a:gd name="T5" fmla="*/ 4 h 65"/>
                <a:gd name="T6" fmla="*/ 0 w 17"/>
                <a:gd name="T7" fmla="*/ 65 h 65"/>
                <a:gd name="T8" fmla="*/ 17 w 17"/>
                <a:gd name="T9" fmla="*/ 65 h 65"/>
                <a:gd name="T10" fmla="*/ 17 w 17"/>
                <a:gd name="T11" fmla="*/ 4 h 65"/>
                <a:gd name="T12" fmla="*/ 12 w 17"/>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12" y="0"/>
                  </a:moveTo>
                  <a:cubicBezTo>
                    <a:pt x="4" y="0"/>
                    <a:pt x="4" y="0"/>
                    <a:pt x="4" y="0"/>
                  </a:cubicBezTo>
                  <a:cubicBezTo>
                    <a:pt x="2" y="0"/>
                    <a:pt x="0" y="2"/>
                    <a:pt x="0" y="4"/>
                  </a:cubicBezTo>
                  <a:cubicBezTo>
                    <a:pt x="0" y="65"/>
                    <a:pt x="0" y="65"/>
                    <a:pt x="0" y="65"/>
                  </a:cubicBezTo>
                  <a:cubicBezTo>
                    <a:pt x="17" y="65"/>
                    <a:pt x="17" y="65"/>
                    <a:pt x="17" y="65"/>
                  </a:cubicBezTo>
                  <a:cubicBezTo>
                    <a:pt x="17" y="4"/>
                    <a:pt x="17" y="4"/>
                    <a:pt x="17" y="4"/>
                  </a:cubicBezTo>
                  <a:cubicBezTo>
                    <a:pt x="17" y="2"/>
                    <a:pt x="1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40"/>
            <p:cNvSpPr/>
            <p:nvPr/>
          </p:nvSpPr>
          <p:spPr bwMode="auto">
            <a:xfrm>
              <a:off x="9010650" y="2790825"/>
              <a:ext cx="65088" cy="282575"/>
            </a:xfrm>
            <a:custGeom>
              <a:avLst/>
              <a:gdLst>
                <a:gd name="T0" fmla="*/ 13 w 17"/>
                <a:gd name="T1" fmla="*/ 0 h 75"/>
                <a:gd name="T2" fmla="*/ 5 w 17"/>
                <a:gd name="T3" fmla="*/ 0 h 75"/>
                <a:gd name="T4" fmla="*/ 0 w 17"/>
                <a:gd name="T5" fmla="*/ 4 h 75"/>
                <a:gd name="T6" fmla="*/ 0 w 17"/>
                <a:gd name="T7" fmla="*/ 75 h 75"/>
                <a:gd name="T8" fmla="*/ 17 w 17"/>
                <a:gd name="T9" fmla="*/ 75 h 75"/>
                <a:gd name="T10" fmla="*/ 17 w 17"/>
                <a:gd name="T11" fmla="*/ 4 h 75"/>
                <a:gd name="T12" fmla="*/ 13 w 17"/>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7" h="75">
                  <a:moveTo>
                    <a:pt x="13" y="0"/>
                  </a:moveTo>
                  <a:cubicBezTo>
                    <a:pt x="5" y="0"/>
                    <a:pt x="5" y="0"/>
                    <a:pt x="5" y="0"/>
                  </a:cubicBezTo>
                  <a:cubicBezTo>
                    <a:pt x="2" y="0"/>
                    <a:pt x="0" y="2"/>
                    <a:pt x="0" y="4"/>
                  </a:cubicBezTo>
                  <a:cubicBezTo>
                    <a:pt x="0" y="75"/>
                    <a:pt x="0" y="75"/>
                    <a:pt x="0" y="75"/>
                  </a:cubicBezTo>
                  <a:cubicBezTo>
                    <a:pt x="17" y="75"/>
                    <a:pt x="17" y="75"/>
                    <a:pt x="17" y="75"/>
                  </a:cubicBezTo>
                  <a:cubicBezTo>
                    <a:pt x="17" y="4"/>
                    <a:pt x="17" y="4"/>
                    <a:pt x="17" y="4"/>
                  </a:cubicBezTo>
                  <a:cubicBezTo>
                    <a:pt x="17" y="2"/>
                    <a:pt x="15"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41"/>
            <p:cNvSpPr/>
            <p:nvPr/>
          </p:nvSpPr>
          <p:spPr bwMode="auto">
            <a:xfrm>
              <a:off x="8677275" y="2944813"/>
              <a:ext cx="63500" cy="128587"/>
            </a:xfrm>
            <a:custGeom>
              <a:avLst/>
              <a:gdLst>
                <a:gd name="T0" fmla="*/ 13 w 17"/>
                <a:gd name="T1" fmla="*/ 0 h 34"/>
                <a:gd name="T2" fmla="*/ 4 w 17"/>
                <a:gd name="T3" fmla="*/ 0 h 34"/>
                <a:gd name="T4" fmla="*/ 0 w 17"/>
                <a:gd name="T5" fmla="*/ 5 h 34"/>
                <a:gd name="T6" fmla="*/ 0 w 17"/>
                <a:gd name="T7" fmla="*/ 34 h 34"/>
                <a:gd name="T8" fmla="*/ 17 w 17"/>
                <a:gd name="T9" fmla="*/ 34 h 34"/>
                <a:gd name="T10" fmla="*/ 17 w 17"/>
                <a:gd name="T11" fmla="*/ 5 h 34"/>
                <a:gd name="T12" fmla="*/ 13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3" y="0"/>
                  </a:moveTo>
                  <a:cubicBezTo>
                    <a:pt x="4" y="0"/>
                    <a:pt x="4" y="0"/>
                    <a:pt x="4" y="0"/>
                  </a:cubicBezTo>
                  <a:cubicBezTo>
                    <a:pt x="2" y="0"/>
                    <a:pt x="0" y="2"/>
                    <a:pt x="0" y="5"/>
                  </a:cubicBezTo>
                  <a:cubicBezTo>
                    <a:pt x="0" y="34"/>
                    <a:pt x="0" y="34"/>
                    <a:pt x="0" y="34"/>
                  </a:cubicBezTo>
                  <a:cubicBezTo>
                    <a:pt x="17" y="34"/>
                    <a:pt x="17" y="34"/>
                    <a:pt x="17" y="34"/>
                  </a:cubicBezTo>
                  <a:cubicBezTo>
                    <a:pt x="17" y="5"/>
                    <a:pt x="17" y="5"/>
                    <a:pt x="17" y="5"/>
                  </a:cubicBezTo>
                  <a:cubicBezTo>
                    <a:pt x="17" y="2"/>
                    <a:pt x="15"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42"/>
            <p:cNvSpPr/>
            <p:nvPr/>
          </p:nvSpPr>
          <p:spPr bwMode="auto">
            <a:xfrm>
              <a:off x="8682038" y="2732088"/>
              <a:ext cx="134938" cy="153987"/>
            </a:xfrm>
            <a:custGeom>
              <a:avLst/>
              <a:gdLst>
                <a:gd name="T0" fmla="*/ 85 w 85"/>
                <a:gd name="T1" fmla="*/ 14 h 97"/>
                <a:gd name="T2" fmla="*/ 14 w 85"/>
                <a:gd name="T3" fmla="*/ 97 h 97"/>
                <a:gd name="T4" fmla="*/ 0 w 85"/>
                <a:gd name="T5" fmla="*/ 82 h 97"/>
                <a:gd name="T6" fmla="*/ 68 w 85"/>
                <a:gd name="T7" fmla="*/ 0 h 97"/>
                <a:gd name="T8" fmla="*/ 85 w 85"/>
                <a:gd name="T9" fmla="*/ 14 h 97"/>
              </a:gdLst>
              <a:ahLst/>
              <a:cxnLst>
                <a:cxn ang="0">
                  <a:pos x="T0" y="T1"/>
                </a:cxn>
                <a:cxn ang="0">
                  <a:pos x="T2" y="T3"/>
                </a:cxn>
                <a:cxn ang="0">
                  <a:pos x="T4" y="T5"/>
                </a:cxn>
                <a:cxn ang="0">
                  <a:pos x="T6" y="T7"/>
                </a:cxn>
                <a:cxn ang="0">
                  <a:pos x="T8" y="T9"/>
                </a:cxn>
              </a:cxnLst>
              <a:rect l="0" t="0" r="r" b="b"/>
              <a:pathLst>
                <a:path w="85" h="97">
                  <a:moveTo>
                    <a:pt x="85" y="14"/>
                  </a:moveTo>
                  <a:lnTo>
                    <a:pt x="14" y="97"/>
                  </a:lnTo>
                  <a:lnTo>
                    <a:pt x="0" y="82"/>
                  </a:lnTo>
                  <a:lnTo>
                    <a:pt x="68" y="0"/>
                  </a:lnTo>
                  <a:lnTo>
                    <a:pt x="8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43"/>
            <p:cNvSpPr/>
            <p:nvPr/>
          </p:nvSpPr>
          <p:spPr bwMode="auto">
            <a:xfrm>
              <a:off x="8789988" y="2709863"/>
              <a:ext cx="168275" cy="152400"/>
            </a:xfrm>
            <a:custGeom>
              <a:avLst/>
              <a:gdLst>
                <a:gd name="T0" fmla="*/ 92 w 106"/>
                <a:gd name="T1" fmla="*/ 96 h 96"/>
                <a:gd name="T2" fmla="*/ 0 w 106"/>
                <a:gd name="T3" fmla="*/ 16 h 96"/>
                <a:gd name="T4" fmla="*/ 14 w 106"/>
                <a:gd name="T5" fmla="*/ 0 h 96"/>
                <a:gd name="T6" fmla="*/ 106 w 106"/>
                <a:gd name="T7" fmla="*/ 80 h 96"/>
                <a:gd name="T8" fmla="*/ 92 w 106"/>
                <a:gd name="T9" fmla="*/ 96 h 96"/>
              </a:gdLst>
              <a:ahLst/>
              <a:cxnLst>
                <a:cxn ang="0">
                  <a:pos x="T0" y="T1"/>
                </a:cxn>
                <a:cxn ang="0">
                  <a:pos x="T2" y="T3"/>
                </a:cxn>
                <a:cxn ang="0">
                  <a:pos x="T4" y="T5"/>
                </a:cxn>
                <a:cxn ang="0">
                  <a:pos x="T6" y="T7"/>
                </a:cxn>
                <a:cxn ang="0">
                  <a:pos x="T8" y="T9"/>
                </a:cxn>
              </a:cxnLst>
              <a:rect l="0" t="0" r="r" b="b"/>
              <a:pathLst>
                <a:path w="106" h="96">
                  <a:moveTo>
                    <a:pt x="92" y="96"/>
                  </a:moveTo>
                  <a:lnTo>
                    <a:pt x="0" y="16"/>
                  </a:lnTo>
                  <a:lnTo>
                    <a:pt x="14" y="0"/>
                  </a:lnTo>
                  <a:lnTo>
                    <a:pt x="106" y="80"/>
                  </a:lnTo>
                  <a:lnTo>
                    <a:pt x="92"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4"/>
            <p:cNvSpPr/>
            <p:nvPr/>
          </p:nvSpPr>
          <p:spPr bwMode="auto">
            <a:xfrm>
              <a:off x="8910638" y="2697163"/>
              <a:ext cx="149225" cy="161925"/>
            </a:xfrm>
            <a:custGeom>
              <a:avLst/>
              <a:gdLst>
                <a:gd name="T0" fmla="*/ 94 w 94"/>
                <a:gd name="T1" fmla="*/ 15 h 102"/>
                <a:gd name="T2" fmla="*/ 16 w 94"/>
                <a:gd name="T3" fmla="*/ 102 h 102"/>
                <a:gd name="T4" fmla="*/ 0 w 94"/>
                <a:gd name="T5" fmla="*/ 88 h 102"/>
                <a:gd name="T6" fmla="*/ 78 w 94"/>
                <a:gd name="T7" fmla="*/ 0 h 102"/>
                <a:gd name="T8" fmla="*/ 94 w 94"/>
                <a:gd name="T9" fmla="*/ 15 h 102"/>
              </a:gdLst>
              <a:ahLst/>
              <a:cxnLst>
                <a:cxn ang="0">
                  <a:pos x="T0" y="T1"/>
                </a:cxn>
                <a:cxn ang="0">
                  <a:pos x="T2" y="T3"/>
                </a:cxn>
                <a:cxn ang="0">
                  <a:pos x="T4" y="T5"/>
                </a:cxn>
                <a:cxn ang="0">
                  <a:pos x="T6" y="T7"/>
                </a:cxn>
                <a:cxn ang="0">
                  <a:pos x="T8" y="T9"/>
                </a:cxn>
              </a:cxnLst>
              <a:rect l="0" t="0" r="r" b="b"/>
              <a:pathLst>
                <a:path w="94" h="102">
                  <a:moveTo>
                    <a:pt x="94" y="15"/>
                  </a:moveTo>
                  <a:lnTo>
                    <a:pt x="16" y="102"/>
                  </a:lnTo>
                  <a:lnTo>
                    <a:pt x="0" y="88"/>
                  </a:lnTo>
                  <a:lnTo>
                    <a:pt x="78" y="0"/>
                  </a:lnTo>
                  <a:lnTo>
                    <a:pt x="9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45"/>
            <p:cNvSpPr/>
            <p:nvPr/>
          </p:nvSpPr>
          <p:spPr bwMode="auto">
            <a:xfrm>
              <a:off x="8993188" y="2679700"/>
              <a:ext cx="82550" cy="82550"/>
            </a:xfrm>
            <a:custGeom>
              <a:avLst/>
              <a:gdLst>
                <a:gd name="T0" fmla="*/ 19 w 22"/>
                <a:gd name="T1" fmla="*/ 0 h 22"/>
                <a:gd name="T2" fmla="*/ 22 w 22"/>
                <a:gd name="T3" fmla="*/ 2 h 22"/>
                <a:gd name="T4" fmla="*/ 21 w 22"/>
                <a:gd name="T5" fmla="*/ 8 h 22"/>
                <a:gd name="T6" fmla="*/ 19 w 22"/>
                <a:gd name="T7" fmla="*/ 14 h 22"/>
                <a:gd name="T8" fmla="*/ 18 w 22"/>
                <a:gd name="T9" fmla="*/ 20 h 22"/>
                <a:gd name="T10" fmla="*/ 15 w 22"/>
                <a:gd name="T11" fmla="*/ 21 h 22"/>
                <a:gd name="T12" fmla="*/ 10 w 22"/>
                <a:gd name="T13" fmla="*/ 17 h 22"/>
                <a:gd name="T14" fmla="*/ 5 w 22"/>
                <a:gd name="T15" fmla="*/ 13 h 22"/>
                <a:gd name="T16" fmla="*/ 1 w 22"/>
                <a:gd name="T17" fmla="*/ 9 h 22"/>
                <a:gd name="T18" fmla="*/ 2 w 22"/>
                <a:gd name="T19" fmla="*/ 6 h 22"/>
                <a:gd name="T20" fmla="*/ 7 w 22"/>
                <a:gd name="T21" fmla="*/ 4 h 22"/>
                <a:gd name="T22" fmla="*/ 14 w 22"/>
                <a:gd name="T23" fmla="*/ 2 h 22"/>
                <a:gd name="T24" fmla="*/ 19 w 2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9" y="0"/>
                  </a:moveTo>
                  <a:cubicBezTo>
                    <a:pt x="21" y="0"/>
                    <a:pt x="22" y="1"/>
                    <a:pt x="22" y="2"/>
                  </a:cubicBezTo>
                  <a:cubicBezTo>
                    <a:pt x="21" y="8"/>
                    <a:pt x="21" y="8"/>
                    <a:pt x="21" y="8"/>
                  </a:cubicBezTo>
                  <a:cubicBezTo>
                    <a:pt x="20" y="10"/>
                    <a:pt x="20" y="13"/>
                    <a:pt x="19" y="14"/>
                  </a:cubicBezTo>
                  <a:cubicBezTo>
                    <a:pt x="18" y="20"/>
                    <a:pt x="18" y="20"/>
                    <a:pt x="18" y="20"/>
                  </a:cubicBezTo>
                  <a:cubicBezTo>
                    <a:pt x="18" y="22"/>
                    <a:pt x="16" y="22"/>
                    <a:pt x="15" y="21"/>
                  </a:cubicBezTo>
                  <a:cubicBezTo>
                    <a:pt x="10" y="17"/>
                    <a:pt x="10" y="17"/>
                    <a:pt x="10" y="17"/>
                  </a:cubicBezTo>
                  <a:cubicBezTo>
                    <a:pt x="9" y="16"/>
                    <a:pt x="7" y="14"/>
                    <a:pt x="5" y="13"/>
                  </a:cubicBezTo>
                  <a:cubicBezTo>
                    <a:pt x="1" y="9"/>
                    <a:pt x="1" y="9"/>
                    <a:pt x="1" y="9"/>
                  </a:cubicBezTo>
                  <a:cubicBezTo>
                    <a:pt x="0" y="8"/>
                    <a:pt x="0" y="6"/>
                    <a:pt x="2" y="6"/>
                  </a:cubicBezTo>
                  <a:cubicBezTo>
                    <a:pt x="7" y="4"/>
                    <a:pt x="7" y="4"/>
                    <a:pt x="7" y="4"/>
                  </a:cubicBezTo>
                  <a:cubicBezTo>
                    <a:pt x="9" y="3"/>
                    <a:pt x="12" y="2"/>
                    <a:pt x="14" y="2"/>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46"/>
          <p:cNvSpPr txBox="1"/>
          <p:nvPr/>
        </p:nvSpPr>
        <p:spPr>
          <a:xfrm>
            <a:off x="456212" y="2459614"/>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8" name="Rectangle 47"/>
          <p:cNvSpPr/>
          <p:nvPr/>
        </p:nvSpPr>
        <p:spPr>
          <a:xfrm>
            <a:off x="460210" y="2764414"/>
            <a:ext cx="2040293" cy="213995"/>
          </a:xfrm>
          <a:prstGeom prst="rect">
            <a:avLst/>
          </a:prstGeom>
        </p:spPr>
        <p:txBody>
          <a:bodyPr wrap="square">
            <a:spAutoFit/>
          </a:bodyPr>
          <a:lstStyle/>
          <a:p>
            <a:pPr algn="just"/>
            <a:r>
              <a:rPr lang="en-US" sz="8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点击输入内容</a:t>
            </a:r>
            <a:endParaRPr lang="en-US" sz="8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48"/>
          <p:cNvSpPr txBox="1"/>
          <p:nvPr/>
        </p:nvSpPr>
        <p:spPr>
          <a:xfrm>
            <a:off x="2518641" y="2877345"/>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0" name="Rectangle 49"/>
          <p:cNvSpPr/>
          <p:nvPr/>
        </p:nvSpPr>
        <p:spPr>
          <a:xfrm>
            <a:off x="2522639" y="3182145"/>
            <a:ext cx="2040293" cy="213995"/>
          </a:xfrm>
          <a:prstGeom prst="rect">
            <a:avLst/>
          </a:prstGeom>
        </p:spPr>
        <p:txBody>
          <a:bodyPr wrap="square">
            <a:spAutoFit/>
          </a:bodyPr>
          <a:lstStyle/>
          <a:p>
            <a:pPr algn="just"/>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点击输入内容</a:t>
            </a:r>
            <a:endPar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TextBox 50"/>
          <p:cNvSpPr txBox="1"/>
          <p:nvPr/>
        </p:nvSpPr>
        <p:spPr>
          <a:xfrm>
            <a:off x="4581070" y="3334545"/>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2" name="Rectangle 51"/>
          <p:cNvSpPr/>
          <p:nvPr/>
        </p:nvSpPr>
        <p:spPr>
          <a:xfrm>
            <a:off x="4585068" y="3639345"/>
            <a:ext cx="2040293" cy="213995"/>
          </a:xfrm>
          <a:prstGeom prst="rect">
            <a:avLst/>
          </a:prstGeom>
        </p:spPr>
        <p:txBody>
          <a:bodyPr wrap="square">
            <a:spAutoFit/>
          </a:bodyPr>
          <a:lstStyle/>
          <a:p>
            <a:pPr algn="just"/>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点击输入内容</a:t>
            </a:r>
            <a:endPar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Box 52"/>
          <p:cNvSpPr txBox="1"/>
          <p:nvPr/>
        </p:nvSpPr>
        <p:spPr>
          <a:xfrm>
            <a:off x="6643499" y="3755014"/>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4" name="Rectangle 53"/>
          <p:cNvSpPr/>
          <p:nvPr/>
        </p:nvSpPr>
        <p:spPr>
          <a:xfrm>
            <a:off x="6647497" y="4059814"/>
            <a:ext cx="2040293" cy="213995"/>
          </a:xfrm>
          <a:prstGeom prst="rect">
            <a:avLst/>
          </a:prstGeom>
        </p:spPr>
        <p:txBody>
          <a:bodyPr wrap="square">
            <a:spAutoFit/>
          </a:bodyPr>
          <a:lstStyle/>
          <a:p>
            <a:pPr algn="just"/>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点击输入内容</a:t>
            </a:r>
            <a:endPar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250" fill="hold"/>
                                        <p:tgtEl>
                                          <p:spTgt spid="47"/>
                                        </p:tgtEl>
                                        <p:attrNameLst>
                                          <p:attrName>ppt_x</p:attrName>
                                        </p:attrNameLst>
                                      </p:cBhvr>
                                      <p:tavLst>
                                        <p:tav tm="0">
                                          <p:val>
                                            <p:strVal val="#ppt_x"/>
                                          </p:val>
                                        </p:tav>
                                        <p:tav tm="100000">
                                          <p:val>
                                            <p:strVal val="#ppt_x"/>
                                          </p:val>
                                        </p:tav>
                                      </p:tavLst>
                                    </p:anim>
                                    <p:anim calcmode="lin" valueType="num">
                                      <p:cBhvr additive="base">
                                        <p:cTn id="40" dur="25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250" fill="hold"/>
                                        <p:tgtEl>
                                          <p:spTgt spid="49"/>
                                        </p:tgtEl>
                                        <p:attrNameLst>
                                          <p:attrName>ppt_x</p:attrName>
                                        </p:attrNameLst>
                                      </p:cBhvr>
                                      <p:tavLst>
                                        <p:tav tm="0">
                                          <p:val>
                                            <p:strVal val="#ppt_x"/>
                                          </p:val>
                                        </p:tav>
                                        <p:tav tm="100000">
                                          <p:val>
                                            <p:strVal val="#ppt_x"/>
                                          </p:val>
                                        </p:tav>
                                      </p:tavLst>
                                    </p:anim>
                                    <p:anim calcmode="lin" valueType="num">
                                      <p:cBhvr additive="base">
                                        <p:cTn id="45" dur="25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250" fill="hold"/>
                                        <p:tgtEl>
                                          <p:spTgt spid="51"/>
                                        </p:tgtEl>
                                        <p:attrNameLst>
                                          <p:attrName>ppt_x</p:attrName>
                                        </p:attrNameLst>
                                      </p:cBhvr>
                                      <p:tavLst>
                                        <p:tav tm="0">
                                          <p:val>
                                            <p:strVal val="#ppt_x"/>
                                          </p:val>
                                        </p:tav>
                                        <p:tav tm="100000">
                                          <p:val>
                                            <p:strVal val="#ppt_x"/>
                                          </p:val>
                                        </p:tav>
                                      </p:tavLst>
                                    </p:anim>
                                    <p:anim calcmode="lin" valueType="num">
                                      <p:cBhvr additive="base">
                                        <p:cTn id="50" dur="250" fill="hold"/>
                                        <p:tgtEl>
                                          <p:spTgt spid="51"/>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250" fill="hold"/>
                                        <p:tgtEl>
                                          <p:spTgt spid="53"/>
                                        </p:tgtEl>
                                        <p:attrNameLst>
                                          <p:attrName>ppt_x</p:attrName>
                                        </p:attrNameLst>
                                      </p:cBhvr>
                                      <p:tavLst>
                                        <p:tav tm="0">
                                          <p:val>
                                            <p:strVal val="#ppt_x"/>
                                          </p:val>
                                        </p:tav>
                                        <p:tav tm="100000">
                                          <p:val>
                                            <p:strVal val="#ppt_x"/>
                                          </p:val>
                                        </p:tav>
                                      </p:tavLst>
                                    </p:anim>
                                    <p:anim calcmode="lin" valueType="num">
                                      <p:cBhvr additive="base">
                                        <p:cTn id="55" dur="25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tags/tag1.xml><?xml version="1.0" encoding="utf-8"?>
<p:tagLst xmlns:p="http://schemas.openxmlformats.org/presentationml/2006/main">
  <p:tag name="MH" val="20170412112603"/>
  <p:tag name="MH_LIBRARY" val="GRAPHIC"/>
  <p:tag name="MH_ORDER" val="文本框 28"/>
</p:tagLst>
</file>

<file path=ppt/tags/tag10.xml><?xml version="1.0" encoding="utf-8"?>
<p:tagLst xmlns:p="http://schemas.openxmlformats.org/presentationml/2006/main">
  <p:tag name="MH" val="20170412112603"/>
  <p:tag name="MH_LIBRARY" val="GRAPHIC"/>
</p:tagLst>
</file>

<file path=ppt/tags/tag11.xml><?xml version="1.0" encoding="utf-8"?>
<p:tagLst xmlns:p="http://schemas.openxmlformats.org/presentationml/2006/main">
  <p:tag name="MH" val="20170427113252"/>
  <p:tag name="MH_LIBRARY" val="GRAPHIC"/>
  <p:tag name="MH_TYPE" val="Other"/>
  <p:tag name="MH_ORDER" val="1"/>
</p:tagLst>
</file>

<file path=ppt/tags/tag12.xml><?xml version="1.0" encoding="utf-8"?>
<p:tagLst xmlns:p="http://schemas.openxmlformats.org/presentationml/2006/main">
  <p:tag name="MH" val="20170427113252"/>
  <p:tag name="MH_LIBRARY" val="GRAPHIC"/>
  <p:tag name="MH_TYPE" val="SubTitle"/>
  <p:tag name="MH_ORDER" val="1"/>
</p:tagLst>
</file>

<file path=ppt/tags/tag13.xml><?xml version="1.0" encoding="utf-8"?>
<p:tagLst xmlns:p="http://schemas.openxmlformats.org/presentationml/2006/main">
  <p:tag name="MH" val="20170427113252"/>
  <p:tag name="MH_LIBRARY" val="GRAPHIC"/>
  <p:tag name="MH_TYPE" val="Other"/>
  <p:tag name="MH_ORDER" val="2"/>
</p:tagLst>
</file>

<file path=ppt/tags/tag14.xml><?xml version="1.0" encoding="utf-8"?>
<p:tagLst xmlns:p="http://schemas.openxmlformats.org/presentationml/2006/main">
  <p:tag name="MH" val="20170427113252"/>
  <p:tag name="MH_LIBRARY" val="GRAPHIC"/>
  <p:tag name="MH_TYPE" val="Other"/>
  <p:tag name="MH_ORDER" val="3"/>
</p:tagLst>
</file>

<file path=ppt/tags/tag15.xml><?xml version="1.0" encoding="utf-8"?>
<p:tagLst xmlns:p="http://schemas.openxmlformats.org/presentationml/2006/main">
  <p:tag name="MH" val="20170427113252"/>
  <p:tag name="MH_LIBRARY" val="GRAPHIC"/>
  <p:tag name="MH_TYPE" val="SubTitle"/>
  <p:tag name="MH_ORDER" val="2"/>
</p:tagLst>
</file>

<file path=ppt/tags/tag16.xml><?xml version="1.0" encoding="utf-8"?>
<p:tagLst xmlns:p="http://schemas.openxmlformats.org/presentationml/2006/main">
  <p:tag name="MH" val="20170427113252"/>
  <p:tag name="MH_LIBRARY" val="GRAPHIC"/>
  <p:tag name="MH_TYPE" val="Other"/>
  <p:tag name="MH_ORDER" val="4"/>
</p:tagLst>
</file>

<file path=ppt/tags/tag17.xml><?xml version="1.0" encoding="utf-8"?>
<p:tagLst xmlns:p="http://schemas.openxmlformats.org/presentationml/2006/main">
  <p:tag name="MH" val="20170427113252"/>
  <p:tag name="MH_LIBRARY" val="GRAPHIC"/>
  <p:tag name="MH_TYPE" val="Other"/>
  <p:tag name="MH_ORDER" val="5"/>
</p:tagLst>
</file>

<file path=ppt/tags/tag18.xml><?xml version="1.0" encoding="utf-8"?>
<p:tagLst xmlns:p="http://schemas.openxmlformats.org/presentationml/2006/main">
  <p:tag name="MH" val="20170427113252"/>
  <p:tag name="MH_LIBRARY" val="GRAPHIC"/>
  <p:tag name="MH_TYPE" val="SubTitle"/>
  <p:tag name="MH_ORDER" val="3"/>
</p:tagLst>
</file>

<file path=ppt/tags/tag19.xml><?xml version="1.0" encoding="utf-8"?>
<p:tagLst xmlns:p="http://schemas.openxmlformats.org/presentationml/2006/main">
  <p:tag name="MH" val="20170427113252"/>
  <p:tag name="MH_LIBRARY" val="GRAPHIC"/>
  <p:tag name="MH_TYPE" val="Other"/>
  <p:tag name="MH_ORDER" val="6"/>
</p:tagLst>
</file>

<file path=ppt/tags/tag2.xml><?xml version="1.0" encoding="utf-8"?>
<p:tagLst xmlns:p="http://schemas.openxmlformats.org/presentationml/2006/main">
  <p:tag name="MH" val="20170412112603"/>
  <p:tag name="MH_LIBRARY" val="GRAPHIC"/>
  <p:tag name="MH_ORDER" val="TextBox 29"/>
</p:tagLst>
</file>

<file path=ppt/tags/tag20.xml><?xml version="1.0" encoding="utf-8"?>
<p:tagLst xmlns:p="http://schemas.openxmlformats.org/presentationml/2006/main">
  <p:tag name="MH" val="20170427113252"/>
  <p:tag name="MH_LIBRARY" val="GRAPHIC"/>
  <p:tag name="MH_TYPE" val="Other"/>
  <p:tag name="MH_ORDER" val="7"/>
</p:tagLst>
</file>

<file path=ppt/tags/tag21.xml><?xml version="1.0" encoding="utf-8"?>
<p:tagLst xmlns:p="http://schemas.openxmlformats.org/presentationml/2006/main">
  <p:tag name="MH" val="20170427113252"/>
  <p:tag name="MH_LIBRARY" val="GRAPHIC"/>
  <p:tag name="MH_TYPE" val="SubTitle"/>
  <p:tag name="MH_ORDER" val="4"/>
</p:tagLst>
</file>

<file path=ppt/tags/tag22.xml><?xml version="1.0" encoding="utf-8"?>
<p:tagLst xmlns:p="http://schemas.openxmlformats.org/presentationml/2006/main">
  <p:tag name="MH" val="20170427113252"/>
  <p:tag name="MH_LIBRARY" val="GRAPHIC"/>
  <p:tag name="MH_TYPE" val="Other"/>
  <p:tag name="MH_ORDER" val="8"/>
</p:tagLst>
</file>

<file path=ppt/tags/tag23.xml><?xml version="1.0" encoding="utf-8"?>
<p:tagLst xmlns:p="http://schemas.openxmlformats.org/presentationml/2006/main">
  <p:tag name="MH" val="20170427113252"/>
  <p:tag name="MH_LIBRARY" val="GRAPHIC"/>
  <p:tag name="MH_TYPE" val="Other"/>
  <p:tag name="MH_ORDER" val="9"/>
</p:tagLst>
</file>

<file path=ppt/tags/tag24.xml><?xml version="1.0" encoding="utf-8"?>
<p:tagLst xmlns:p="http://schemas.openxmlformats.org/presentationml/2006/main">
  <p:tag name="MH" val="20170427113252"/>
  <p:tag name="MH_LIBRARY" val="GRAPHIC"/>
  <p:tag name="MH_TYPE" val="SubTitle"/>
  <p:tag name="MH_ORDER" val="5"/>
</p:tagLst>
</file>

<file path=ppt/tags/tag25.xml><?xml version="1.0" encoding="utf-8"?>
<p:tagLst xmlns:p="http://schemas.openxmlformats.org/presentationml/2006/main">
  <p:tag name="MH" val="20170427113252"/>
  <p:tag name="MH_LIBRARY" val="GRAPHIC"/>
  <p:tag name="MH_TYPE" val="Other"/>
  <p:tag name="MH_ORDER" val="10"/>
</p:tagLst>
</file>

<file path=ppt/tags/tag26.xml><?xml version="1.0" encoding="utf-8"?>
<p:tagLst xmlns:p="http://schemas.openxmlformats.org/presentationml/2006/main">
  <p:tag name="MH" val="20170412112603"/>
  <p:tag name="MH_LIBRARY" val="GRAPHIC"/>
  <p:tag name="MH_ORDER" val="文本框 28"/>
</p:tagLst>
</file>

<file path=ppt/tags/tag27.xml><?xml version="1.0" encoding="utf-8"?>
<p:tagLst xmlns:p="http://schemas.openxmlformats.org/presentationml/2006/main">
  <p:tag name="MH" val="20170412112603"/>
  <p:tag name="MH_LIBRARY" val="GRAPHIC"/>
  <p:tag name="MH_ORDER" val="TextBox 29"/>
</p:tagLst>
</file>

<file path=ppt/tags/tag28.xml><?xml version="1.0" encoding="utf-8"?>
<p:tagLst xmlns:p="http://schemas.openxmlformats.org/presentationml/2006/main">
  <p:tag name="MH" val="20170412112603"/>
  <p:tag name="MH_LIBRARY" val="GRAPHIC"/>
  <p:tag name="MH_ORDER" val="组合 30"/>
</p:tagLst>
</file>

<file path=ppt/tags/tag29.xml><?xml version="1.0" encoding="utf-8"?>
<p:tagLst xmlns:p="http://schemas.openxmlformats.org/presentationml/2006/main">
  <p:tag name="MH" val="20170412112603"/>
  <p:tag name="MH_LIBRARY" val="GRAPHIC"/>
  <p:tag name="MH_ORDER" val="TextBox 34"/>
</p:tagLst>
</file>

<file path=ppt/tags/tag3.xml><?xml version="1.0" encoding="utf-8"?>
<p:tagLst xmlns:p="http://schemas.openxmlformats.org/presentationml/2006/main">
  <p:tag name="MH" val="20170412112603"/>
  <p:tag name="MH_LIBRARY" val="GRAPHIC"/>
  <p:tag name="MH_ORDER" val="组合 30"/>
</p:tagLst>
</file>

<file path=ppt/tags/tag30.xml><?xml version="1.0" encoding="utf-8"?>
<p:tagLst xmlns:p="http://schemas.openxmlformats.org/presentationml/2006/main">
  <p:tag name="MH" val="20170412112603"/>
  <p:tag name="MH_LIBRARY" val="GRAPHIC"/>
  <p:tag name="MH_ORDER" val="Oval 35"/>
</p:tagLst>
</file>

<file path=ppt/tags/tag31.xml><?xml version="1.0" encoding="utf-8"?>
<p:tagLst xmlns:p="http://schemas.openxmlformats.org/presentationml/2006/main">
  <p:tag name="MH" val="20170412112603"/>
  <p:tag name="MH_LIBRARY" val="GRAPHIC"/>
  <p:tag name="MH_ORDER" val="Oval 36"/>
</p:tagLst>
</file>

<file path=ppt/tags/tag32.xml><?xml version="1.0" encoding="utf-8"?>
<p:tagLst xmlns:p="http://schemas.openxmlformats.org/presentationml/2006/main">
  <p:tag name="MH" val="20170412112603"/>
  <p:tag name="MH_LIBRARY" val="GRAPHIC"/>
  <p:tag name="MH_ORDER" val="Oval 37"/>
</p:tagLst>
</file>

<file path=ppt/tags/tag33.xml><?xml version="1.0" encoding="utf-8"?>
<p:tagLst xmlns:p="http://schemas.openxmlformats.org/presentationml/2006/main">
  <p:tag name="MH" val="20170412112603"/>
  <p:tag name="MH_LIBRARY" val="GRAPHIC"/>
  <p:tag name="MH_ORDER" val="文本框 38"/>
</p:tagLst>
</file>

<file path=ppt/tags/tag34.xml><?xml version="1.0" encoding="utf-8"?>
<p:tagLst xmlns:p="http://schemas.openxmlformats.org/presentationml/2006/main">
  <p:tag name="MH" val="20170412112603"/>
  <p:tag name="MH_LIBRARY" val="GRAPHIC"/>
  <p:tag name="MH_ORDER" val="任意多边形 12"/>
</p:tagLst>
</file>

<file path=ppt/tags/tag35.xml><?xml version="1.0" encoding="utf-8"?>
<p:tagLst xmlns:p="http://schemas.openxmlformats.org/presentationml/2006/main">
  <p:tag name="MH" val="20170412112603"/>
  <p:tag name="MH_LIBRARY" val="GRAPHIC"/>
</p:tagLst>
</file>

<file path=ppt/tags/tag36.xml><?xml version="1.0" encoding="utf-8"?>
<p:tagLst xmlns:p="http://schemas.openxmlformats.org/presentationml/2006/main">
  <p:tag name="MH" val="20170412112603"/>
  <p:tag name="MH_LIBRARY" val="GRAPHIC"/>
  <p:tag name="MH_ORDER" val="文本框 28"/>
</p:tagLst>
</file>

<file path=ppt/tags/tag37.xml><?xml version="1.0" encoding="utf-8"?>
<p:tagLst xmlns:p="http://schemas.openxmlformats.org/presentationml/2006/main">
  <p:tag name="MH" val="20170412112603"/>
  <p:tag name="MH_LIBRARY" val="GRAPHIC"/>
  <p:tag name="MH_ORDER" val="TextBox 29"/>
</p:tagLst>
</file>

<file path=ppt/tags/tag38.xml><?xml version="1.0" encoding="utf-8"?>
<p:tagLst xmlns:p="http://schemas.openxmlformats.org/presentationml/2006/main">
  <p:tag name="MH" val="20170412112603"/>
  <p:tag name="MH_LIBRARY" val="GRAPHIC"/>
  <p:tag name="MH_ORDER" val="组合 30"/>
</p:tagLst>
</file>

<file path=ppt/tags/tag39.xml><?xml version="1.0" encoding="utf-8"?>
<p:tagLst xmlns:p="http://schemas.openxmlformats.org/presentationml/2006/main">
  <p:tag name="MH" val="20170412112603"/>
  <p:tag name="MH_LIBRARY" val="GRAPHIC"/>
  <p:tag name="MH_ORDER" val="TextBox 34"/>
</p:tagLst>
</file>

<file path=ppt/tags/tag4.xml><?xml version="1.0" encoding="utf-8"?>
<p:tagLst xmlns:p="http://schemas.openxmlformats.org/presentationml/2006/main">
  <p:tag name="MH" val="20170412112603"/>
  <p:tag name="MH_LIBRARY" val="GRAPHIC"/>
  <p:tag name="MH_ORDER" val="TextBox 34"/>
</p:tagLst>
</file>

<file path=ppt/tags/tag40.xml><?xml version="1.0" encoding="utf-8"?>
<p:tagLst xmlns:p="http://schemas.openxmlformats.org/presentationml/2006/main">
  <p:tag name="MH" val="20170412112603"/>
  <p:tag name="MH_LIBRARY" val="GRAPHIC"/>
  <p:tag name="MH_ORDER" val="Oval 35"/>
</p:tagLst>
</file>

<file path=ppt/tags/tag41.xml><?xml version="1.0" encoding="utf-8"?>
<p:tagLst xmlns:p="http://schemas.openxmlformats.org/presentationml/2006/main">
  <p:tag name="MH" val="20170412112603"/>
  <p:tag name="MH_LIBRARY" val="GRAPHIC"/>
  <p:tag name="MH_ORDER" val="Oval 36"/>
</p:tagLst>
</file>

<file path=ppt/tags/tag42.xml><?xml version="1.0" encoding="utf-8"?>
<p:tagLst xmlns:p="http://schemas.openxmlformats.org/presentationml/2006/main">
  <p:tag name="MH" val="20170412112603"/>
  <p:tag name="MH_LIBRARY" val="GRAPHIC"/>
  <p:tag name="MH_ORDER" val="Oval 37"/>
</p:tagLst>
</file>

<file path=ppt/tags/tag43.xml><?xml version="1.0" encoding="utf-8"?>
<p:tagLst xmlns:p="http://schemas.openxmlformats.org/presentationml/2006/main">
  <p:tag name="MH" val="20170412112603"/>
  <p:tag name="MH_LIBRARY" val="GRAPHIC"/>
  <p:tag name="MH_ORDER" val="文本框 38"/>
</p:tagLst>
</file>

<file path=ppt/tags/tag44.xml><?xml version="1.0" encoding="utf-8"?>
<p:tagLst xmlns:p="http://schemas.openxmlformats.org/presentationml/2006/main">
  <p:tag name="MH" val="20170412112603"/>
  <p:tag name="MH_LIBRARY" val="GRAPHIC"/>
  <p:tag name="MH_ORDER" val="任意多边形 12"/>
</p:tagLst>
</file>

<file path=ppt/tags/tag45.xml><?xml version="1.0" encoding="utf-8"?>
<p:tagLst xmlns:p="http://schemas.openxmlformats.org/presentationml/2006/main">
  <p:tag name="MH" val="20170412112603"/>
  <p:tag name="MH_LIBRARY" val="GRAPHIC"/>
</p:tagLst>
</file>

<file path=ppt/tags/tag46.xml><?xml version="1.0" encoding="utf-8"?>
<p:tagLst xmlns:p="http://schemas.openxmlformats.org/presentationml/2006/main">
  <p:tag name="MH" val="20170412112603"/>
  <p:tag name="MH_LIBRARY" val="GRAPHIC"/>
  <p:tag name="MH_ORDER" val="文本框 28"/>
</p:tagLst>
</file>

<file path=ppt/tags/tag47.xml><?xml version="1.0" encoding="utf-8"?>
<p:tagLst xmlns:p="http://schemas.openxmlformats.org/presentationml/2006/main">
  <p:tag name="MH" val="20170412112603"/>
  <p:tag name="MH_LIBRARY" val="GRAPHIC"/>
  <p:tag name="MH_ORDER" val="TextBox 29"/>
</p:tagLst>
</file>

<file path=ppt/tags/tag48.xml><?xml version="1.0" encoding="utf-8"?>
<p:tagLst xmlns:p="http://schemas.openxmlformats.org/presentationml/2006/main">
  <p:tag name="MH" val="20170412112603"/>
  <p:tag name="MH_LIBRARY" val="GRAPHIC"/>
  <p:tag name="MH_ORDER" val="组合 30"/>
</p:tagLst>
</file>

<file path=ppt/tags/tag49.xml><?xml version="1.0" encoding="utf-8"?>
<p:tagLst xmlns:p="http://schemas.openxmlformats.org/presentationml/2006/main">
  <p:tag name="MH" val="20170412112603"/>
  <p:tag name="MH_LIBRARY" val="GRAPHIC"/>
  <p:tag name="MH_ORDER" val="TextBox 34"/>
</p:tagLst>
</file>

<file path=ppt/tags/tag5.xml><?xml version="1.0" encoding="utf-8"?>
<p:tagLst xmlns:p="http://schemas.openxmlformats.org/presentationml/2006/main">
  <p:tag name="MH" val="20170412112603"/>
  <p:tag name="MH_LIBRARY" val="GRAPHIC"/>
  <p:tag name="MH_ORDER" val="Oval 35"/>
</p:tagLst>
</file>

<file path=ppt/tags/tag50.xml><?xml version="1.0" encoding="utf-8"?>
<p:tagLst xmlns:p="http://schemas.openxmlformats.org/presentationml/2006/main">
  <p:tag name="MH" val="20170412112603"/>
  <p:tag name="MH_LIBRARY" val="GRAPHIC"/>
  <p:tag name="MH_ORDER" val="Oval 35"/>
</p:tagLst>
</file>

<file path=ppt/tags/tag51.xml><?xml version="1.0" encoding="utf-8"?>
<p:tagLst xmlns:p="http://schemas.openxmlformats.org/presentationml/2006/main">
  <p:tag name="MH" val="20170412112603"/>
  <p:tag name="MH_LIBRARY" val="GRAPHIC"/>
  <p:tag name="MH_ORDER" val="Oval 36"/>
</p:tagLst>
</file>

<file path=ppt/tags/tag52.xml><?xml version="1.0" encoding="utf-8"?>
<p:tagLst xmlns:p="http://schemas.openxmlformats.org/presentationml/2006/main">
  <p:tag name="MH" val="20170412112603"/>
  <p:tag name="MH_LIBRARY" val="GRAPHIC"/>
  <p:tag name="MH_ORDER" val="Oval 37"/>
</p:tagLst>
</file>

<file path=ppt/tags/tag53.xml><?xml version="1.0" encoding="utf-8"?>
<p:tagLst xmlns:p="http://schemas.openxmlformats.org/presentationml/2006/main">
  <p:tag name="MH" val="20170412112603"/>
  <p:tag name="MH_LIBRARY" val="GRAPHIC"/>
  <p:tag name="MH_ORDER" val="文本框 38"/>
</p:tagLst>
</file>

<file path=ppt/tags/tag54.xml><?xml version="1.0" encoding="utf-8"?>
<p:tagLst xmlns:p="http://schemas.openxmlformats.org/presentationml/2006/main">
  <p:tag name="MH" val="20170412112603"/>
  <p:tag name="MH_LIBRARY" val="GRAPHIC"/>
  <p:tag name="MH_ORDER" val="任意多边形 12"/>
</p:tagLst>
</file>

<file path=ppt/tags/tag55.xml><?xml version="1.0" encoding="utf-8"?>
<p:tagLst xmlns:p="http://schemas.openxmlformats.org/presentationml/2006/main">
  <p:tag name="MH" val="20170412112603"/>
  <p:tag name="MH_LIBRARY" val="GRAPHIC"/>
</p:tagLst>
</file>

<file path=ppt/tags/tag56.xml><?xml version="1.0" encoding="utf-8"?>
<p:tagLst xmlns:p="http://schemas.openxmlformats.org/presentationml/2006/main">
  <p:tag name="ISPRING_PRESENTATION_TITLE" val="勇攀高峰商务商业计划书PPT模板"/>
</p:tagLst>
</file>

<file path=ppt/tags/tag6.xml><?xml version="1.0" encoding="utf-8"?>
<p:tagLst xmlns:p="http://schemas.openxmlformats.org/presentationml/2006/main">
  <p:tag name="MH" val="20170412112603"/>
  <p:tag name="MH_LIBRARY" val="GRAPHIC"/>
  <p:tag name="MH_ORDER" val="Oval 36"/>
</p:tagLst>
</file>

<file path=ppt/tags/tag7.xml><?xml version="1.0" encoding="utf-8"?>
<p:tagLst xmlns:p="http://schemas.openxmlformats.org/presentationml/2006/main">
  <p:tag name="MH" val="20170412112603"/>
  <p:tag name="MH_LIBRARY" val="GRAPHIC"/>
  <p:tag name="MH_ORDER" val="Oval 37"/>
</p:tagLst>
</file>

<file path=ppt/tags/tag8.xml><?xml version="1.0" encoding="utf-8"?>
<p:tagLst xmlns:p="http://schemas.openxmlformats.org/presentationml/2006/main">
  <p:tag name="MH" val="20170412112603"/>
  <p:tag name="MH_LIBRARY" val="GRAPHIC"/>
  <p:tag name="MH_ORDER" val="文本框 38"/>
</p:tagLst>
</file>

<file path=ppt/tags/tag9.xml><?xml version="1.0" encoding="utf-8"?>
<p:tagLst xmlns:p="http://schemas.openxmlformats.org/presentationml/2006/main">
  <p:tag name="MH" val="20170412112603"/>
  <p:tag name="MH_LIBRARY" val="GRAPHIC"/>
  <p:tag name="MH_ORDER" val="任意多边形 12"/>
</p:tagLst>
</file>

<file path=ppt/theme/theme1.xml><?xml version="1.0" encoding="utf-8"?>
<a:theme xmlns:a="http://schemas.openxmlformats.org/drawingml/2006/main" name="Office 主题​​">
  <a:themeElements>
    <a:clrScheme name="自定义 1479">
      <a:dk1>
        <a:sysClr val="windowText" lastClr="000000"/>
      </a:dk1>
      <a:lt1>
        <a:sysClr val="window" lastClr="FFFFFF"/>
      </a:lt1>
      <a:dk2>
        <a:srgbClr val="44546A"/>
      </a:dk2>
      <a:lt2>
        <a:srgbClr val="E7E6E6"/>
      </a:lt2>
      <a:accent1>
        <a:srgbClr val="3080BD"/>
      </a:accent1>
      <a:accent2>
        <a:srgbClr val="305299"/>
      </a:accent2>
      <a:accent3>
        <a:srgbClr val="3080BD"/>
      </a:accent3>
      <a:accent4>
        <a:srgbClr val="305299"/>
      </a:accent4>
      <a:accent5>
        <a:srgbClr val="3080BD"/>
      </a:accent5>
      <a:accent6>
        <a:srgbClr val="30529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4072</Words>
  <Application>WPS 演示</Application>
  <PresentationFormat>自定义</PresentationFormat>
  <Paragraphs>395</Paragraphs>
  <Slides>24</Slides>
  <Notes>24</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24</vt:i4>
      </vt:variant>
    </vt:vector>
  </HeadingPairs>
  <TitlesOfParts>
    <vt:vector size="54" baseType="lpstr">
      <vt:lpstr>Arial</vt:lpstr>
      <vt:lpstr>宋体</vt:lpstr>
      <vt:lpstr>Wingdings</vt:lpstr>
      <vt:lpstr>微软雅黑</vt:lpstr>
      <vt:lpstr>Glegoo</vt:lpstr>
      <vt:lpstr>Lato Light</vt:lpstr>
      <vt:lpstr>Mission Gothic Regular</vt:lpstr>
      <vt:lpstr>Open Sans</vt:lpstr>
      <vt:lpstr>Segoe Print</vt:lpstr>
      <vt:lpstr>方正姚体</vt:lpstr>
      <vt:lpstr>Impact</vt:lpstr>
      <vt:lpstr>华文新魏</vt:lpstr>
      <vt:lpstr>Calibri</vt:lpstr>
      <vt:lpstr>幼圆</vt:lpstr>
      <vt:lpstr>Engravers MT</vt:lpstr>
      <vt:lpstr>STIXGeneral-Bold</vt:lpstr>
      <vt:lpstr>Arial Unicode MS</vt:lpstr>
      <vt:lpstr>等线 Light</vt:lpstr>
      <vt:lpstr>Calibri Light</vt:lpstr>
      <vt:lpstr>等线</vt:lpstr>
      <vt:lpstr>Lato Regular</vt:lpstr>
      <vt:lpstr>Arial Black</vt:lpstr>
      <vt:lpstr>Lantinghei SC Demibold</vt:lpstr>
      <vt:lpstr>Open Sans Light</vt:lpstr>
      <vt:lpstr>Berlin Sans FB Demi</vt:lpstr>
      <vt:lpstr>Helvetica-Roman-SemiB</vt:lpstr>
      <vt:lpstr>SimSun-ExtB</vt:lpstr>
      <vt:lpstr>Calibri</vt:lpstr>
      <vt:lpstr>Neris Thin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勇攀高峰商务商业计划书PPT模板</dc:title>
  <dc:creator>Administrator</dc:creator>
  <cp:lastModifiedBy>小可爱</cp:lastModifiedBy>
  <cp:revision>392</cp:revision>
  <dcterms:created xsi:type="dcterms:W3CDTF">2017-06-23T03:09:00Z</dcterms:created>
  <dcterms:modified xsi:type="dcterms:W3CDTF">2021-09-16T14:16:56Z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8F4534E153A7433781062392F8D36B16</vt:lpwstr>
  </property>
  <property fmtid="{D5CDD505-2E9C-101B-9397-08002B2CF9AE}" pid="3" name="KSOProductBuildVer">
    <vt:lpwstr>2052-11.3.0.9228</vt:lpwstr>
  </property>
</Properties>
</file>