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95" r:id="rId3"/>
    <p:sldId id="276" r:id="rId5"/>
    <p:sldId id="277" r:id="rId6"/>
    <p:sldId id="259" r:id="rId7"/>
    <p:sldId id="260" r:id="rId8"/>
    <p:sldId id="261" r:id="rId9"/>
    <p:sldId id="263" r:id="rId10"/>
    <p:sldId id="301" r:id="rId11"/>
    <p:sldId id="264" r:id="rId12"/>
    <p:sldId id="299" r:id="rId13"/>
    <p:sldId id="265" r:id="rId14"/>
    <p:sldId id="267" r:id="rId15"/>
    <p:sldId id="302" r:id="rId16"/>
    <p:sldId id="268" r:id="rId17"/>
    <p:sldId id="297" r:id="rId18"/>
    <p:sldId id="298" r:id="rId19"/>
    <p:sldId id="269" r:id="rId20"/>
    <p:sldId id="303" r:id="rId21"/>
    <p:sldId id="271" r:id="rId22"/>
    <p:sldId id="272" r:id="rId23"/>
    <p:sldId id="273" r:id="rId24"/>
    <p:sldId id="296" r:id="rId25"/>
    <p:sldId id="300" r:id="rId26"/>
    <p:sldId id="304" r:id="rId27"/>
  </p:sldIdLst>
  <p:sldSz cx="12192000" cy="6858000"/>
  <p:notesSz cx="6858000" cy="9144000"/>
  <p:embeddedFontLst>
    <p:embeddedFont>
      <p:font typeface="方正清刻本悦宋简体" panose="02000000000000000000" charset="-122"/>
      <p:regular r:id="rId32"/>
    </p:embeddedFont>
    <p:embeddedFont>
      <p:font typeface="等线" panose="0201060003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9" y="297"/>
      </p:cViewPr>
      <p:guideLst>
        <p:guide orient="horz" pos="21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EA6A-F7D5-487B-AAD9-EE3846DE6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iqi2"/>
          <p:cNvPicPr>
            <a:picLocks noChangeAspect="1"/>
          </p:cNvPicPr>
          <p:nvPr/>
        </p:nvPicPr>
        <p:blipFill>
          <a:blip r:embed="rId1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7" name="图片 6" descr="ciqi2"/>
          <p:cNvPicPr>
            <a:picLocks noChangeAspect="1"/>
          </p:cNvPicPr>
          <p:nvPr/>
        </p:nvPicPr>
        <p:blipFill>
          <a:blip r:embed="rId1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15515" y="2228850"/>
            <a:ext cx="8138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>
                <a:blipFill>
                  <a:blip r:embed="rId2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国潮风</a:t>
            </a:r>
            <a:r>
              <a:rPr lang="zh-CN" altLang="en-US" sz="8800" b="1" dirty="0">
                <a:blipFill>
                  <a:blip r:embed="rId2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通用模板</a:t>
            </a:r>
            <a:endParaRPr lang="zh-CN" altLang="en-US" sz="8800" b="1" dirty="0">
              <a:blipFill>
                <a:blip r:embed="rId2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2360" y="3674110"/>
            <a:ext cx="9987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</a:t>
            </a:r>
            <a:r>
              <a:rPr lang="zh-CN" altLang="en-US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好客模板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0" name="图片 9" descr="摄图网_400467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395" y="248920"/>
            <a:ext cx="2573655" cy="2573655"/>
          </a:xfrm>
          <a:prstGeom prst="rect">
            <a:avLst/>
          </a:prstGeom>
        </p:spPr>
      </p:pic>
      <p:pic>
        <p:nvPicPr>
          <p:cNvPr id="12" name="图片 11" descr="摄图网_400467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" y="4105275"/>
            <a:ext cx="2179955" cy="217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樱花\摄图网_400107754.jpg摄图网_400107754"/>
          <p:cNvPicPr>
            <a:picLocks noChangeAspect="1"/>
          </p:cNvPicPr>
          <p:nvPr/>
        </p:nvPicPr>
        <p:blipFill>
          <a:blip r:embed="rId1"/>
          <a:srcRect t="25198" b="12027"/>
          <a:stretch>
            <a:fillRect/>
          </a:stretch>
        </p:blipFill>
        <p:spPr>
          <a:xfrm>
            <a:off x="-6350" y="1657350"/>
            <a:ext cx="12205335" cy="30010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水墨主题请在此输入文字 水墨主题请在此输入文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字水墨主题请在此输入文字 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12110" y="1620594"/>
            <a:ext cx="5238104" cy="1469847"/>
            <a:chOff x="1412110" y="1620594"/>
            <a:chExt cx="5238104" cy="1469847"/>
          </a:xfrm>
        </p:grpSpPr>
        <p:sp>
          <p:nvSpPr>
            <p:cNvPr id="8" name="矩形 7"/>
            <p:cNvSpPr/>
            <p:nvPr/>
          </p:nvSpPr>
          <p:spPr>
            <a:xfrm>
              <a:off x="1412110" y="1620594"/>
              <a:ext cx="5208609" cy="146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84635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84635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主题请在此输入文字  水墨主题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07" y="1799306"/>
              <a:ext cx="1731207" cy="103872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491695" y="3269153"/>
            <a:ext cx="5208609" cy="1469847"/>
            <a:chOff x="3491695" y="3269153"/>
            <a:chExt cx="5208609" cy="1469847"/>
          </a:xfrm>
        </p:grpSpPr>
        <p:sp>
          <p:nvSpPr>
            <p:cNvPr id="10" name="矩形 9"/>
            <p:cNvSpPr/>
            <p:nvPr/>
          </p:nvSpPr>
          <p:spPr>
            <a:xfrm>
              <a:off x="3491695" y="3269153"/>
              <a:ext cx="5208609" cy="146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84635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84635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主题请在此输入文字  水墨主题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695" y="3487102"/>
              <a:ext cx="1286782" cy="117815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5784610" y="4917712"/>
            <a:ext cx="5208609" cy="1469847"/>
            <a:chOff x="5784610" y="4917712"/>
            <a:chExt cx="5208609" cy="1469847"/>
          </a:xfrm>
        </p:grpSpPr>
        <p:sp>
          <p:nvSpPr>
            <p:cNvPr id="11" name="矩形 10"/>
            <p:cNvSpPr/>
            <p:nvPr/>
          </p:nvSpPr>
          <p:spPr>
            <a:xfrm>
              <a:off x="5784610" y="4917712"/>
              <a:ext cx="5208609" cy="146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84635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84635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主题请在此输入文字  水墨主题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350" y="5197139"/>
              <a:ext cx="1462737" cy="1190420"/>
            </a:xfrm>
            <a:prstGeom prst="rect">
              <a:avLst/>
            </a:prstGeom>
          </p:spPr>
        </p:pic>
      </p:grp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5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5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943505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42456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9" name="图片 18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72535" y="1658620"/>
            <a:ext cx="3737610" cy="3737610"/>
          </a:xfrm>
          <a:prstGeom prst="rect">
            <a:avLst/>
          </a:prstGeom>
        </p:spPr>
      </p:pic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29555" y="1673860"/>
            <a:ext cx="101600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叁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2984" y="3448050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7651317" y="2237990"/>
            <a:ext cx="716786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286317" y="353492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571496" y="161002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ciqi2"/>
          <p:cNvPicPr>
            <a:picLocks noChangeAspect="1"/>
          </p:cNvPicPr>
          <p:nvPr/>
        </p:nvPicPr>
        <p:blipFill>
          <a:blip r:embed="rId4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13" name="图片 12" descr="ciqi2"/>
          <p:cNvPicPr>
            <a:picLocks noChangeAspect="1"/>
          </p:cNvPicPr>
          <p:nvPr/>
        </p:nvPicPr>
        <p:blipFill>
          <a:blip r:embed="rId4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79930" y="4277995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blipFill>
                  <a:blip r:embed="rId1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85" y="631190"/>
            <a:ext cx="257365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526099" y="151794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0523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07170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71890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2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2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3" name="图片 2" descr="摄图网_400203894"/>
          <p:cNvPicPr>
            <a:picLocks noChangeAspect="1"/>
          </p:cNvPicPr>
          <p:nvPr/>
        </p:nvPicPr>
        <p:blipFill>
          <a:blip r:embed="rId3"/>
          <a:srcRect t="23080" b="17830"/>
          <a:stretch>
            <a:fillRect/>
          </a:stretch>
        </p:blipFill>
        <p:spPr>
          <a:xfrm>
            <a:off x="-8890" y="3371850"/>
            <a:ext cx="12208510" cy="300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973972" y="4774853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73973" y="3276607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73974" y="1784486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2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2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5290" y="1910715"/>
            <a:ext cx="2223135" cy="40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摄图网_4003784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2100580"/>
            <a:ext cx="3684270" cy="3684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943505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42456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9" name="图片 18" descr="D:\樱花\摄图网_400261098.png摄图网_400261098"/>
          <p:cNvPicPr>
            <a:picLocks noChangeAspect="1"/>
          </p:cNvPicPr>
          <p:nvPr/>
        </p:nvPicPr>
        <p:blipFill>
          <a:blip r:embed="rId1"/>
          <a:srcRect r="3874"/>
          <a:stretch>
            <a:fillRect/>
          </a:stretch>
        </p:blipFill>
        <p:spPr>
          <a:xfrm>
            <a:off x="4044315" y="1985010"/>
            <a:ext cx="3592830" cy="2797175"/>
          </a:xfrm>
          <a:prstGeom prst="rect">
            <a:avLst/>
          </a:prstGeom>
        </p:spPr>
      </p:pic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58645" y="2212258"/>
            <a:ext cx="8155858" cy="28169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4" y="2278215"/>
            <a:ext cx="4179796" cy="26838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77374" y="2336796"/>
            <a:ext cx="2523768" cy="26379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请在这里输入标题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墨主题请在此输入文字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主题请在此输入文字 水墨主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题请在此输入文字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主题请在此输入文字 水墨主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题请在此输入文字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3" name="图片 12" descr="D:\樱花\摄图网_400990381.png摄图网_40099038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0745" y="3679190"/>
            <a:ext cx="2060575" cy="2020570"/>
          </a:xfrm>
          <a:prstGeom prst="rect">
            <a:avLst/>
          </a:prstGeom>
        </p:spPr>
      </p:pic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29555" y="1673860"/>
            <a:ext cx="101600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肆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2984" y="3448050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7651317" y="2237990"/>
            <a:ext cx="716786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286317" y="353492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571496" y="161002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ciqi2"/>
          <p:cNvPicPr>
            <a:picLocks noChangeAspect="1"/>
          </p:cNvPicPr>
          <p:nvPr/>
        </p:nvPicPr>
        <p:blipFill>
          <a:blip r:embed="rId4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13" name="图片 12" descr="ciqi2"/>
          <p:cNvPicPr>
            <a:picLocks noChangeAspect="1"/>
          </p:cNvPicPr>
          <p:nvPr/>
        </p:nvPicPr>
        <p:blipFill>
          <a:blip r:embed="rId4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79930" y="4277995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blipFill>
                  <a:blip r:embed="rId1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85" y="631190"/>
            <a:ext cx="257365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049009" y="2306517"/>
            <a:ext cx="2301765" cy="2301765"/>
            <a:chOff x="2049009" y="2343982"/>
            <a:chExt cx="2301765" cy="2301765"/>
          </a:xfrm>
        </p:grpSpPr>
        <p:sp>
          <p:nvSpPr>
            <p:cNvPr id="8" name="椭圆 7"/>
            <p:cNvSpPr/>
            <p:nvPr/>
          </p:nvSpPr>
          <p:spPr>
            <a:xfrm>
              <a:off x="2049009" y="2343982"/>
              <a:ext cx="2301765" cy="2301765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1" name="图片 10" descr="D:\樱花\摄图网_401017669.png摄图网_401017669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2049098" y="2387724"/>
              <a:ext cx="2257425" cy="2258023"/>
            </a:xfrm>
            <a:prstGeom prst="rect">
              <a:avLst/>
            </a:prstGeom>
          </p:spPr>
        </p:pic>
      </p:grpSp>
      <p:pic>
        <p:nvPicPr>
          <p:cNvPr id="12" name="图片 11" descr="D:\樱花\摄图网_400985123.png摄图网_4009851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0145" y="3862705"/>
            <a:ext cx="2839720" cy="28403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74720" y="2417722"/>
            <a:ext cx="4552950" cy="21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输入标题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水墨主题请在此输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入文字</a:t>
            </a:r>
            <a:r>
              <a:rPr kumimoji="0" lang="en-US" altLang="zh-CN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  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请在此输入文字水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墨主题请在此输入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水墨主题请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在此输入文字 主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题请在此输入文字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水墨主题请在此输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入文字 </a:t>
            </a: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水墨主题请在此输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入文字 </a:t>
            </a: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樱花\摄图网_400316625.png摄图网_4003166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66635" y="1804035"/>
            <a:ext cx="3722370" cy="35464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97900" y="1823085"/>
            <a:ext cx="1413510" cy="3558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60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目录</a:t>
            </a:r>
            <a:endParaRPr kumimoji="0" lang="zh-CN" altLang="en-US" sz="8000" b="0" i="0" u="none" strike="noStrike" kern="1200" cap="none" spc="60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181090" y="1804035"/>
            <a:ext cx="0" cy="331216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427695" y="2088515"/>
            <a:ext cx="615553" cy="3027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sym typeface="Auraka方黑檀" panose="02020700000000000000" pitchFamily="18" charset="-128"/>
              </a:rPr>
              <a:t>点击输入文字</a:t>
            </a:r>
            <a:endParaRPr kumimoji="0" lang="zh-CN" altLang="en-US" sz="28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sym typeface="Auraka方黑檀" panose="02020700000000000000" pitchFamily="18" charset="-128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144940" y="1804035"/>
            <a:ext cx="0" cy="331216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391545" y="2088515"/>
            <a:ext cx="615553" cy="3027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sym typeface="Auraka方黑檀" panose="02020700000000000000" pitchFamily="18" charset="-128"/>
              </a:rPr>
              <a:t>点击输入文字</a:t>
            </a:r>
            <a:endParaRPr kumimoji="0" lang="zh-CN" altLang="en-US" sz="28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sym typeface="Auraka方黑檀" panose="02020700000000000000" pitchFamily="18" charset="-128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15127" y="1804035"/>
            <a:ext cx="0" cy="331216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361732" y="2088515"/>
            <a:ext cx="615553" cy="3027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sym typeface="Auraka方黑檀" panose="02020700000000000000" pitchFamily="18" charset="-128"/>
              </a:rPr>
              <a:t>点击输入文字</a:t>
            </a:r>
            <a:endParaRPr kumimoji="0" lang="zh-CN" altLang="en-US" sz="28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sym typeface="Auraka方黑檀" panose="02020700000000000000" pitchFamily="18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08288" y="2088515"/>
            <a:ext cx="615553" cy="3027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sym typeface="Auraka方黑檀" panose="02020700000000000000" pitchFamily="18" charset="-128"/>
              </a:rPr>
              <a:t>点击输入文字</a:t>
            </a:r>
            <a:endParaRPr kumimoji="0" lang="zh-CN" altLang="en-US" sz="28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sym typeface="Auraka方黑檀" panose="02020700000000000000" pitchFamily="18" charset="-128"/>
            </a:endParaRPr>
          </a:p>
        </p:txBody>
      </p:sp>
      <p:pic>
        <p:nvPicPr>
          <p:cNvPr id="25" name="图片 24" descr="水墨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475259" y="2088515"/>
            <a:ext cx="208534" cy="174851"/>
          </a:xfrm>
          <a:prstGeom prst="rect">
            <a:avLst/>
          </a:prstGeom>
        </p:spPr>
      </p:pic>
      <p:pic>
        <p:nvPicPr>
          <p:cNvPr id="26" name="图片 25" descr="水墨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534940" y="2088515"/>
            <a:ext cx="208534" cy="174851"/>
          </a:xfrm>
          <a:prstGeom prst="rect">
            <a:avLst/>
          </a:prstGeom>
        </p:spPr>
      </p:pic>
      <p:pic>
        <p:nvPicPr>
          <p:cNvPr id="27" name="图片 26" descr="水墨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58516" y="2092529"/>
            <a:ext cx="208534" cy="174851"/>
          </a:xfrm>
          <a:prstGeom prst="rect">
            <a:avLst/>
          </a:prstGeom>
        </p:spPr>
      </p:pic>
      <p:pic>
        <p:nvPicPr>
          <p:cNvPr id="28" name="图片 27" descr="水墨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594666" y="2088515"/>
            <a:ext cx="208534" cy="1748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80645"/>
            <a:ext cx="3835400" cy="5196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233"/>
            <a:ext cx="12192000" cy="3611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水墨主题请在此输入文字 水墨主题请在此输入文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字水墨主题请在此输入文字 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05665" y="5073376"/>
            <a:ext cx="7580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入文字水墨主题请在此输入文字  水墨主题请在此输入文字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水墨主题请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在此输入文字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0" name="图片 9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80585" y="2768600"/>
            <a:ext cx="2384425" cy="2384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47172" y="149070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29044" y="149070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42647" y="1529648"/>
            <a:ext cx="2646878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2166" y="1523300"/>
            <a:ext cx="2646878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主题请在此输入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请在此输入文字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B18227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B18227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55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pic>
        <p:nvPicPr>
          <p:cNvPr id="2" name="图片 1" descr="D:\樱花\摄图网_400430740.png摄图网_400430740"/>
          <p:cNvPicPr>
            <a:picLocks noChangeAspect="1"/>
          </p:cNvPicPr>
          <p:nvPr/>
        </p:nvPicPr>
        <p:blipFill>
          <a:blip r:embed="rId2"/>
          <a:srcRect l="30639" t="24552" r="30205" b="21304"/>
          <a:stretch>
            <a:fillRect/>
          </a:stretch>
        </p:blipFill>
        <p:spPr>
          <a:xfrm>
            <a:off x="8912860" y="3055620"/>
            <a:ext cx="2326640" cy="3216910"/>
          </a:xfrm>
          <a:prstGeom prst="rect">
            <a:avLst/>
          </a:prstGeom>
        </p:spPr>
      </p:pic>
      <p:pic>
        <p:nvPicPr>
          <p:cNvPr id="7" name="图片 6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943505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42456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9" name="图片 18" descr="D:\樱花\摄图网_400529341.png摄图网_4005293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44315" y="2029460"/>
            <a:ext cx="3592830" cy="2708275"/>
          </a:xfrm>
          <a:prstGeom prst="rect">
            <a:avLst/>
          </a:prstGeom>
        </p:spPr>
      </p:pic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iqi2"/>
          <p:cNvPicPr>
            <a:picLocks noChangeAspect="1"/>
          </p:cNvPicPr>
          <p:nvPr/>
        </p:nvPicPr>
        <p:blipFill>
          <a:blip r:embed="rId1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7" name="图片 6" descr="ciqi2"/>
          <p:cNvPicPr>
            <a:picLocks noChangeAspect="1"/>
          </p:cNvPicPr>
          <p:nvPr/>
        </p:nvPicPr>
        <p:blipFill>
          <a:blip r:embed="rId1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53360" y="2228850"/>
            <a:ext cx="720598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blipFill>
                  <a:blip r:embed="rId2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感谢您的观看</a:t>
            </a:r>
            <a:endParaRPr lang="zh-CN" altLang="en-US" sz="8800" b="1" dirty="0">
              <a:blipFill>
                <a:blip r:embed="rId2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2360" y="3674110"/>
            <a:ext cx="9987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</a:t>
            </a:r>
            <a:r>
              <a:rPr lang="zh-CN" altLang="en-US" b="1" dirty="0">
                <a:blipFill>
                  <a:blip r:embed="rId2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好客模板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0" name="图片 9" descr="摄图网_400467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395" y="248920"/>
            <a:ext cx="2573655" cy="2573655"/>
          </a:xfrm>
          <a:prstGeom prst="rect">
            <a:avLst/>
          </a:prstGeom>
        </p:spPr>
      </p:pic>
      <p:pic>
        <p:nvPicPr>
          <p:cNvPr id="12" name="图片 11" descr="摄图网_400467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" y="4105275"/>
            <a:ext cx="2179955" cy="217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29555" y="1673860"/>
            <a:ext cx="101600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壹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2984" y="3448050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7651317" y="2237990"/>
            <a:ext cx="716786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286317" y="353492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571496" y="161002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ciqi2"/>
          <p:cNvPicPr>
            <a:picLocks noChangeAspect="1"/>
          </p:cNvPicPr>
          <p:nvPr/>
        </p:nvPicPr>
        <p:blipFill>
          <a:blip r:embed="rId4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13" name="图片 12" descr="ciqi2"/>
          <p:cNvPicPr>
            <a:picLocks noChangeAspect="1"/>
          </p:cNvPicPr>
          <p:nvPr/>
        </p:nvPicPr>
        <p:blipFill>
          <a:blip r:embed="rId4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79930" y="4277995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blipFill>
                  <a:blip r:embed="rId1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85" y="631190"/>
            <a:ext cx="257365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71" y="2186899"/>
            <a:ext cx="1950124" cy="29258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46091" y="2566220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20" y="2186898"/>
            <a:ext cx="1950675" cy="29258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690502" y="2566220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7" name="图片 6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91471" y="1630725"/>
            <a:ext cx="5394960" cy="3596005"/>
            <a:chOff x="891471" y="1630725"/>
            <a:chExt cx="5394960" cy="3596005"/>
          </a:xfrm>
        </p:grpSpPr>
        <p:sp>
          <p:nvSpPr>
            <p:cNvPr id="2" name="椭圆 1"/>
            <p:cNvSpPr/>
            <p:nvPr/>
          </p:nvSpPr>
          <p:spPr>
            <a:xfrm>
              <a:off x="1532467" y="1719625"/>
              <a:ext cx="3067432" cy="30674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5" name="图片 4" descr="D:\樱花\摄图网_401001951.png摄图网_40100195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91471" y="1630725"/>
              <a:ext cx="5394960" cy="359600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817352" y="1709678"/>
            <a:ext cx="1632092" cy="3753592"/>
            <a:chOff x="8817352" y="1709678"/>
            <a:chExt cx="1632092" cy="3753592"/>
          </a:xfrm>
        </p:grpSpPr>
        <p:sp>
          <p:nvSpPr>
            <p:cNvPr id="8" name="文本框 7"/>
            <p:cNvSpPr txBox="1"/>
            <p:nvPr/>
          </p:nvSpPr>
          <p:spPr>
            <a:xfrm>
              <a:off x="9957001" y="1709678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9827680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817352" y="1709678"/>
              <a:ext cx="830997" cy="375359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809751" y="1709678"/>
            <a:ext cx="1632092" cy="3753592"/>
            <a:chOff x="6809751" y="1709678"/>
            <a:chExt cx="1632092" cy="3753592"/>
          </a:xfrm>
        </p:grpSpPr>
        <p:sp>
          <p:nvSpPr>
            <p:cNvPr id="19" name="文本框 18"/>
            <p:cNvSpPr txBox="1"/>
            <p:nvPr/>
          </p:nvSpPr>
          <p:spPr>
            <a:xfrm>
              <a:off x="7949400" y="1709678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7820079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6809751" y="1709678"/>
              <a:ext cx="830997" cy="375359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pic>
        <p:nvPicPr>
          <p:cNvPr id="11" name="图片 10" descr="摄图网_4009882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5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5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水墨主题请在此输入文字 水墨主题请在此输入文字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55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2" y="2282807"/>
            <a:ext cx="2482956" cy="3439362"/>
          </a:xfrm>
          <a:prstGeom prst="rect">
            <a:avLst/>
          </a:prstGeom>
        </p:spPr>
      </p:pic>
      <p:pic>
        <p:nvPicPr>
          <p:cNvPr id="7" name="图片 6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558777" y="1814052"/>
            <a:ext cx="8912578" cy="3967316"/>
            <a:chOff x="1558777" y="1814052"/>
            <a:chExt cx="8912578" cy="3967316"/>
          </a:xfrm>
        </p:grpSpPr>
        <p:sp>
          <p:nvSpPr>
            <p:cNvPr id="9" name="矩形 8"/>
            <p:cNvSpPr/>
            <p:nvPr/>
          </p:nvSpPr>
          <p:spPr>
            <a:xfrm>
              <a:off x="4203778" y="1814052"/>
              <a:ext cx="6267577" cy="39673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水墨主题请在此输入文字  水墨主题请在此输入文字 水墨主题请在此输入文字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水墨主题请在此输入文字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77" y="1814052"/>
              <a:ext cx="2645001" cy="3967316"/>
            </a:xfrm>
            <a:prstGeom prst="rect">
              <a:avLst/>
            </a:prstGeom>
          </p:spPr>
        </p:pic>
      </p:grpSp>
      <p:pic>
        <p:nvPicPr>
          <p:cNvPr id="2" name="图片 1" descr="D:\樱花\摄图网_401002051.png摄图网_4010020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359775" y="3841750"/>
            <a:ext cx="3634740" cy="2423795"/>
          </a:xfrm>
          <a:prstGeom prst="rect">
            <a:avLst/>
          </a:prstGeom>
        </p:spPr>
      </p:pic>
      <p:pic>
        <p:nvPicPr>
          <p:cNvPr id="8" name="图片 7" descr="摄图网_400988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4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4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29555" y="1673860"/>
            <a:ext cx="101600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贰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2984" y="3448050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>
                <a:ln>
                  <a:noFill/>
                </a:ln>
                <a:blipFill>
                  <a:blip r:embed="rId1"/>
                  <a:stretch>
                    <a:fillRect/>
                  </a:stretch>
                </a:blip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blipFill>
                <a:blip r:embed="rId1"/>
                <a:stretch>
                  <a:fillRect/>
                </a:stretch>
              </a:blip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7651317" y="2237990"/>
            <a:ext cx="716786" cy="2916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286317" y="3534924"/>
            <a:ext cx="830020" cy="348924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2571496" y="1610029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630" y="248920"/>
            <a:ext cx="11532870" cy="6303645"/>
          </a:xfrm>
          <a:prstGeom prst="rect">
            <a:avLst/>
          </a:prstGeom>
          <a:noFill/>
          <a:ln w="60325">
            <a:solidFill>
              <a:srgbClr val="E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ciqi2"/>
          <p:cNvPicPr>
            <a:picLocks noChangeAspect="1"/>
          </p:cNvPicPr>
          <p:nvPr/>
        </p:nvPicPr>
        <p:blipFill>
          <a:blip r:embed="rId4"/>
          <a:srcRect t="66233" r="57025"/>
          <a:stretch>
            <a:fillRect/>
          </a:stretch>
        </p:blipFill>
        <p:spPr>
          <a:xfrm rot="5400000">
            <a:off x="264795" y="-307340"/>
            <a:ext cx="3474085" cy="4036695"/>
          </a:xfrm>
          <a:prstGeom prst="rect">
            <a:avLst/>
          </a:prstGeom>
        </p:spPr>
      </p:pic>
      <p:pic>
        <p:nvPicPr>
          <p:cNvPr id="13" name="图片 12" descr="ciqi2"/>
          <p:cNvPicPr>
            <a:picLocks noChangeAspect="1"/>
          </p:cNvPicPr>
          <p:nvPr/>
        </p:nvPicPr>
        <p:blipFill>
          <a:blip r:embed="rId4"/>
          <a:srcRect l="64381" b="72096"/>
          <a:stretch>
            <a:fillRect/>
          </a:stretch>
        </p:blipFill>
        <p:spPr>
          <a:xfrm rot="5400000">
            <a:off x="9210675" y="3862705"/>
            <a:ext cx="2769235" cy="3254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79930" y="4277995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blipFill>
                  <a:blip r:embed="rId1"/>
                  <a:stretch>
                    <a:fillRect/>
                  </a:stretch>
                </a:blip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85" y="631190"/>
            <a:ext cx="257365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68" y="1285087"/>
            <a:ext cx="2677470" cy="47249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91829" y="361525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73972" y="4774853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73973" y="3276607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73974" y="1784486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水墨主题请在此输入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水墨主题请在此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摄图网_400988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9725"/>
            <a:ext cx="1308735" cy="873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blipFill>
                  <a:blip r:embed="rId3"/>
                  <a:stretch>
                    <a:fillRect/>
                  </a:stretch>
                </a:blip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blipFill>
                <a:blip r:embed="rId3"/>
                <a:stretch>
                  <a:fillRect/>
                </a:stretch>
              </a:blip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3057</Words>
  <Application>WPS 演示</Application>
  <PresentationFormat>宽屏</PresentationFormat>
  <Paragraphs>324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方正清刻本悦宋简体</vt:lpstr>
      <vt:lpstr>Auraka方黑檀</vt:lpstr>
      <vt:lpstr>黑体</vt:lpstr>
      <vt:lpstr>文悦古典明朝体 (非商业使用) W5</vt:lpstr>
      <vt:lpstr>等线</vt:lpstr>
      <vt:lpstr>WenYue GuDianMingChaoTi (Non-Commercial Use)</vt:lpstr>
      <vt:lpstr>Calibri</vt:lpstr>
      <vt:lpstr>微软雅黑</vt:lpstr>
      <vt:lpstr>Arial Unicode MS</vt:lpstr>
      <vt:lpstr>Calibri Light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4</cp:revision>
  <dcterms:created xsi:type="dcterms:W3CDTF">2019-04-23T09:08:00Z</dcterms:created>
  <dcterms:modified xsi:type="dcterms:W3CDTF">2021-09-07T01:32:40Z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F68603A4E52D4E4786FDFA18DBFB6384</vt:lpwstr>
  </property>
</Properties>
</file>