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0" r:id="rId6"/>
    <p:sldId id="11088482" r:id="rId7"/>
    <p:sldId id="11088505" r:id="rId8"/>
    <p:sldId id="11088506" r:id="rId9"/>
    <p:sldId id="11088507" r:id="rId10"/>
    <p:sldId id="11088508" r:id="rId11"/>
    <p:sldId id="11088509" r:id="rId12"/>
    <p:sldId id="11088510" r:id="rId13"/>
    <p:sldId id="11088511" r:id="rId14"/>
    <p:sldId id="11088512" r:id="rId15"/>
    <p:sldId id="11088513" r:id="rId16"/>
    <p:sldId id="11088514" r:id="rId17"/>
    <p:sldId id="11088515" r:id="rId18"/>
    <p:sldId id="11088516" r:id="rId19"/>
    <p:sldId id="11088517" r:id="rId20"/>
    <p:sldId id="11088519" r:id="rId21"/>
    <p:sldId id="11088518" r:id="rId22"/>
    <p:sldId id="11088520" r:id="rId23"/>
    <p:sldId id="11088521" r:id="rId24"/>
    <p:sldId id="11088522" r:id="rId25"/>
    <p:sldId id="11088523" r:id="rId26"/>
    <p:sldId id="11088524" r:id="rId27"/>
  </p:sldIdLst>
  <p:sldSz cx="12192000" cy="6858000"/>
  <p:notesSz cx="6858000" cy="9144000"/>
  <p:embeddedFontLst>
    <p:embeddedFont>
      <p:font typeface="印品嗨宋" panose="02000500000000000000" pitchFamily="2" charset="-122"/>
      <p:regular r:id="rId31"/>
    </p:embeddedFont>
    <p:embeddedFont>
      <p:font typeface="微软雅黑" panose="020B0503020204020204" pitchFamily="34" charset="-122"/>
      <p:regular r:id="rId32"/>
    </p:embeddedFont>
    <p:embeddedFont>
      <p:font typeface="等线" panose="02010600030101010101" charset="-122"/>
      <p:regular r:id="rId33"/>
    </p:embeddedFont>
    <p:embeddedFont>
      <p:font typeface="楷体" panose="02010609060101010101" charset="-122"/>
      <p:regular r:id="rId34"/>
    </p:embeddedFont>
    <p:embeddedFont>
      <p:font typeface="Calibri Light" panose="020F0302020204030204" charset="0"/>
      <p:regular r:id="rId35"/>
      <p:italic r:id="rId36"/>
    </p:embeddedFont>
    <p:embeddedFont>
      <p:font typeface="等线 Light" panose="02010600030101010101" charset="-122"/>
      <p:regular r:id="rId37"/>
    </p:embeddedFont>
    <p:embeddedFont>
      <p:font typeface="方正隶书简体" panose="03000509000000000000" pitchFamily="2" charset="-122"/>
      <p:regular r:id="rId38"/>
    </p:embeddedFont>
    <p:embeddedFont>
      <p:font typeface="Arial Unicode MS" panose="020B0604020202020204" pitchFamily="34" charset="-122"/>
      <p:regular r:id="rId39"/>
    </p:embeddedFont>
    <p:embeddedFont>
      <p:font typeface="Ebrima" panose="02000000000000000000" pitchFamily="2" charset="0"/>
      <p:regular r:id="rId40"/>
      <p:bold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D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34" autoAdjust="0"/>
  </p:normalViewPr>
  <p:slideViewPr>
    <p:cSldViewPr snapToGrid="0">
      <p:cViewPr varScale="1">
        <p:scale>
          <a:sx n="85" d="100"/>
          <a:sy n="85" d="100"/>
        </p:scale>
        <p:origin x="42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B971E-B71A-4CD9-87F8-B66FC8C5E4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464E9-F4DC-429C-AACA-2B84443671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8402-5BB3-449A-A5EA-B9C63236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2BB2C-69EA-4C06-B79F-83F36C4E16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tags" Target="../tags/tag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tags" Target="../tags/tag16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tags" Target="../tags/tag1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6" Type="http://schemas.openxmlformats.org/officeDocument/2006/relationships/image" Target="../media/image35.png"/><Relationship Id="rId5" Type="http://schemas.openxmlformats.org/officeDocument/2006/relationships/tags" Target="../tags/tag18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6" Type="http://schemas.openxmlformats.org/officeDocument/2006/relationships/image" Target="../media/image35.png"/><Relationship Id="rId5" Type="http://schemas.openxmlformats.org/officeDocument/2006/relationships/tags" Target="../tags/tag19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image" Target="../media/image35.png"/><Relationship Id="rId5" Type="http://schemas.openxmlformats.org/officeDocument/2006/relationships/tags" Target="../tags/tag20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6" Type="http://schemas.openxmlformats.org/officeDocument/2006/relationships/image" Target="../media/image35.png"/><Relationship Id="rId5" Type="http://schemas.openxmlformats.org/officeDocument/2006/relationships/tags" Target="../tags/tag2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6" Type="http://schemas.openxmlformats.org/officeDocument/2006/relationships/image" Target="../media/image35.png"/><Relationship Id="rId5" Type="http://schemas.openxmlformats.org/officeDocument/2006/relationships/tags" Target="../tags/tag2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6" Type="http://schemas.openxmlformats.org/officeDocument/2006/relationships/image" Target="../media/image35.png"/><Relationship Id="rId5" Type="http://schemas.openxmlformats.org/officeDocument/2006/relationships/tags" Target="../tags/tag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3.png"/><Relationship Id="rId5" Type="http://schemas.openxmlformats.org/officeDocument/2006/relationships/tags" Target="../tags/tag2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6" Type="http://schemas.openxmlformats.org/officeDocument/2006/relationships/image" Target="../media/image35.png"/><Relationship Id="rId5" Type="http://schemas.openxmlformats.org/officeDocument/2006/relationships/tags" Target="../tags/tag2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0.png"/><Relationship Id="rId7" Type="http://schemas.openxmlformats.org/officeDocument/2006/relationships/image" Target="../media/image45.png"/><Relationship Id="rId6" Type="http://schemas.openxmlformats.org/officeDocument/2006/relationships/image" Target="../media/image35.png"/><Relationship Id="rId5" Type="http://schemas.openxmlformats.org/officeDocument/2006/relationships/tags" Target="../tags/tag26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2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tags" Target="../tags/tag10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tags" Target="../tags/tag1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tags" Target="../tags/tag1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tags" Target="../tags/tag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tags" Target="../tags/tag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8998"/>
            <a:ext cx="12192000" cy="12167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3425" y="-2370801"/>
            <a:ext cx="6101002" cy="113655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1902" y="3311977"/>
            <a:ext cx="4964613" cy="37212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690" y="3352470"/>
            <a:ext cx="3043026" cy="2341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99" y="1749304"/>
            <a:ext cx="2248779" cy="16855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2462" y="5240258"/>
            <a:ext cx="705157" cy="8593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079" y="592157"/>
            <a:ext cx="1433099" cy="12500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5594" y="104102"/>
            <a:ext cx="4041837" cy="20231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0849" y="5161113"/>
            <a:ext cx="1121503" cy="5088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7545" y="2002886"/>
            <a:ext cx="866344" cy="7852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200000">
            <a:off x="4205136" y="5593875"/>
            <a:ext cx="662015" cy="8067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411334" y="4997819"/>
            <a:ext cx="904095" cy="1101816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2959442" y="2483303"/>
            <a:ext cx="6762128" cy="1101816"/>
          </a:xfrm>
        </p:spPr>
        <p:txBody>
          <a:bodyPr>
            <a:noAutofit/>
          </a:bodyPr>
          <a:lstStyle/>
          <a:p>
            <a:pPr algn="ctr"/>
            <a:r>
              <a:rPr lang="zh-CN" altLang="en-US" sz="95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国潮风</a:t>
            </a:r>
            <a:endParaRPr lang="zh-CN" altLang="en-US" sz="9500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2897847" y="3674563"/>
            <a:ext cx="6762128" cy="1101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60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汇报通用</a:t>
            </a:r>
            <a:r>
              <a:rPr lang="en-US" altLang="zh-CN" sz="60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PPT</a:t>
            </a:r>
            <a:endParaRPr lang="en-US" altLang="zh-CN" sz="6000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6304" y="3869055"/>
            <a:ext cx="2574925" cy="1515110"/>
            <a:chOff x="2146" y="6093"/>
            <a:chExt cx="4055" cy="2386"/>
          </a:xfrm>
        </p:grpSpPr>
        <p:sp>
          <p:nvSpPr>
            <p:cNvPr id="10" name="6665"/>
            <p:cNvSpPr txBox="1"/>
            <p:nvPr/>
          </p:nvSpPr>
          <p:spPr>
            <a:xfrm>
              <a:off x="2146" y="7040"/>
              <a:ext cx="4055" cy="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endParaRPr>
            </a:p>
          </p:txBody>
        </p:sp>
        <p:sp>
          <p:nvSpPr>
            <p:cNvPr id="11" name="5656"/>
            <p:cNvSpPr txBox="1"/>
            <p:nvPr/>
          </p:nvSpPr>
          <p:spPr>
            <a:xfrm>
              <a:off x="2146" y="6093"/>
              <a:ext cx="4055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楷体" panose="02010609060101010101" charset="-122"/>
                </a:rPr>
                <a:t>此处输入标题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楷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34560" y="3869055"/>
            <a:ext cx="2574925" cy="1544320"/>
            <a:chOff x="7456" y="6093"/>
            <a:chExt cx="4055" cy="2432"/>
          </a:xfrm>
        </p:grpSpPr>
        <p:sp>
          <p:nvSpPr>
            <p:cNvPr id="13" name="632"/>
            <p:cNvSpPr txBox="1"/>
            <p:nvPr/>
          </p:nvSpPr>
          <p:spPr>
            <a:xfrm>
              <a:off x="7456" y="7086"/>
              <a:ext cx="4055" cy="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2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程行简" panose="00020600040101010101" pitchFamily="18" charset="-122"/>
                  <a:ea typeface="汉仪程行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endParaRPr>
            </a:p>
          </p:txBody>
        </p:sp>
        <p:sp>
          <p:nvSpPr>
            <p:cNvPr id="14" name="625"/>
            <p:cNvSpPr txBox="1"/>
            <p:nvPr/>
          </p:nvSpPr>
          <p:spPr>
            <a:xfrm>
              <a:off x="7456" y="6093"/>
              <a:ext cx="4055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楷体" panose="02010609060101010101" charset="-122"/>
                </a:rPr>
                <a:t>此处输入标题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楷体" panose="02010609060101010101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275955" y="3869055"/>
            <a:ext cx="2574925" cy="1544320"/>
            <a:chOff x="13033" y="6093"/>
            <a:chExt cx="4055" cy="2432"/>
          </a:xfrm>
        </p:grpSpPr>
        <p:sp>
          <p:nvSpPr>
            <p:cNvPr id="16" name="56"/>
            <p:cNvSpPr txBox="1"/>
            <p:nvPr/>
          </p:nvSpPr>
          <p:spPr>
            <a:xfrm>
              <a:off x="13033" y="7086"/>
              <a:ext cx="4055" cy="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2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程行简" panose="00020600040101010101" pitchFamily="18" charset="-122"/>
                  <a:ea typeface="汉仪程行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endParaRPr>
            </a:p>
          </p:txBody>
        </p:sp>
        <p:sp>
          <p:nvSpPr>
            <p:cNvPr id="17" name="52"/>
            <p:cNvSpPr txBox="1"/>
            <p:nvPr/>
          </p:nvSpPr>
          <p:spPr>
            <a:xfrm>
              <a:off x="13033" y="6093"/>
              <a:ext cx="4055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楷体" panose="02010609060101010101" charset="-122"/>
                </a:rPr>
                <a:t>此处输入标题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楷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09207" y="1680230"/>
            <a:ext cx="2944945" cy="2253239"/>
            <a:chOff x="4509207" y="1680230"/>
            <a:chExt cx="2944945" cy="225323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40213" y="1966841"/>
              <a:ext cx="1676400" cy="16764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9207" y="1680230"/>
              <a:ext cx="2944945" cy="2253239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8051" y="1504116"/>
            <a:ext cx="3403669" cy="261856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4324" y="1732144"/>
            <a:ext cx="2848350" cy="2135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053997" y="2312071"/>
            <a:ext cx="1140879" cy="3375230"/>
            <a:chOff x="3690908" y="3047226"/>
            <a:chExt cx="1140879" cy="2905620"/>
          </a:xfrm>
        </p:grpSpPr>
        <p:sp>
          <p:nvSpPr>
            <p:cNvPr id="11" name="文本框 10"/>
            <p:cNvSpPr txBox="1"/>
            <p:nvPr/>
          </p:nvSpPr>
          <p:spPr>
            <a:xfrm>
              <a:off x="4277789" y="3047226"/>
              <a:ext cx="553998" cy="28935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solidFill>
                    <a:srgbClr val="ECD4A1"/>
                  </a:solidFill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  <a:sym typeface="+mn-lt"/>
                </a:rPr>
                <a:t>输入此处标题</a:t>
              </a:r>
              <a:endParaRPr lang="zh-CN" altLang="en-US" sz="2400" dirty="0">
                <a:solidFill>
                  <a:srgbClr val="ECD4A1"/>
                </a:solidFill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90908" y="3072970"/>
              <a:ext cx="664797" cy="287987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R="0" lvl="0" indent="0" defTabSz="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0" i="0" u="none" strike="noStrike" cap="none" spc="600" normalizeH="0" baseline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请在此处添加具体内容，简单描述即可，不必过于繁琐。</a:t>
              </a:r>
              <a:endParaRPr lang="zh-CN" altLang="en-US" dirty="0"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612319" y="1336267"/>
            <a:ext cx="1111390" cy="3521712"/>
            <a:chOff x="5930582" y="2969006"/>
            <a:chExt cx="1111390" cy="3031721"/>
          </a:xfrm>
        </p:grpSpPr>
        <p:sp>
          <p:nvSpPr>
            <p:cNvPr id="14" name="文本框 13"/>
            <p:cNvSpPr txBox="1"/>
            <p:nvPr/>
          </p:nvSpPr>
          <p:spPr>
            <a:xfrm>
              <a:off x="6487974" y="2969006"/>
              <a:ext cx="553998" cy="30317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solidFill>
                    <a:srgbClr val="ECD4A1"/>
                  </a:solidFill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  <a:sym typeface="+mn-lt"/>
                </a:rPr>
                <a:t>输入此处标题</a:t>
              </a:r>
              <a:endParaRPr lang="zh-CN" altLang="en-US" sz="2400" dirty="0">
                <a:solidFill>
                  <a:srgbClr val="ECD4A1"/>
                </a:solidFill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930582" y="3038096"/>
              <a:ext cx="664797" cy="28935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R="0" lvl="0" indent="0" defTabSz="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0" i="0" u="none" strike="noStrike" cap="none" spc="600" normalizeH="0" baseline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请在此处添加具体内容，简单描述即可，不必过于繁琐。</a:t>
              </a:r>
              <a:endParaRPr lang="zh-CN" altLang="en-US" dirty="0"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33301" y="1944466"/>
            <a:ext cx="1140776" cy="3438084"/>
            <a:chOff x="1365548" y="3159885"/>
            <a:chExt cx="1140776" cy="2959728"/>
          </a:xfrm>
        </p:grpSpPr>
        <p:sp>
          <p:nvSpPr>
            <p:cNvPr id="17" name="文本框 16"/>
            <p:cNvSpPr txBox="1"/>
            <p:nvPr/>
          </p:nvSpPr>
          <p:spPr>
            <a:xfrm>
              <a:off x="1365548" y="3202480"/>
              <a:ext cx="744819" cy="291713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60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  <a:sym typeface="+mn-lt"/>
                </a:rPr>
                <a:t>请在此处添加具体内容，简单描述即可，不必过于繁琐。</a:t>
              </a:r>
              <a:endParaRPr kumimoji="0" lang="zh-CN" altLang="en-US" sz="1400" b="0" i="0" u="none" strike="noStrike" kern="1200" cap="none" spc="6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952326" y="3159885"/>
              <a:ext cx="553998" cy="250814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srgbClr val="ECD4A1"/>
                  </a:solidFill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  <a:sym typeface="+mn-lt"/>
                </a:rPr>
                <a:t>输入此处标题</a:t>
              </a:r>
              <a:endParaRPr kumimoji="0" lang="zh-CN" altLang="en-US" sz="2400" b="0" i="0" u="none" strike="noStrike" kern="1200" cap="none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22112" y="2158512"/>
            <a:ext cx="1094904" cy="3521712"/>
            <a:chOff x="8236196" y="2428441"/>
            <a:chExt cx="1094904" cy="3031721"/>
          </a:xfrm>
        </p:grpSpPr>
        <p:sp>
          <p:nvSpPr>
            <p:cNvPr id="20" name="文本框 19"/>
            <p:cNvSpPr txBox="1"/>
            <p:nvPr/>
          </p:nvSpPr>
          <p:spPr>
            <a:xfrm>
              <a:off x="8777102" y="2428441"/>
              <a:ext cx="553998" cy="30317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solidFill>
                    <a:srgbClr val="ECD4A1"/>
                  </a:solidFill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  <a:sym typeface="+mn-lt"/>
                </a:rPr>
                <a:t>输入此处标题</a:t>
              </a:r>
              <a:endParaRPr lang="zh-CN" altLang="en-US" sz="2400" dirty="0">
                <a:solidFill>
                  <a:srgbClr val="ECD4A1"/>
                </a:solidFill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236196" y="2463661"/>
              <a:ext cx="664797" cy="28798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R="0" lvl="0" indent="0" defTabSz="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0" i="0" u="none" strike="noStrike" cap="none" spc="600" normalizeH="0" baseline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请在此处添加具体内容，简单描述即可，不必过于繁琐。</a:t>
              </a:r>
              <a:endParaRPr lang="zh-CN" altLang="en-US" dirty="0"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967" y="1840258"/>
            <a:ext cx="2406002" cy="4545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917005" y="3573736"/>
            <a:ext cx="2247900" cy="2010671"/>
            <a:chOff x="5902992" y="2630423"/>
            <a:chExt cx="2362963" cy="2114081"/>
          </a:xfrm>
        </p:grpSpPr>
        <p:sp>
          <p:nvSpPr>
            <p:cNvPr id="11" name="TextBox 318"/>
            <p:cNvSpPr txBox="1"/>
            <p:nvPr/>
          </p:nvSpPr>
          <p:spPr>
            <a:xfrm>
              <a:off x="5902992" y="3436561"/>
              <a:ext cx="2362963" cy="1307943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endParaRPr>
            </a:p>
          </p:txBody>
        </p:sp>
        <p:sp>
          <p:nvSpPr>
            <p:cNvPr id="12" name="TextBox 331"/>
            <p:cNvSpPr txBox="1"/>
            <p:nvPr/>
          </p:nvSpPr>
          <p:spPr>
            <a:xfrm>
              <a:off x="6565331" y="2630423"/>
              <a:ext cx="1003204" cy="970779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</a:rPr>
                <a:t>04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883985" y="1628731"/>
            <a:ext cx="2280920" cy="2009783"/>
            <a:chOff x="8181756" y="923464"/>
            <a:chExt cx="2397845" cy="2112701"/>
          </a:xfrm>
        </p:grpSpPr>
        <p:sp>
          <p:nvSpPr>
            <p:cNvPr id="14" name="TextBox 321"/>
            <p:cNvSpPr txBox="1"/>
            <p:nvPr/>
          </p:nvSpPr>
          <p:spPr>
            <a:xfrm>
              <a:off x="8181756" y="1728498"/>
              <a:ext cx="2397845" cy="130766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endParaRPr>
            </a:p>
          </p:txBody>
        </p:sp>
        <p:sp>
          <p:nvSpPr>
            <p:cNvPr id="15" name="TextBox 332"/>
            <p:cNvSpPr txBox="1"/>
            <p:nvPr/>
          </p:nvSpPr>
          <p:spPr>
            <a:xfrm>
              <a:off x="8829430" y="923464"/>
              <a:ext cx="991479" cy="97057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</a:rPr>
                <a:t>02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251910" y="3582626"/>
            <a:ext cx="2204720" cy="2009783"/>
            <a:chOff x="10492988" y="923464"/>
            <a:chExt cx="2317578" cy="2112701"/>
          </a:xfrm>
        </p:grpSpPr>
        <p:sp>
          <p:nvSpPr>
            <p:cNvPr id="17" name="TextBox 324"/>
            <p:cNvSpPr txBox="1"/>
            <p:nvPr/>
          </p:nvSpPr>
          <p:spPr>
            <a:xfrm>
              <a:off x="10492988" y="1728498"/>
              <a:ext cx="2317578" cy="130766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endParaRPr>
            </a:p>
          </p:txBody>
        </p:sp>
        <p:sp>
          <p:nvSpPr>
            <p:cNvPr id="18" name="TextBox 333"/>
            <p:cNvSpPr txBox="1"/>
            <p:nvPr/>
          </p:nvSpPr>
          <p:spPr>
            <a:xfrm>
              <a:off x="11156871" y="923464"/>
              <a:ext cx="976246" cy="97057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</a:rPr>
                <a:t>03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232225" y="1616666"/>
            <a:ext cx="2223770" cy="2009783"/>
            <a:chOff x="5902992" y="923464"/>
            <a:chExt cx="2338108" cy="2112701"/>
          </a:xfrm>
        </p:grpSpPr>
        <p:sp>
          <p:nvSpPr>
            <p:cNvPr id="20" name="TextBox 327"/>
            <p:cNvSpPr txBox="1"/>
            <p:nvPr/>
          </p:nvSpPr>
          <p:spPr>
            <a:xfrm>
              <a:off x="5902992" y="1728498"/>
              <a:ext cx="2338108" cy="130766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endParaRPr>
            </a:p>
          </p:txBody>
        </p:sp>
        <p:sp>
          <p:nvSpPr>
            <p:cNvPr id="21" name="TextBox 334"/>
            <p:cNvSpPr txBox="1"/>
            <p:nvPr/>
          </p:nvSpPr>
          <p:spPr>
            <a:xfrm>
              <a:off x="6626741" y="923464"/>
              <a:ext cx="880388" cy="97057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cs"/>
                </a:rPr>
                <a:t>01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458" y="1928652"/>
            <a:ext cx="3881074" cy="3881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8593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90" y="2481477"/>
            <a:ext cx="4986110" cy="43765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89" y="500729"/>
            <a:ext cx="1449786" cy="12645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76992" y="882087"/>
            <a:ext cx="4041837" cy="2023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17" y="2764110"/>
            <a:ext cx="866344" cy="785258"/>
          </a:xfrm>
          <a:prstGeom prst="rect">
            <a:avLst/>
          </a:prstGeom>
        </p:spPr>
      </p:pic>
      <p:sp>
        <p:nvSpPr>
          <p:cNvPr id="10" name="添加标题"/>
          <p:cNvSpPr/>
          <p:nvPr/>
        </p:nvSpPr>
        <p:spPr>
          <a:xfrm>
            <a:off x="3253308" y="2225491"/>
            <a:ext cx="3709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PART THREE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4279" y="3029437"/>
            <a:ext cx="450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输入此处标题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5937" y="3919731"/>
            <a:ext cx="4357760" cy="81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16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益者三友，损者三友。友直，友谅，友多闻，益矣。友便辟，友善柔，友便佞，损矣。</a:t>
            </a:r>
            <a:endParaRPr lang="zh-CN" altLang="en-US" sz="1600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5702826" y="3294379"/>
            <a:ext cx="4662534" cy="1026105"/>
            <a:chOff x="3721400" y="1612247"/>
            <a:chExt cx="5597212" cy="1026105"/>
          </a:xfrm>
        </p:grpSpPr>
        <p:sp>
          <p:nvSpPr>
            <p:cNvPr id="26" name="文本框 25"/>
            <p:cNvSpPr txBox="1"/>
            <p:nvPr/>
          </p:nvSpPr>
          <p:spPr>
            <a:xfrm>
              <a:off x="3721400" y="1612247"/>
              <a:ext cx="4358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  <a:sym typeface="+mn-lt"/>
                </a:rPr>
                <a:t>添加标题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744277" y="2059667"/>
              <a:ext cx="5574335" cy="57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sym typeface="+mn-ea"/>
                </a:rPr>
                <a:t>请在此处添加具体内容，文字尽量言简意赅，简单说明即可，不必过于繁琐，注意板面美观度。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ea"/>
              </a:endParaRPr>
            </a:p>
          </p:txBody>
        </p:sp>
      </p:grpSp>
      <p:sp>
        <p:nvSpPr>
          <p:cNvPr id="28" name="矩形 23"/>
          <p:cNvSpPr>
            <a:spLocks noChangeArrowheads="1"/>
          </p:cNvSpPr>
          <p:nvPr/>
        </p:nvSpPr>
        <p:spPr bwMode="auto">
          <a:xfrm>
            <a:off x="5721883" y="4536172"/>
            <a:ext cx="4994025" cy="5786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ea"/>
              </a:rPr>
              <a:t>请在此处添加具体内容，文字尽量言简意赅，简单说明即可，不必过于繁琐，注意板面美观度。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544055" y="1412243"/>
            <a:ext cx="4662534" cy="1026105"/>
            <a:chOff x="3721400" y="1612247"/>
            <a:chExt cx="5597212" cy="1026105"/>
          </a:xfrm>
        </p:grpSpPr>
        <p:sp>
          <p:nvSpPr>
            <p:cNvPr id="30" name="文本框 29"/>
            <p:cNvSpPr txBox="1"/>
            <p:nvPr/>
          </p:nvSpPr>
          <p:spPr>
            <a:xfrm>
              <a:off x="3721400" y="1612247"/>
              <a:ext cx="4358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+mn-ea"/>
                  <a:sym typeface="+mn-lt"/>
                </a:rPr>
                <a:t>添加标题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744277" y="2059667"/>
              <a:ext cx="5574335" cy="57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sym typeface="+mn-ea"/>
                </a:rPr>
                <a:t>请在此处添加具体内容，文字尽量言简意赅，简单说明即可，不必过于繁琐，注意板面美观度。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59" y="1998813"/>
            <a:ext cx="4557571" cy="3716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524642" y="2065981"/>
            <a:ext cx="1569660" cy="14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08499" y="2224842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4380126" y="2065980"/>
            <a:ext cx="1569660" cy="14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63983" y="2224841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1500627" y="3958233"/>
            <a:ext cx="1569660" cy="14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84484" y="4117094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03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4356111" y="3958232"/>
            <a:ext cx="1569660" cy="14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39968" y="4117093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04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07" y="507721"/>
            <a:ext cx="4897438" cy="5355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1593967" y="1836884"/>
            <a:ext cx="101236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1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2" name="TextBox 52"/>
          <p:cNvSpPr txBox="1"/>
          <p:nvPr/>
        </p:nvSpPr>
        <p:spPr>
          <a:xfrm>
            <a:off x="3773358" y="3561209"/>
            <a:ext cx="961984" cy="11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3" name="TextBox 53"/>
          <p:cNvSpPr txBox="1"/>
          <p:nvPr/>
        </p:nvSpPr>
        <p:spPr>
          <a:xfrm>
            <a:off x="6376805" y="1839047"/>
            <a:ext cx="101236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4" name="TextBox 54"/>
          <p:cNvSpPr txBox="1"/>
          <p:nvPr/>
        </p:nvSpPr>
        <p:spPr>
          <a:xfrm>
            <a:off x="8480356" y="3104231"/>
            <a:ext cx="101236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4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3909" y="3057622"/>
            <a:ext cx="2790638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rPr>
              <a:t>请在此处添加具体内容，文字尽量言简意赅，简单说明即可，不必过于繁琐，注意板面美观度。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72551" y="4783937"/>
            <a:ext cx="2790638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rPr>
              <a:t>请在此处添加具体内容，文字尽量言简意赅，简单说明即可，不必过于繁琐，注意板面美观度。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72033" y="3064898"/>
            <a:ext cx="2790638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rPr>
              <a:t>请在此处添加具体内容，文字尽量言简意赅，简单说明即可，不必过于繁琐，注意板面美观度。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36595" y="4469014"/>
            <a:ext cx="2790638" cy="16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  <a:sym typeface="+mn-ea"/>
              </a:rPr>
              <a:t>请在此处添加具体内容，文字尽量言简意赅，简单说明即可，不必过于繁琐，注意板面美观度。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168" y="1724142"/>
            <a:ext cx="595313" cy="7255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148575">
            <a:off x="4178644" y="3153249"/>
            <a:ext cx="595313" cy="7255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186789">
            <a:off x="6337951" y="2388479"/>
            <a:ext cx="595313" cy="7255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64485">
            <a:off x="8667771" y="2916989"/>
            <a:ext cx="595313" cy="72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523314" y="2020664"/>
            <a:ext cx="609462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01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55067" y="2076486"/>
            <a:ext cx="1986441" cy="34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86134" y="2382045"/>
            <a:ext cx="3007295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方正隶书简体" panose="03000509000000000000" pitchFamily="2" charset="-122"/>
                <a:ea typeface="方正隶书简体" panose="03000509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方正隶书简体" panose="03000509000000000000" pitchFamily="2" charset="-122"/>
              <a:ea typeface="方正隶书简体" panose="03000509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18191" y="1970204"/>
            <a:ext cx="755335" cy="363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02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59159" y="2031949"/>
            <a:ext cx="1781257" cy="35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66732" y="2356557"/>
            <a:ext cx="3007295" cy="95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61060" y="4333008"/>
            <a:ext cx="678391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03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72412" y="4377745"/>
            <a:ext cx="1781257" cy="35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06191" y="4683111"/>
            <a:ext cx="3007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99882" y="4312986"/>
            <a:ext cx="755335" cy="363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04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50346" y="4377745"/>
            <a:ext cx="1781257" cy="35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33369" y="4712580"/>
            <a:ext cx="3007295" cy="95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235" y="1143564"/>
            <a:ext cx="2600987" cy="491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8593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90" y="2481477"/>
            <a:ext cx="4986110" cy="43765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89" y="500729"/>
            <a:ext cx="1449786" cy="12645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76992" y="882087"/>
            <a:ext cx="4041837" cy="2023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17" y="2764110"/>
            <a:ext cx="866344" cy="785258"/>
          </a:xfrm>
          <a:prstGeom prst="rect">
            <a:avLst/>
          </a:prstGeom>
        </p:spPr>
      </p:pic>
      <p:sp>
        <p:nvSpPr>
          <p:cNvPr id="10" name="添加标题"/>
          <p:cNvSpPr/>
          <p:nvPr/>
        </p:nvSpPr>
        <p:spPr>
          <a:xfrm>
            <a:off x="3253308" y="2225491"/>
            <a:ext cx="3709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PART FOUR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4279" y="3029437"/>
            <a:ext cx="450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输入此处标题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5937" y="3919731"/>
            <a:ext cx="4357760" cy="81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16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益者三友，损者三友。友直，友谅，友多闻，益矣。友便辟，友善柔，友便佞，损矣。</a:t>
            </a:r>
            <a:endParaRPr lang="zh-CN" altLang="en-US" sz="1600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183527" y="182919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Arial Unicode MS" panose="020B0604020202020204" pitchFamily="34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Arial Unicode MS" panose="020B0604020202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73676" y="19949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Ebrima" panose="02000000000000000000" pitchFamily="2" charset="0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3761" y="2356047"/>
            <a:ext cx="3007295" cy="102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碧荷生幽泉， 朝日艳且鲜。 秋花冒绿水， 密叶罗青烟。 秀色粉绝世， 馨香谁为传？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55914" y="3706589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Arial Unicode MS" panose="020B0604020202020204" pitchFamily="34" charset="-122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Arial Unicode MS" panose="020B0604020202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46063" y="38723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Ebrima" panose="02000000000000000000" pitchFamily="2" charset="0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5332" y="4233446"/>
            <a:ext cx="3007295" cy="102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秀色粉绝世， 馨香谁为传？ 坐看飞霜满， 凋此红芳年。 结根未得所， 愿托华池边。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475767" y="1803087"/>
            <a:ext cx="60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Arial Unicode MS" panose="020B0604020202020204" pitchFamily="34" charset="-122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Arial Unicode MS" panose="020B0604020202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02248" y="19123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Ebrima" panose="02000000000000000000" pitchFamily="2" charset="0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475767" y="2329944"/>
            <a:ext cx="3007295" cy="102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秀色粉绝世， 馨香谁为传？ 坐看飞霜满， 凋此红芳年。 结根未得所， 愿托华池边。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475767" y="3657977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Arial Unicode MS" panose="020B0604020202020204" pitchFamily="34" charset="-122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Arial Unicode MS" panose="020B0604020202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202248" y="37672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Ebrima" panose="02000000000000000000" pitchFamily="2" charset="0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75767" y="4184834"/>
            <a:ext cx="3007295" cy="102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碧荷生幽泉， 朝日艳且鲜。 秋花冒绿水， 密叶罗青烟。 秀色粉绝世， 馨香谁为传？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847761" y="1680946"/>
            <a:ext cx="3793399" cy="3954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4079" y="-2259908"/>
            <a:ext cx="6101002" cy="11365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67990"/>
            <a:ext cx="2931886" cy="3704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66" y="1108160"/>
            <a:ext cx="2783142" cy="21294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113992" y="2094658"/>
            <a:ext cx="236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Bebas Neue" charset="0"/>
                <a:sym typeface="方正黑体简体" panose="02010601030101010101" pitchFamily="2" charset="-122"/>
              </a:rPr>
              <a:t>Contents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0" name="MH_Others_1"/>
          <p:cNvSpPr txBox="1"/>
          <p:nvPr>
            <p:custDataLst>
              <p:tags r:id="rId5"/>
            </p:custDataLst>
          </p:nvPr>
        </p:nvSpPr>
        <p:spPr>
          <a:xfrm>
            <a:off x="3971441" y="1496664"/>
            <a:ext cx="3382645" cy="738664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微软雅黑" panose="020B0503020204020204" pitchFamily="34" charset="-122"/>
                <a:sym typeface="方正黑体简体" panose="02010601030101010101" pitchFamily="2" charset="-122"/>
              </a:rPr>
              <a:t>目录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微软雅黑" panose="020B0503020204020204" pitchFamily="34" charset="-122"/>
              <a:sym typeface="方正黑体简体" panose="02010601030101010101" pitchFamily="2" charset="-122"/>
            </a:endParaRPr>
          </a:p>
        </p:txBody>
      </p:sp>
      <p:sp>
        <p:nvSpPr>
          <p:cNvPr id="11" name="PA-矩形 11"/>
          <p:cNvSpPr/>
          <p:nvPr>
            <p:custDataLst>
              <p:tags r:id="rId6"/>
            </p:custDataLst>
          </p:nvPr>
        </p:nvSpPr>
        <p:spPr>
          <a:xfrm>
            <a:off x="4249257" y="3707445"/>
            <a:ext cx="3059593" cy="57868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读书贵能疑，疑乃可以启信；读书在有渐，渐乃克底有成。</a:t>
            </a:r>
            <a:endParaRPr kumimoji="0" lang="en-US" altLang="zh-CN" sz="1200" b="0" i="1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2" name="PA-矩形 12"/>
          <p:cNvSpPr/>
          <p:nvPr>
            <p:custDataLst>
              <p:tags r:id="rId7"/>
            </p:custDataLst>
          </p:nvPr>
        </p:nvSpPr>
        <p:spPr>
          <a:xfrm>
            <a:off x="4172725" y="3237600"/>
            <a:ext cx="294456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01.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 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3" name="PA-矩形 11"/>
          <p:cNvSpPr/>
          <p:nvPr>
            <p:custDataLst>
              <p:tags r:id="rId8"/>
            </p:custDataLst>
          </p:nvPr>
        </p:nvSpPr>
        <p:spPr>
          <a:xfrm>
            <a:off x="7820337" y="3707304"/>
            <a:ext cx="3183602" cy="57868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读书贵能疑，疑乃可以启信；读书在有渐，渐乃克底有成。</a:t>
            </a:r>
            <a:endParaRPr lang="en-US" altLang="zh-CN" sz="1200" i="1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4" name="PA-矩形 12"/>
          <p:cNvSpPr/>
          <p:nvPr>
            <p:custDataLst>
              <p:tags r:id="rId9"/>
            </p:custDataLst>
          </p:nvPr>
        </p:nvSpPr>
        <p:spPr>
          <a:xfrm>
            <a:off x="7814440" y="3210370"/>
            <a:ext cx="294456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02.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5" name="PA-矩形 11"/>
          <p:cNvSpPr/>
          <p:nvPr>
            <p:custDataLst>
              <p:tags r:id="rId10"/>
            </p:custDataLst>
          </p:nvPr>
        </p:nvSpPr>
        <p:spPr>
          <a:xfrm>
            <a:off x="4214930" y="5167693"/>
            <a:ext cx="3183602" cy="57868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读书贵能疑，疑乃可以启信；读书在有渐，渐乃克底有成。</a:t>
            </a:r>
            <a:endParaRPr lang="en-US" altLang="zh-CN" sz="1200" i="1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6" name="PA-矩形 12"/>
          <p:cNvSpPr/>
          <p:nvPr>
            <p:custDataLst>
              <p:tags r:id="rId11"/>
            </p:custDataLst>
          </p:nvPr>
        </p:nvSpPr>
        <p:spPr>
          <a:xfrm>
            <a:off x="4209033" y="4670759"/>
            <a:ext cx="294456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03.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 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7" name="PA-矩形 11"/>
          <p:cNvSpPr/>
          <p:nvPr>
            <p:custDataLst>
              <p:tags r:id="rId12"/>
            </p:custDataLst>
          </p:nvPr>
        </p:nvSpPr>
        <p:spPr>
          <a:xfrm>
            <a:off x="7856645" y="5140463"/>
            <a:ext cx="3183602" cy="57868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读书贵能疑，疑乃可以启信；读书在有渐，渐乃克底有成。</a:t>
            </a:r>
            <a:endParaRPr lang="en-US" altLang="zh-CN" sz="1200" i="1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8" name="PA-矩形 12"/>
          <p:cNvSpPr/>
          <p:nvPr>
            <p:custDataLst>
              <p:tags r:id="rId13"/>
            </p:custDataLst>
          </p:nvPr>
        </p:nvSpPr>
        <p:spPr>
          <a:xfrm>
            <a:off x="7850748" y="4643529"/>
            <a:ext cx="294456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04.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5389" y="576929"/>
            <a:ext cx="1690312" cy="14743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9176" y="3264855"/>
            <a:ext cx="1181504" cy="5360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3182" y="2355895"/>
            <a:ext cx="844935" cy="765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098292" y="2093977"/>
            <a:ext cx="1723492" cy="3137633"/>
          </a:xfrm>
          <a:prstGeom prst="rect">
            <a:avLst/>
          </a:prstGeom>
        </p:spPr>
        <p:txBody>
          <a:bodyPr vert="eaVert" wrap="square" lIns="91412" tIns="45706" rIns="91412" bIns="4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仿宋简体" panose="03000509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01858" y="2124722"/>
            <a:ext cx="1661937" cy="3137633"/>
          </a:xfrm>
          <a:prstGeom prst="rect">
            <a:avLst/>
          </a:prstGeom>
        </p:spPr>
        <p:txBody>
          <a:bodyPr vert="eaVert" wrap="square" lIns="91412" tIns="45706" rIns="91412" bIns="4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l" defTabSz="6089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仿宋简体" panose="03000509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21784" y="2093976"/>
            <a:ext cx="1723492" cy="3137633"/>
          </a:xfrm>
          <a:prstGeom prst="rect">
            <a:avLst/>
          </a:prstGeom>
        </p:spPr>
        <p:txBody>
          <a:bodyPr vert="eaVert" wrap="square" lIns="91412" tIns="45706" rIns="91412" bIns="4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仿宋简体" panose="03000509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69" y="1575861"/>
            <a:ext cx="3940241" cy="3940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1" name="文本框 45"/>
          <p:cNvSpPr txBox="1">
            <a:spLocks noChangeArrowheads="1"/>
          </p:cNvSpPr>
          <p:nvPr/>
        </p:nvSpPr>
        <p:spPr bwMode="auto">
          <a:xfrm>
            <a:off x="5518495" y="2006172"/>
            <a:ext cx="1605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800">
                <a:solidFill>
                  <a:srgbClr val="211413"/>
                </a:solidFill>
                <a:latin typeface="汉仪程行简" panose="00020600040101010101" pitchFamily="18" charset="-122"/>
                <a:ea typeface="汉仪程行简" panose="00020600040101010101" pitchFamily="18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2" name="文本框 49"/>
          <p:cNvSpPr txBox="1">
            <a:spLocks noChangeArrowheads="1"/>
          </p:cNvSpPr>
          <p:nvPr/>
        </p:nvSpPr>
        <p:spPr bwMode="auto">
          <a:xfrm>
            <a:off x="5021945" y="2435965"/>
            <a:ext cx="239237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楷体" panose="02010609060101010101" charset="-122"/>
            </a:endParaRPr>
          </a:p>
        </p:txBody>
      </p:sp>
      <p:sp>
        <p:nvSpPr>
          <p:cNvPr id="13" name="文本框 45"/>
          <p:cNvSpPr txBox="1">
            <a:spLocks noChangeArrowheads="1"/>
          </p:cNvSpPr>
          <p:nvPr/>
        </p:nvSpPr>
        <p:spPr bwMode="auto">
          <a:xfrm>
            <a:off x="8263525" y="2006172"/>
            <a:ext cx="1605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800">
                <a:solidFill>
                  <a:srgbClr val="211413"/>
                </a:solidFill>
                <a:latin typeface="汉仪程行简" panose="00020600040101010101" pitchFamily="18" charset="-122"/>
                <a:ea typeface="汉仪程行简" panose="00020600040101010101" pitchFamily="18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4" name="文本框 49"/>
          <p:cNvSpPr txBox="1">
            <a:spLocks noChangeArrowheads="1"/>
          </p:cNvSpPr>
          <p:nvPr/>
        </p:nvSpPr>
        <p:spPr bwMode="auto">
          <a:xfrm>
            <a:off x="7766975" y="2435965"/>
            <a:ext cx="239237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楷体" panose="02010609060101010101" charset="-122"/>
            </a:endParaRPr>
          </a:p>
        </p:txBody>
      </p:sp>
      <p:sp>
        <p:nvSpPr>
          <p:cNvPr id="15" name="文本框 45"/>
          <p:cNvSpPr txBox="1">
            <a:spLocks noChangeArrowheads="1"/>
          </p:cNvSpPr>
          <p:nvPr/>
        </p:nvSpPr>
        <p:spPr bwMode="auto">
          <a:xfrm>
            <a:off x="5481066" y="4023617"/>
            <a:ext cx="1605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800">
                <a:solidFill>
                  <a:srgbClr val="211413"/>
                </a:solidFill>
                <a:latin typeface="汉仪程行简" panose="00020600040101010101" pitchFamily="18" charset="-122"/>
                <a:ea typeface="汉仪程行简" panose="00020600040101010101" pitchFamily="18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6" name="文本框 49"/>
          <p:cNvSpPr txBox="1">
            <a:spLocks noChangeArrowheads="1"/>
          </p:cNvSpPr>
          <p:nvPr/>
        </p:nvSpPr>
        <p:spPr bwMode="auto">
          <a:xfrm>
            <a:off x="4984516" y="4453410"/>
            <a:ext cx="239237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楷体" panose="02010609060101010101" charset="-122"/>
            </a:endParaRPr>
          </a:p>
        </p:txBody>
      </p:sp>
      <p:sp>
        <p:nvSpPr>
          <p:cNvPr id="17" name="文本框 45"/>
          <p:cNvSpPr txBox="1">
            <a:spLocks noChangeArrowheads="1"/>
          </p:cNvSpPr>
          <p:nvPr/>
        </p:nvSpPr>
        <p:spPr bwMode="auto">
          <a:xfrm>
            <a:off x="8226096" y="4023617"/>
            <a:ext cx="1605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800">
                <a:solidFill>
                  <a:srgbClr val="211413"/>
                </a:solidFill>
                <a:latin typeface="汉仪程行简" panose="00020600040101010101" pitchFamily="18" charset="-122"/>
                <a:ea typeface="汉仪程行简" panose="00020600040101010101" pitchFamily="18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8" name="文本框 49"/>
          <p:cNvSpPr txBox="1">
            <a:spLocks noChangeArrowheads="1"/>
          </p:cNvSpPr>
          <p:nvPr/>
        </p:nvSpPr>
        <p:spPr bwMode="auto">
          <a:xfrm>
            <a:off x="7729546" y="4453410"/>
            <a:ext cx="239237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楷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948913" y="1749304"/>
            <a:ext cx="6620763" cy="4863256"/>
            <a:chOff x="-948913" y="1749304"/>
            <a:chExt cx="6620763" cy="486325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60768">
              <a:off x="-948913" y="2604022"/>
              <a:ext cx="5347861" cy="400853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8824" y="2754294"/>
              <a:ext cx="3043026" cy="23411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399" y="1749304"/>
              <a:ext cx="2248779" cy="16855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036006" y="1979238"/>
            <a:ext cx="2359366" cy="34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65212" y="2237960"/>
            <a:ext cx="2523538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95021" y="3923184"/>
            <a:ext cx="2400347" cy="34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24231" y="4198839"/>
            <a:ext cx="2523538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76650" y="2019658"/>
            <a:ext cx="2359366" cy="34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17242" y="2292159"/>
            <a:ext cx="2523538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78248" y="3922425"/>
            <a:ext cx="2158977" cy="34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lnSpc>
                <a:spcPts val="1700"/>
              </a:lnSpc>
              <a:buClr>
                <a:srgbClr val="00B050"/>
              </a:buClr>
              <a:defRPr sz="32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添加标题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41227" y="4221106"/>
            <a:ext cx="2523538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lnSpc>
                <a:spcPts val="1700"/>
              </a:lnSpc>
              <a:buClr>
                <a:srgbClr val="00B050"/>
              </a:buClr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3000509000000000000" pitchFamily="2" charset="-122"/>
                <a:ea typeface="方正隶书简体" panose="03000509000000000000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392" y="1575861"/>
            <a:ext cx="4127805" cy="4035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837108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21789" y="1575861"/>
            <a:ext cx="1075664" cy="700035"/>
          </a:xfrm>
          <a:prstGeom prst="rect">
            <a:avLst/>
          </a:prstGeom>
        </p:spPr>
      </p:pic>
      <p:sp>
        <p:nvSpPr>
          <p:cNvPr id="19" name="TextBox 97"/>
          <p:cNvSpPr txBox="1"/>
          <p:nvPr/>
        </p:nvSpPr>
        <p:spPr>
          <a:xfrm>
            <a:off x="1471487" y="2415080"/>
            <a:ext cx="2074653" cy="497700"/>
          </a:xfrm>
          <a:prstGeom prst="rect">
            <a:avLst/>
          </a:prstGeom>
          <a:noFill/>
        </p:spPr>
        <p:txBody>
          <a:bodyPr wrap="square" lIns="102974" tIns="0" rIns="102974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华文黑体" pitchFamily="2" charset="-122"/>
              </a:rPr>
              <a:t>点击添加标题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华文黑体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10913" y="2942783"/>
            <a:ext cx="5103556" cy="2290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请在此处添加具体内容，文字尽量言简意赅，见到那描述即可，不必过于繁琐，注意版面美观度。请在此处添加具体内容，文字尽量言简意赅，见到那描述即可，不必过于繁琐，注意版面美观度。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请在此处添加具体内容，文字尽量言简意赅，见到那描述即可，不必过于繁琐，注意版面美观度。请在此处添加具体内容，文字尽量言简意赅，见到那描述即可，不必过于繁琐，注意版面美观度。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75017" y="965701"/>
            <a:ext cx="3213100" cy="4914336"/>
            <a:chOff x="6875017" y="965701"/>
            <a:chExt cx="3213100" cy="49143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5017" y="1939483"/>
              <a:ext cx="3213100" cy="32131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87130" y="965701"/>
              <a:ext cx="2600987" cy="49143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8998"/>
            <a:ext cx="12192000" cy="12167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8593" y="-2259908"/>
            <a:ext cx="6101002" cy="113655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1902" y="3311977"/>
            <a:ext cx="4964613" cy="37212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690" y="3352470"/>
            <a:ext cx="3043026" cy="2341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99" y="1749304"/>
            <a:ext cx="2248779" cy="16855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2462" y="5240258"/>
            <a:ext cx="705157" cy="8593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079" y="592157"/>
            <a:ext cx="1433099" cy="12500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5594" y="104102"/>
            <a:ext cx="4041837" cy="20231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0849" y="5161113"/>
            <a:ext cx="1121503" cy="5088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7545" y="2002886"/>
            <a:ext cx="866344" cy="7852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200000">
            <a:off x="4205136" y="5593875"/>
            <a:ext cx="662015" cy="8067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411334" y="4997819"/>
            <a:ext cx="904095" cy="1101816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2959442" y="2511919"/>
            <a:ext cx="6762128" cy="1101816"/>
          </a:xfrm>
        </p:spPr>
        <p:txBody>
          <a:bodyPr>
            <a:noAutofit/>
          </a:bodyPr>
          <a:lstStyle/>
          <a:p>
            <a:pPr algn="ctr"/>
            <a:r>
              <a:rPr lang="zh-CN" altLang="en-US" sz="95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感谢您欣赏</a:t>
            </a:r>
            <a:endParaRPr lang="zh-CN" altLang="en-US" sz="9500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123215" y="3772850"/>
            <a:ext cx="3826573" cy="539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zh-CN" altLang="en-US" b="1" dirty="0">
                <a:solidFill>
                  <a:srgbClr val="ECD4A1"/>
                </a:solidFill>
                <a:latin typeface="印品嗨宋" panose="02000500000000000000" pitchFamily="2" charset="-122"/>
                <a:ea typeface="印品嗨宋" panose="02000500000000000000" pitchFamily="2" charset="-122"/>
              </a:rPr>
              <a:t>汇报人：好客模板   时间：</a:t>
            </a:r>
            <a:r>
              <a:rPr lang="en-US" altLang="zh-CN" b="1" dirty="0">
                <a:solidFill>
                  <a:srgbClr val="ECD4A1"/>
                </a:solidFill>
                <a:latin typeface="印品嗨宋" panose="02000500000000000000" pitchFamily="2" charset="-122"/>
                <a:ea typeface="印品嗨宋" panose="02000500000000000000" pitchFamily="2" charset="-122"/>
              </a:rPr>
              <a:t>2021.3</a:t>
            </a:r>
            <a:endParaRPr lang="zh-CN" altLang="en-US" b="1" dirty="0">
              <a:solidFill>
                <a:srgbClr val="ECD4A1"/>
              </a:solidFill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8593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90" y="2481477"/>
            <a:ext cx="4986110" cy="43765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89" y="500729"/>
            <a:ext cx="1449786" cy="12645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76992" y="882087"/>
            <a:ext cx="4041837" cy="2023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17" y="2764110"/>
            <a:ext cx="866344" cy="785258"/>
          </a:xfrm>
          <a:prstGeom prst="rect">
            <a:avLst/>
          </a:prstGeom>
        </p:spPr>
      </p:pic>
      <p:sp>
        <p:nvSpPr>
          <p:cNvPr id="10" name="添加标题"/>
          <p:cNvSpPr/>
          <p:nvPr/>
        </p:nvSpPr>
        <p:spPr>
          <a:xfrm>
            <a:off x="3253308" y="2225491"/>
            <a:ext cx="3709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PART ONE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4279" y="3029437"/>
            <a:ext cx="450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输入此处标题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5937" y="3919731"/>
            <a:ext cx="4357760" cy="81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16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益者三友，损者三友。友直，友谅，友多闻，益矣。友便辟，友善柔，友便佞，损矣。</a:t>
            </a:r>
            <a:endParaRPr lang="zh-CN" altLang="en-US" sz="1600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84268" y="1921732"/>
            <a:ext cx="658322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输入标题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1" name="TextBox 28"/>
          <p:cNvSpPr txBox="1"/>
          <p:nvPr/>
        </p:nvSpPr>
        <p:spPr>
          <a:xfrm>
            <a:off x="8624860" y="2217420"/>
            <a:ext cx="1154162" cy="34179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200" kern="0">
                <a:solidFill>
                  <a:schemeClr val="tx1">
                    <a:lumMod val="85000"/>
                    <a:lumOff val="15000"/>
                  </a:schemeClr>
                </a:solidFill>
                <a:latin typeface="义启小魏楷" panose="02010601030101010101" pitchFamily="2" charset="-122"/>
                <a:ea typeface="义启小魏楷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请在此处添加具体内容，文字尽量言简意赅，不必过于繁琐，注意版面美观度。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779009" y="2052075"/>
            <a:ext cx="0" cy="3192817"/>
          </a:xfrm>
          <a:prstGeom prst="line">
            <a:avLst/>
          </a:prstGeom>
          <a:ln>
            <a:solidFill>
              <a:srgbClr val="ECD4A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8017727" y="1921732"/>
            <a:ext cx="658322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输入标题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6758318" y="2217420"/>
            <a:ext cx="1154162" cy="34179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200" kern="0">
                <a:solidFill>
                  <a:schemeClr val="tx1">
                    <a:lumMod val="85000"/>
                    <a:lumOff val="15000"/>
                  </a:schemeClr>
                </a:solidFill>
                <a:latin typeface="义启小魏楷" panose="02010601030101010101" pitchFamily="2" charset="-122"/>
                <a:ea typeface="义启小魏楷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请在此处添加具体内容，文字尽量言简意赅，不必过于繁琐，注意版面美观度。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912467" y="2052075"/>
            <a:ext cx="0" cy="3192817"/>
          </a:xfrm>
          <a:prstGeom prst="line">
            <a:avLst/>
          </a:prstGeom>
          <a:ln>
            <a:solidFill>
              <a:srgbClr val="ECD4A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279747" y="1921732"/>
            <a:ext cx="658322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输入标题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sp>
        <p:nvSpPr>
          <p:cNvPr id="17" name="TextBox 28"/>
          <p:cNvSpPr txBox="1"/>
          <p:nvPr/>
        </p:nvSpPr>
        <p:spPr>
          <a:xfrm>
            <a:off x="5074201" y="2217420"/>
            <a:ext cx="1100301" cy="34179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cs"/>
              </a:rPr>
              <a:t>请在此处添加具体内容，文字尽量言简意赅，不必过于繁琐，注意版面美观度。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174489" y="2052075"/>
            <a:ext cx="0" cy="3192817"/>
          </a:xfrm>
          <a:prstGeom prst="line">
            <a:avLst/>
          </a:prstGeom>
          <a:ln>
            <a:solidFill>
              <a:srgbClr val="ECD4A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7419" y="1545833"/>
            <a:ext cx="4236979" cy="4416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1403084" y="4677368"/>
            <a:ext cx="2213661" cy="9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744489" y="4009918"/>
            <a:ext cx="2213661" cy="9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</a:endParaRPr>
          </a:p>
        </p:txBody>
      </p:sp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8117291" y="4610083"/>
            <a:ext cx="2213661" cy="9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+mn-ea"/>
                <a:sym typeface="+mn-lt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584271" y="1284888"/>
            <a:ext cx="2380752" cy="2337587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184764" y="2407112"/>
            <a:ext cx="2037355" cy="2000416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403084" y="2428792"/>
            <a:ext cx="2037355" cy="2000416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bldLvl="0" animBg="1"/>
      <p:bldP spid="16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810410" y="1571539"/>
            <a:ext cx="4708525" cy="3952240"/>
            <a:chOff x="9813" y="2626"/>
            <a:chExt cx="7415" cy="6224"/>
          </a:xfrm>
        </p:grpSpPr>
        <p:grpSp>
          <p:nvGrpSpPr>
            <p:cNvPr id="11" name="Docer搜索：半想象现实   http://chn.docer.com/works/?userid=199927538"/>
            <p:cNvGrpSpPr/>
            <p:nvPr/>
          </p:nvGrpSpPr>
          <p:grpSpPr>
            <a:xfrm>
              <a:off x="9813" y="2626"/>
              <a:ext cx="3364" cy="2981"/>
              <a:chOff x="5944047" y="923464"/>
              <a:chExt cx="2245670" cy="1990061"/>
            </a:xfrm>
          </p:grpSpPr>
          <p:sp>
            <p:nvSpPr>
              <p:cNvPr id="24" name="TextBox 327"/>
              <p:cNvSpPr txBox="1"/>
              <p:nvPr/>
            </p:nvSpPr>
            <p:spPr>
              <a:xfrm>
                <a:off x="5944047" y="1728498"/>
                <a:ext cx="2245670" cy="1185027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</a:rPr>
                  <a:t>请在此处添加具体内容，文字尽量言简意赅，简单说明即可，不必过于繁琐，注意版面美观度。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endParaRPr>
              </a:p>
            </p:txBody>
          </p:sp>
          <p:sp>
            <p:nvSpPr>
              <p:cNvPr id="26" name="TextBox 334"/>
              <p:cNvSpPr txBox="1"/>
              <p:nvPr/>
            </p:nvSpPr>
            <p:spPr>
              <a:xfrm>
                <a:off x="6549286" y="923464"/>
                <a:ext cx="1035298" cy="970628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  <a:cs typeface="楷体" panose="02010609060101010101" charset="-122"/>
                  </a:rPr>
                  <a:t>壹</a:t>
                </a:r>
                <a:endParaRPr kumimoji="0" lang="id-ID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楷体" panose="02010609060101010101" charset="-122"/>
                </a:endParaRPr>
              </a:p>
            </p:txBody>
          </p:sp>
        </p:grpSp>
        <p:grpSp>
          <p:nvGrpSpPr>
            <p:cNvPr id="12" name="Docer搜索：半想象现实   http://chn.docer.com/works/?userid=199927538"/>
            <p:cNvGrpSpPr/>
            <p:nvPr/>
          </p:nvGrpSpPr>
          <p:grpSpPr>
            <a:xfrm>
              <a:off x="13864" y="2626"/>
              <a:ext cx="3364" cy="2981"/>
              <a:chOff x="5943949" y="923464"/>
              <a:chExt cx="2245972" cy="1989993"/>
            </a:xfrm>
          </p:grpSpPr>
          <p:sp>
            <p:nvSpPr>
              <p:cNvPr id="21" name="TextBox 327"/>
              <p:cNvSpPr txBox="1"/>
              <p:nvPr/>
            </p:nvSpPr>
            <p:spPr>
              <a:xfrm>
                <a:off x="5943949" y="1728498"/>
                <a:ext cx="2245972" cy="1184959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</a:rPr>
                  <a:t>请在此处添加具体内容，文字尽量言简意赅，简单说明即可，不必过于繁琐，注意版面美观度。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endParaRPr>
              </a:p>
            </p:txBody>
          </p:sp>
          <p:sp>
            <p:nvSpPr>
              <p:cNvPr id="23" name="TextBox 334"/>
              <p:cNvSpPr txBox="1"/>
              <p:nvPr/>
            </p:nvSpPr>
            <p:spPr>
              <a:xfrm>
                <a:off x="6549286" y="923464"/>
                <a:ext cx="1035298" cy="970628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  <a:cs typeface="楷体" panose="02010609060101010101" charset="-122"/>
                  </a:rPr>
                  <a:t>贰</a:t>
                </a:r>
                <a:endParaRPr kumimoji="0" lang="id-ID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楷体" panose="02010609060101010101" charset="-122"/>
                </a:endParaRPr>
              </a:p>
            </p:txBody>
          </p:sp>
        </p:grpSp>
        <p:grpSp>
          <p:nvGrpSpPr>
            <p:cNvPr id="13" name="Docer搜索：半想象现实   http://chn.docer.com/works/?userid=199927538"/>
            <p:cNvGrpSpPr/>
            <p:nvPr/>
          </p:nvGrpSpPr>
          <p:grpSpPr>
            <a:xfrm>
              <a:off x="9813" y="5869"/>
              <a:ext cx="3361" cy="2981"/>
              <a:chOff x="5944907" y="923464"/>
              <a:chExt cx="2244055" cy="1989993"/>
            </a:xfrm>
          </p:grpSpPr>
          <p:sp>
            <p:nvSpPr>
              <p:cNvPr id="18" name="TextBox 327"/>
              <p:cNvSpPr txBox="1"/>
              <p:nvPr/>
            </p:nvSpPr>
            <p:spPr>
              <a:xfrm>
                <a:off x="5944907" y="1728498"/>
                <a:ext cx="2244055" cy="1184959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</a:rPr>
                  <a:t>请在此处添加具体内容，文字尽量言简意赅，简单说明即可，不必过于繁琐，注意版面美观度。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endParaRPr>
              </a:p>
            </p:txBody>
          </p:sp>
          <p:sp>
            <p:nvSpPr>
              <p:cNvPr id="20" name="TextBox 334"/>
              <p:cNvSpPr txBox="1"/>
              <p:nvPr/>
            </p:nvSpPr>
            <p:spPr>
              <a:xfrm>
                <a:off x="6549286" y="923464"/>
                <a:ext cx="1035298" cy="970628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  <a:cs typeface="楷体" panose="02010609060101010101" charset="-122"/>
                  </a:rPr>
                  <a:t>叁</a:t>
                </a:r>
                <a:endParaRPr kumimoji="0" lang="id-ID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楷体" panose="02010609060101010101" charset="-122"/>
                </a:endParaRPr>
              </a:p>
            </p:txBody>
          </p:sp>
        </p:grpSp>
        <p:grpSp>
          <p:nvGrpSpPr>
            <p:cNvPr id="14" name="Docer搜索：半想象现实   http://chn.docer.com/works/?userid=199927538"/>
            <p:cNvGrpSpPr/>
            <p:nvPr/>
          </p:nvGrpSpPr>
          <p:grpSpPr>
            <a:xfrm>
              <a:off x="13803" y="5869"/>
              <a:ext cx="3361" cy="2981"/>
              <a:chOff x="5902992" y="923464"/>
              <a:chExt cx="2243969" cy="1989993"/>
            </a:xfrm>
          </p:grpSpPr>
          <p:sp>
            <p:nvSpPr>
              <p:cNvPr id="15" name="TextBox 327"/>
              <p:cNvSpPr txBox="1"/>
              <p:nvPr/>
            </p:nvSpPr>
            <p:spPr>
              <a:xfrm>
                <a:off x="5902992" y="1728498"/>
                <a:ext cx="2243969" cy="1184959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</a:rPr>
                  <a:t>请在此处添加具体内容，文字尽量言简意赅，简单说明即可，不必过于繁琐，注意版面美观度。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endParaRPr>
              </a:p>
            </p:txBody>
          </p:sp>
          <p:sp>
            <p:nvSpPr>
              <p:cNvPr id="17" name="TextBox 334"/>
              <p:cNvSpPr txBox="1"/>
              <p:nvPr/>
            </p:nvSpPr>
            <p:spPr>
              <a:xfrm>
                <a:off x="6549286" y="923464"/>
                <a:ext cx="1035298" cy="970628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D4A1"/>
                    </a:solidFill>
                    <a:effectLst/>
                    <a:uLnTx/>
                    <a:uFillTx/>
                    <a:latin typeface="印品嗨宋" panose="02000500000000000000" pitchFamily="2" charset="-122"/>
                    <a:ea typeface="印品嗨宋" panose="02000500000000000000" pitchFamily="2" charset="-122"/>
                    <a:cs typeface="楷体" panose="02010609060101010101" charset="-122"/>
                  </a:rPr>
                  <a:t>肆</a:t>
                </a:r>
                <a:endParaRPr kumimoji="0" lang="id-ID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  <a:cs typeface="楷体" panose="02010609060101010101" charset="-122"/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5" y="405318"/>
            <a:ext cx="5400675" cy="590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壹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92386" y="2517277"/>
            <a:ext cx="7129780" cy="2512060"/>
            <a:chOff x="3133" y="3848"/>
            <a:chExt cx="11228" cy="3956"/>
          </a:xfrm>
        </p:grpSpPr>
        <p:cxnSp>
          <p:nvCxnSpPr>
            <p:cNvPr id="11" name="422"/>
            <p:cNvCxnSpPr/>
            <p:nvPr/>
          </p:nvCxnSpPr>
          <p:spPr>
            <a:xfrm>
              <a:off x="14361" y="4035"/>
              <a:ext cx="0" cy="3385"/>
            </a:xfrm>
            <a:prstGeom prst="line">
              <a:avLst/>
            </a:prstGeom>
            <a:ln>
              <a:solidFill>
                <a:srgbClr val="ECD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42"/>
            <p:cNvSpPr txBox="1"/>
            <p:nvPr/>
          </p:nvSpPr>
          <p:spPr>
            <a:xfrm>
              <a:off x="10857" y="4035"/>
              <a:ext cx="3344" cy="37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程行简" panose="00020600040101010101" pitchFamily="18" charset="-122"/>
                  <a:ea typeface="汉仪程行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</a:b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endParaRPr>
            </a:p>
          </p:txBody>
        </p:sp>
        <p:cxnSp>
          <p:nvCxnSpPr>
            <p:cNvPr id="14" name="452"/>
            <p:cNvCxnSpPr/>
            <p:nvPr/>
          </p:nvCxnSpPr>
          <p:spPr>
            <a:xfrm>
              <a:off x="9989" y="4035"/>
              <a:ext cx="0" cy="3245"/>
            </a:xfrm>
            <a:prstGeom prst="line">
              <a:avLst/>
            </a:prstGeom>
            <a:ln>
              <a:solidFill>
                <a:srgbClr val="ECD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522"/>
            <p:cNvSpPr txBox="1"/>
            <p:nvPr/>
          </p:nvSpPr>
          <p:spPr>
            <a:xfrm>
              <a:off x="6484" y="4035"/>
              <a:ext cx="3344" cy="37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程行简" panose="00020600040101010101" pitchFamily="18" charset="-122"/>
                  <a:ea typeface="汉仪程行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</a:b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endParaRPr>
            </a:p>
          </p:txBody>
        </p:sp>
        <p:cxnSp>
          <p:nvCxnSpPr>
            <p:cNvPr id="17" name="755"/>
            <p:cNvCxnSpPr/>
            <p:nvPr/>
          </p:nvCxnSpPr>
          <p:spPr>
            <a:xfrm>
              <a:off x="5616" y="3848"/>
              <a:ext cx="0" cy="3432"/>
            </a:xfrm>
            <a:prstGeom prst="line">
              <a:avLst/>
            </a:prstGeom>
            <a:ln>
              <a:solidFill>
                <a:srgbClr val="ECD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52"/>
            <p:cNvSpPr txBox="1"/>
            <p:nvPr/>
          </p:nvSpPr>
          <p:spPr>
            <a:xfrm>
              <a:off x="3133" y="3848"/>
              <a:ext cx="2327" cy="375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CD4A1"/>
                  </a:solidFill>
                  <a:effectLst/>
                  <a:uLnTx/>
                  <a:uFillTx/>
                  <a:latin typeface="印品嗨宋" panose="02000500000000000000" pitchFamily="2" charset="-122"/>
                  <a:ea typeface="印品嗨宋" panose="02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08402" flipH="1">
            <a:off x="2102788" y="4062121"/>
            <a:ext cx="1158192" cy="141148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34721" flipH="1">
            <a:off x="3805786" y="1518675"/>
            <a:ext cx="1158191" cy="141148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186756" flipH="1">
            <a:off x="6090889" y="4207382"/>
            <a:ext cx="1158192" cy="141148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67216" flipH="1">
            <a:off x="8924278" y="1930281"/>
            <a:ext cx="1158192" cy="1411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8593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90" y="2481477"/>
            <a:ext cx="4986110" cy="43765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89" y="500729"/>
            <a:ext cx="1449786" cy="12645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76992" y="882087"/>
            <a:ext cx="4041837" cy="2023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17" y="2764110"/>
            <a:ext cx="866344" cy="785258"/>
          </a:xfrm>
          <a:prstGeom prst="rect">
            <a:avLst/>
          </a:prstGeom>
        </p:spPr>
      </p:pic>
      <p:sp>
        <p:nvSpPr>
          <p:cNvPr id="10" name="添加标题"/>
          <p:cNvSpPr/>
          <p:nvPr/>
        </p:nvSpPr>
        <p:spPr>
          <a:xfrm>
            <a:off x="3253308" y="2225491"/>
            <a:ext cx="3709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PART TWO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4279" y="3029437"/>
            <a:ext cx="450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</a:rPr>
              <a:t>输入此处标题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5937" y="3919731"/>
            <a:ext cx="4357760" cy="81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1600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</a:rPr>
              <a:t>益者三友，损者三友。友直，友谅，友多闻，益矣。友便辟，友善柔，友便佞，损矣。</a:t>
            </a:r>
            <a:endParaRPr lang="zh-CN" altLang="en-US" sz="1600" dirty="0"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嗨宋" panose="02000500000000000000" pitchFamily="2" charset="-122"/>
              <a:ea typeface="印品嗨宋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3107" y="-2259908"/>
            <a:ext cx="6101002" cy="113655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832" y="0"/>
            <a:ext cx="1164168" cy="10154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13" y="760070"/>
            <a:ext cx="2608943" cy="1305910"/>
          </a:xfrm>
          <a:prstGeom prst="rect">
            <a:avLst/>
          </a:prstGeom>
        </p:spPr>
      </p:pic>
      <p:sp>
        <p:nvSpPr>
          <p:cNvPr id="8" name="PA-矩形 12"/>
          <p:cNvSpPr/>
          <p:nvPr>
            <p:custDataLst>
              <p:tags r:id="rId5"/>
            </p:custDataLst>
          </p:nvPr>
        </p:nvSpPr>
        <p:spPr>
          <a:xfrm>
            <a:off x="10896307" y="1793566"/>
            <a:ext cx="615553" cy="3235771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方正黑体简体" panose="02010601030101010101" pitchFamily="2" charset="-122"/>
              </a:rPr>
              <a:t>输入此处标题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方正黑体简体" panose="02010601030101010101" pitchFamily="2" charset="-122"/>
            </a:endParaRPr>
          </a:p>
        </p:txBody>
      </p:sp>
      <p:sp>
        <p:nvSpPr>
          <p:cNvPr id="22" name="Text Placeholder 8"/>
          <p:cNvSpPr txBox="1"/>
          <p:nvPr/>
        </p:nvSpPr>
        <p:spPr>
          <a:xfrm>
            <a:off x="1071165" y="3383761"/>
            <a:ext cx="2891004" cy="815349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800" kern="1200" baseline="0">
                <a:solidFill>
                  <a:schemeClr val="bg1">
                    <a:lumMod val="50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+mn-ea"/>
            </a:endParaRPr>
          </a:p>
        </p:txBody>
      </p:sp>
      <p:sp>
        <p:nvSpPr>
          <p:cNvPr id="23" name="Text Placeholder 2"/>
          <p:cNvSpPr txBox="1"/>
          <p:nvPr/>
        </p:nvSpPr>
        <p:spPr>
          <a:xfrm>
            <a:off x="1589897" y="2951023"/>
            <a:ext cx="1853565" cy="36385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Calibri Light" panose="020F0302020204030204" charset="0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Calibri Light" panose="020F0302020204030204" charset="0"/>
            </a:endParaRPr>
          </a:p>
        </p:txBody>
      </p:sp>
      <p:sp>
        <p:nvSpPr>
          <p:cNvPr id="24" name="Text Placeholder 8"/>
          <p:cNvSpPr txBox="1"/>
          <p:nvPr/>
        </p:nvSpPr>
        <p:spPr>
          <a:xfrm>
            <a:off x="4525426" y="2112966"/>
            <a:ext cx="2891004" cy="81534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800" kern="1200" baseline="0">
                <a:solidFill>
                  <a:schemeClr val="bg1">
                    <a:lumMod val="50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+mn-ea"/>
            </a:endParaRPr>
          </a:p>
        </p:txBody>
      </p:sp>
      <p:sp>
        <p:nvSpPr>
          <p:cNvPr id="25" name="Text Placeholder 2"/>
          <p:cNvSpPr txBox="1"/>
          <p:nvPr/>
        </p:nvSpPr>
        <p:spPr>
          <a:xfrm>
            <a:off x="5115334" y="1634606"/>
            <a:ext cx="1795780" cy="36385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Calibri Light" panose="020F0302020204030204" charset="0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Calibri Light" panose="020F0302020204030204" charset="0"/>
            </a:endParaRPr>
          </a:p>
        </p:txBody>
      </p:sp>
      <p:sp>
        <p:nvSpPr>
          <p:cNvPr id="26" name="Text Placeholder 8"/>
          <p:cNvSpPr txBox="1"/>
          <p:nvPr/>
        </p:nvSpPr>
        <p:spPr>
          <a:xfrm>
            <a:off x="7710866" y="3008280"/>
            <a:ext cx="2891004" cy="815349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800" kern="1200" baseline="0">
                <a:solidFill>
                  <a:schemeClr val="bg1">
                    <a:lumMod val="50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sym typeface="+mn-ea"/>
            </a:endParaRPr>
          </a:p>
        </p:txBody>
      </p:sp>
      <p:sp>
        <p:nvSpPr>
          <p:cNvPr id="27" name="Text Placeholder 2"/>
          <p:cNvSpPr txBox="1"/>
          <p:nvPr/>
        </p:nvSpPr>
        <p:spPr>
          <a:xfrm>
            <a:off x="8255935" y="2644122"/>
            <a:ext cx="1801495" cy="36385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CD4A1"/>
                </a:solidFill>
                <a:effectLst/>
                <a:uLnTx/>
                <a:uFillTx/>
                <a:latin typeface="印品嗨宋" panose="02000500000000000000" pitchFamily="2" charset="-122"/>
                <a:ea typeface="印品嗨宋" panose="02000500000000000000" pitchFamily="2" charset="-122"/>
                <a:cs typeface="Calibri Light" panose="020F0302020204030204" charset="0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CD4A1"/>
              </a:solidFill>
              <a:effectLst/>
              <a:uLnTx/>
              <a:uFillTx/>
              <a:latin typeface="印品嗨宋" panose="02000500000000000000" pitchFamily="2" charset="-122"/>
              <a:ea typeface="印品嗨宋" panose="02000500000000000000" pitchFamily="2" charset="-122"/>
              <a:cs typeface="Calibri Light" panose="020F03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207" y="2769096"/>
            <a:ext cx="6144718" cy="384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p="http://schemas.openxmlformats.org/presentationml/2006/main">
  <p:tag name="MH" val="20161008230036"/>
  <p:tag name="MH_LIBRARY" val="CONTENTS"/>
  <p:tag name="MH_TYPE" val="OTHERS"/>
  <p:tag name="ID" val="553514"/>
</p:tagLst>
</file>

<file path=ppt/tags/tag10.xml><?xml version="1.0" encoding="utf-8"?>
<p:tagLst xmlns:p="http://schemas.openxmlformats.org/presentationml/2006/main">
  <p:tag name="PA" val="v5.1.2"/>
</p:tagLst>
</file>

<file path=ppt/tags/tag11.xml><?xml version="1.0" encoding="utf-8"?>
<p:tagLst xmlns:p="http://schemas.openxmlformats.org/presentationml/2006/main">
  <p:tag name="PA" val="v5.1.2"/>
</p:tagLst>
</file>

<file path=ppt/tags/tag12.xml><?xml version="1.0" encoding="utf-8"?>
<p:tagLst xmlns:p="http://schemas.openxmlformats.org/presentationml/2006/main">
  <p:tag name="PA" val="v5.1.2"/>
</p:tagLst>
</file>

<file path=ppt/tags/tag13.xml><?xml version="1.0" encoding="utf-8"?>
<p:tagLst xmlns:p="http://schemas.openxmlformats.org/presentationml/2006/main">
  <p:tag name="PA" val="v5.1.2"/>
</p:tagLst>
</file>

<file path=ppt/tags/tag14.xml><?xml version="1.0" encoding="utf-8"?>
<p:tagLst xmlns:p="http://schemas.openxmlformats.org/presentationml/2006/main">
  <p:tag name="PA" val="v5.1.2"/>
</p:tagLst>
</file>

<file path=ppt/tags/tag15.xml><?xml version="1.0" encoding="utf-8"?>
<p:tagLst xmlns:p="http://schemas.openxmlformats.org/presentationml/2006/main">
  <p:tag name="PA" val="v5.1.2"/>
</p:tagLst>
</file>

<file path=ppt/tags/tag16.xml><?xml version="1.0" encoding="utf-8"?>
<p:tagLst xmlns:p="http://schemas.openxmlformats.org/presentationml/2006/main">
  <p:tag name="PA" val="v5.1.2"/>
</p:tagLst>
</file>

<file path=ppt/tags/tag17.xml><?xml version="1.0" encoding="utf-8"?>
<p:tagLst xmlns:p="http://schemas.openxmlformats.org/presentationml/2006/main">
  <p:tag name="PA" val="v5.1.2"/>
</p:tagLst>
</file>

<file path=ppt/tags/tag18.xml><?xml version="1.0" encoding="utf-8"?>
<p:tagLst xmlns:p="http://schemas.openxmlformats.org/presentationml/2006/main">
  <p:tag name="PA" val="v5.1.2"/>
</p:tagLst>
</file>

<file path=ppt/tags/tag19.xml><?xml version="1.0" encoding="utf-8"?>
<p:tagLst xmlns:p="http://schemas.openxmlformats.org/presentationml/2006/main">
  <p:tag name="PA" val="v5.1.2"/>
</p:tagLst>
</file>

<file path=ppt/tags/tag2.xml><?xml version="1.0" encoding="utf-8"?>
<p:tagLst xmlns:p="http://schemas.openxmlformats.org/presentationml/2006/main">
  <p:tag name="PA" val="v5.1.2"/>
</p:tagLst>
</file>

<file path=ppt/tags/tag20.xml><?xml version="1.0" encoding="utf-8"?>
<p:tagLst xmlns:p="http://schemas.openxmlformats.org/presentationml/2006/main">
  <p:tag name="PA" val="v5.1.2"/>
</p:tagLst>
</file>

<file path=ppt/tags/tag21.xml><?xml version="1.0" encoding="utf-8"?>
<p:tagLst xmlns:p="http://schemas.openxmlformats.org/presentationml/2006/main">
  <p:tag name="PA" val="v5.1.2"/>
</p:tagLst>
</file>

<file path=ppt/tags/tag22.xml><?xml version="1.0" encoding="utf-8"?>
<p:tagLst xmlns:p="http://schemas.openxmlformats.org/presentationml/2006/main">
  <p:tag name="PA" val="v5.1.2"/>
</p:tagLst>
</file>

<file path=ppt/tags/tag23.xml><?xml version="1.0" encoding="utf-8"?>
<p:tagLst xmlns:p="http://schemas.openxmlformats.org/presentationml/2006/main">
  <p:tag name="PA" val="v5.1.2"/>
</p:tagLst>
</file>

<file path=ppt/tags/tag24.xml><?xml version="1.0" encoding="utf-8"?>
<p:tagLst xmlns:p="http://schemas.openxmlformats.org/presentationml/2006/main">
  <p:tag name="PA" val="v5.1.2"/>
</p:tagLst>
</file>

<file path=ppt/tags/tag25.xml><?xml version="1.0" encoding="utf-8"?>
<p:tagLst xmlns:p="http://schemas.openxmlformats.org/presentationml/2006/main">
  <p:tag name="PA" val="v5.1.2"/>
</p:tagLst>
</file>

<file path=ppt/tags/tag26.xml><?xml version="1.0" encoding="utf-8"?>
<p:tagLst xmlns:p="http://schemas.openxmlformats.org/presentationml/2006/main">
  <p:tag name="PA" val="v5.1.2"/>
</p:tagLst>
</file>

<file path=ppt/tags/tag3.xml><?xml version="1.0" encoding="utf-8"?>
<p:tagLst xmlns:p="http://schemas.openxmlformats.org/presentationml/2006/main">
  <p:tag name="PA" val="v5.1.2"/>
</p:tagLst>
</file>

<file path=ppt/tags/tag4.xml><?xml version="1.0" encoding="utf-8"?>
<p:tagLst xmlns:p="http://schemas.openxmlformats.org/presentationml/2006/main">
  <p:tag name="PA" val="v5.1.2"/>
</p:tagLst>
</file>

<file path=ppt/tags/tag5.xml><?xml version="1.0" encoding="utf-8"?>
<p:tagLst xmlns:p="http://schemas.openxmlformats.org/presentationml/2006/main">
  <p:tag name="PA" val="v5.1.2"/>
</p:tagLst>
</file>

<file path=ppt/tags/tag6.xml><?xml version="1.0" encoding="utf-8"?>
<p:tagLst xmlns:p="http://schemas.openxmlformats.org/presentationml/2006/main">
  <p:tag name="PA" val="v5.1.2"/>
</p:tagLst>
</file>

<file path=ppt/tags/tag7.xml><?xml version="1.0" encoding="utf-8"?>
<p:tagLst xmlns:p="http://schemas.openxmlformats.org/presentationml/2006/main">
  <p:tag name="PA" val="v5.1.2"/>
</p:tagLst>
</file>

<file path=ppt/tags/tag8.xml><?xml version="1.0" encoding="utf-8"?>
<p:tagLst xmlns:p="http://schemas.openxmlformats.org/presentationml/2006/main">
  <p:tag name="PA" val="v5.1.2"/>
</p:tagLst>
</file>

<file path=ppt/tags/tag9.xml><?xml version="1.0" encoding="utf-8"?>
<p:tagLst xmlns:p="http://schemas.openxmlformats.org/presentationml/2006/main">
  <p:tag name="PA" val="v5.1.2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3173</Words>
  <Application>WPS 演示</Application>
  <PresentationFormat>宽屏</PresentationFormat>
  <Paragraphs>336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3" baseType="lpstr">
      <vt:lpstr>Arial</vt:lpstr>
      <vt:lpstr>宋体</vt:lpstr>
      <vt:lpstr>Wingdings</vt:lpstr>
      <vt:lpstr>印品嗨宋</vt:lpstr>
      <vt:lpstr>Bebas Neue</vt:lpstr>
      <vt:lpstr>Bebas</vt:lpstr>
      <vt:lpstr>方正黑体简体</vt:lpstr>
      <vt:lpstr>微软雅黑</vt:lpstr>
      <vt:lpstr>义启春暖花开</vt:lpstr>
      <vt:lpstr>Arial Unicode MS</vt:lpstr>
      <vt:lpstr>义启小魏楷</vt:lpstr>
      <vt:lpstr>Calibri</vt:lpstr>
      <vt:lpstr>等线</vt:lpstr>
      <vt:lpstr>楷体</vt:lpstr>
      <vt:lpstr>汉仪程行简</vt:lpstr>
      <vt:lpstr>Arial</vt:lpstr>
      <vt:lpstr>Roboto condensed</vt:lpstr>
      <vt:lpstr>Calibri Light</vt:lpstr>
      <vt:lpstr>等线 Light</vt:lpstr>
      <vt:lpstr>Hilda Sonnenschein</vt:lpstr>
      <vt:lpstr>楷体_GB2312</vt:lpstr>
      <vt:lpstr>小考拉体</vt:lpstr>
      <vt:lpstr>方正隶书简体</vt:lpstr>
      <vt:lpstr>Arial Unicode MS</vt:lpstr>
      <vt:lpstr>Ebrima</vt:lpstr>
      <vt:lpstr>方正仿宋简体</vt:lpstr>
      <vt:lpstr>华文黑体</vt:lpstr>
      <vt:lpstr>黑体</vt:lpstr>
      <vt:lpstr>好客模板www.haoke.com</vt:lpstr>
      <vt:lpstr>国潮风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感谢您欣赏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国潮中国风</dc:title>
  <dc:creator/>
  <cp:lastModifiedBy>一颗苹果</cp:lastModifiedBy>
  <cp:revision>9</cp:revision>
  <dcterms:created xsi:type="dcterms:W3CDTF">2019-04-23T08:29:00Z</dcterms:created>
  <dcterms:modified xsi:type="dcterms:W3CDTF">2021-09-06T09:50:19Z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E89BF87EF23A452D891A4236BD389220</vt:lpwstr>
  </property>
</Properties>
</file>