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292" r:id="rId3"/>
    <p:sldId id="257" r:id="rId5"/>
    <p:sldId id="258" r:id="rId6"/>
    <p:sldId id="259" r:id="rId7"/>
    <p:sldId id="269" r:id="rId8"/>
    <p:sldId id="271" r:id="rId9"/>
    <p:sldId id="294" r:id="rId10"/>
    <p:sldId id="273" r:id="rId11"/>
    <p:sldId id="274" r:id="rId12"/>
    <p:sldId id="275" r:id="rId13"/>
    <p:sldId id="295" r:id="rId14"/>
    <p:sldId id="276" r:id="rId15"/>
    <p:sldId id="277" r:id="rId16"/>
    <p:sldId id="278" r:id="rId17"/>
    <p:sldId id="296" r:id="rId18"/>
    <p:sldId id="282" r:id="rId19"/>
    <p:sldId id="286" r:id="rId20"/>
    <p:sldId id="288" r:id="rId21"/>
    <p:sldId id="289" r:id="rId22"/>
    <p:sldId id="298" r:id="rId23"/>
  </p:sldIdLst>
  <p:sldSz cx="12192000" cy="6858000"/>
  <p:notesSz cx="6858000" cy="9144000"/>
  <p:embeddedFontLst>
    <p:embeddedFont>
      <p:font typeface="文悦新青年体 (非商业使用) W8" pitchFamily="50" charset="-122"/>
      <p:regular r:id="rId27"/>
    </p:embeddedFont>
    <p:embeddedFont>
      <p:font typeface="等线" panose="02010600030101010101" charset="-122"/>
      <p:regular r:id="rId28"/>
    </p:embeddedFont>
    <p:embeddedFont>
      <p:font typeface="微软雅黑" panose="020B0503020204020204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4A3"/>
    <a:srgbClr val="A4D1E1"/>
    <a:srgbClr val="F0C3B8"/>
    <a:srgbClr val="9ED0E1"/>
    <a:srgbClr val="F4A48E"/>
    <a:srgbClr val="F5A089"/>
    <a:srgbClr val="EFB3A3"/>
    <a:srgbClr val="F8AA96"/>
    <a:srgbClr val="F7A893"/>
    <a:srgbClr val="E2D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4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8.xml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1860" b="0" i="0" u="none" strike="noStrike" kern="1200" spc="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  <a:r>
              <a:rPr lang="zh-CN"/>
              <a:t>添加标题</a:t>
            </a:r>
            <a:endParaRPr lang="zh-CN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FD5D9"/>
            </a:solidFill>
            <a:ln>
              <a:solidFill>
                <a:srgbClr val="FFD5D9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2.2</c:v>
                </c:pt>
                <c:pt idx="2">
                  <c:v>1.5</c:v>
                </c:pt>
                <c:pt idx="3">
                  <c:v>2.8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rgbClr val="F4A48E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2.5</c:v>
                </c:pt>
                <c:pt idx="1">
                  <c:v>3.2</c:v>
                </c:pt>
                <c:pt idx="2">
                  <c:v>2.5</c:v>
                </c:pt>
                <c:pt idx="3">
                  <c:v>3.2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solidFill>
              <a:srgbClr val="BBDBDD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2.7</c:v>
                </c:pt>
                <c:pt idx="1">
                  <c:v>3.7</c:v>
                </c:pt>
                <c:pt idx="2">
                  <c:v>3.5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4782208"/>
        <c:axId val="754783888"/>
      </c:barChart>
      <c:catAx>
        <c:axId val="754782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754783888"/>
        <c:crosses val="autoZero"/>
        <c:auto val="1"/>
        <c:lblAlgn val="ctr"/>
        <c:lblOffset val="100"/>
        <c:noMultiLvlLbl val="0"/>
      </c:catAx>
      <c:valAx>
        <c:axId val="754783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ea"/>
                <a:sym typeface="+mn-lt"/>
              </a:defRPr>
            </a:pPr>
          </a:p>
        </c:txPr>
        <c:crossAx val="754782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ea"/>
              <a:sym typeface="+mn-lt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tx1">
              <a:lumMod val="95000"/>
              <a:lumOff val="5000"/>
            </a:schemeClr>
          </a:solidFill>
          <a:latin typeface="+mn-lt"/>
          <a:ea typeface="+mn-ea"/>
          <a:cs typeface="+mn-ea"/>
          <a:sym typeface="+mn-lt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CB6B9-AD44-4FCF-8634-7E58B0C395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FC1889-747B-487E-8AE4-8D8FC46B1C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FC1889-747B-487E-8AE4-8D8FC46B1C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FC1889-747B-487E-8AE4-8D8FC46B1C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FC1889-747B-487E-8AE4-8D8FC46B1C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FC1889-747B-487E-8AE4-8D8FC46B1C3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FC1889-747B-487E-8AE4-8D8FC46B1C3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jpeg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CBB-792D-414F-BA23-F8909910A4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D04D2-7253-4F65-9BB4-CA2E7112567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</p:pic>
      <p:sp>
        <p:nvSpPr>
          <p:cNvPr id="8" name="矩形 7"/>
          <p:cNvSpPr/>
          <p:nvPr userDrawn="1"/>
        </p:nvSpPr>
        <p:spPr>
          <a:xfrm>
            <a:off x="-1" y="35"/>
            <a:ext cx="12188825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 isContent="1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openxmlformats.org/officeDocument/2006/relationships/image" Target="../media/image8.jpeg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  <p:sp>
        <p:nvSpPr>
          <p:cNvPr id="18" name="矩形 17"/>
          <p:cNvSpPr/>
          <p:nvPr/>
        </p:nvSpPr>
        <p:spPr>
          <a:xfrm>
            <a:off x="-1" y="35"/>
            <a:ext cx="12188825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279" y="1804853"/>
            <a:ext cx="602264" cy="481811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3221589" y="2449635"/>
            <a:ext cx="577215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9000">
                      <a:srgbClr val="F7B4A3"/>
                    </a:gs>
                    <a:gs pos="15000">
                      <a:srgbClr val="9ED0E1"/>
                    </a:gs>
                  </a:gsLst>
                  <a:lin ang="16200000" scaled="1"/>
                </a:gra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文悦新青年体 (非商业使用) W8" pitchFamily="50" charset="-122"/>
                <a:ea typeface="文悦新青年体 (非商业使用) W8" pitchFamily="50" charset="-122"/>
                <a:cs typeface="+mn-ea"/>
                <a:sym typeface="+mn-lt"/>
              </a:rPr>
              <a:t>校园艺术节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9000">
                    <a:srgbClr val="F7B4A3"/>
                  </a:gs>
                  <a:gs pos="15000">
                    <a:srgbClr val="9ED0E1"/>
                  </a:gs>
                </a:gsLst>
                <a:lin ang="16200000" scaled="1"/>
              </a:gradFill>
              <a:effectLst>
                <a:outerShdw blurRad="38100" dist="762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ea"/>
              <a:sym typeface="+mn-lt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431139" y="3775198"/>
            <a:ext cx="5353050" cy="531685"/>
          </a:xfrm>
          <a:prstGeom prst="roundRect">
            <a:avLst>
              <a:gd name="adj" fmla="val 2491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8000">
                      <a:srgbClr val="A7D2E1"/>
                    </a:gs>
                    <a:gs pos="42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ea"/>
                <a:sym typeface="+mn-lt"/>
              </a:rPr>
              <a:t>Time would heal almost all wounds. If your wounds have not been healed up, please wait for a short while. 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8000">
                    <a:srgbClr val="A7D2E1"/>
                  </a:gs>
                  <a:gs pos="42000">
                    <a:srgbClr val="FAA38B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4154755" y="4407971"/>
            <a:ext cx="3879312" cy="328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汇报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人</a:t>
            </a:r>
            <a:r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kumimoji="0" lang="en-US" altLang="zh-CN" sz="1800" b="0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xx  </a:t>
            </a:r>
            <a:r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时间</a:t>
            </a:r>
            <a:r>
              <a:rPr kumimoji="0" lang="zh-CN" altLang="en-US" sz="1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：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x</a:t>
            </a:r>
            <a:r>
              <a:rPr kumimoji="0" lang="zh-CN" altLang="en-US" sz="18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月</a:t>
            </a:r>
            <a:r>
              <a:rPr kumimoji="0" lang="en-US" altLang="zh-CN" sz="18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xx</a:t>
            </a:r>
            <a:r>
              <a:rPr kumimoji="0" lang="zh-CN" altLang="en-US" sz="18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日</a:t>
            </a:r>
            <a:endParaRPr kumimoji="0" lang="zh-CN" altLang="en-US" sz="1800" b="0" i="0" u="none" strike="noStrike" kern="1200" cap="none" spc="0" normalizeH="0" baseline="0" noProof="0" dirty="0" err="1" smtClean="0">
              <a:ln>
                <a:noFill/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21000">
                    <a:srgbClr val="A7D2E1"/>
                  </a:gs>
                  <a:gs pos="49000">
                    <a:srgbClr val="FAA38B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 isContent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1057165" y="2030581"/>
          <a:ext cx="6482881" cy="3714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8" name="组合 7"/>
          <p:cNvGrpSpPr/>
          <p:nvPr/>
        </p:nvGrpSpPr>
        <p:grpSpPr>
          <a:xfrm>
            <a:off x="7901088" y="2211308"/>
            <a:ext cx="3425143" cy="1039131"/>
            <a:chOff x="7336846" y="2575836"/>
            <a:chExt cx="3425143" cy="1039131"/>
          </a:xfrm>
        </p:grpSpPr>
        <p:sp>
          <p:nvSpPr>
            <p:cNvPr id="9" name="Rectangle 8"/>
            <p:cNvSpPr/>
            <p:nvPr/>
          </p:nvSpPr>
          <p:spPr>
            <a:xfrm>
              <a:off x="7336846" y="3037501"/>
              <a:ext cx="3425143" cy="5774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Rectangle 8"/>
            <p:cNvSpPr/>
            <p:nvPr/>
          </p:nvSpPr>
          <p:spPr>
            <a:xfrm>
              <a:off x="7336846" y="2575836"/>
              <a:ext cx="2774858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01088" y="3830700"/>
            <a:ext cx="3425143" cy="1039131"/>
            <a:chOff x="7336846" y="2575836"/>
            <a:chExt cx="3425143" cy="1039131"/>
          </a:xfrm>
        </p:grpSpPr>
        <p:sp>
          <p:nvSpPr>
            <p:cNvPr id="12" name="Rectangle 8"/>
            <p:cNvSpPr/>
            <p:nvPr/>
          </p:nvSpPr>
          <p:spPr>
            <a:xfrm>
              <a:off x="7336846" y="3037501"/>
              <a:ext cx="3425143" cy="57746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Rectangle 8"/>
            <p:cNvSpPr/>
            <p:nvPr/>
          </p:nvSpPr>
          <p:spPr>
            <a:xfrm>
              <a:off x="7336846" y="2575836"/>
              <a:ext cx="2774858" cy="4603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4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相关项目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ferris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Chart bld="series"/>
        </p:bldSub>
      </p:bldGraphic>
      <p:bldGraphic spid="7" grpId="1">
        <p:bldSub>
          <a:bldChart bld="series"/>
        </p:bldSub>
      </p:bldGraphic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/>
          <p:cNvSpPr/>
          <p:nvPr/>
        </p:nvSpPr>
        <p:spPr>
          <a:xfrm>
            <a:off x="501309" y="5188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1805" y="629419"/>
            <a:ext cx="12188825" cy="6857928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5016734" y="2468203"/>
            <a:ext cx="2338969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03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041785" y="3797748"/>
            <a:ext cx="4428310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活动内容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1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活动内容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4"/>
          <p:cNvGrpSpPr/>
          <p:nvPr>
            <p:custDataLst>
              <p:tags r:id="rId2"/>
            </p:custDataLst>
          </p:nvPr>
        </p:nvGrpSpPr>
        <p:grpSpPr>
          <a:xfrm>
            <a:off x="1422090" y="1989729"/>
            <a:ext cx="4813499" cy="1123950"/>
            <a:chOff x="7648523" y="1705121"/>
            <a:chExt cx="1717125" cy="1123950"/>
          </a:xfrm>
        </p:grpSpPr>
        <p:sp>
          <p:nvSpPr>
            <p:cNvPr id="9" name="TextBox 32"/>
            <p:cNvSpPr txBox="1"/>
            <p:nvPr/>
          </p:nvSpPr>
          <p:spPr>
            <a:xfrm>
              <a:off x="7662932" y="2126126"/>
              <a:ext cx="1702716" cy="702945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1" name="3"/>
          <p:cNvGrpSpPr/>
          <p:nvPr>
            <p:custDataLst>
              <p:tags r:id="rId3"/>
            </p:custDataLst>
          </p:nvPr>
        </p:nvGrpSpPr>
        <p:grpSpPr>
          <a:xfrm>
            <a:off x="1422090" y="3328557"/>
            <a:ext cx="4775731" cy="1123950"/>
            <a:chOff x="7648523" y="1705121"/>
            <a:chExt cx="1703652" cy="1123950"/>
          </a:xfrm>
        </p:grpSpPr>
        <p:sp>
          <p:nvSpPr>
            <p:cNvPr id="12" name="TextBox 32"/>
            <p:cNvSpPr txBox="1"/>
            <p:nvPr/>
          </p:nvSpPr>
          <p:spPr>
            <a:xfrm>
              <a:off x="7662932" y="2126126"/>
              <a:ext cx="1689243" cy="702945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4" name="2"/>
          <p:cNvGrpSpPr/>
          <p:nvPr>
            <p:custDataLst>
              <p:tags r:id="rId4"/>
            </p:custDataLst>
          </p:nvPr>
        </p:nvGrpSpPr>
        <p:grpSpPr>
          <a:xfrm>
            <a:off x="1422090" y="4704308"/>
            <a:ext cx="4800910" cy="1123950"/>
            <a:chOff x="7648523" y="1705121"/>
            <a:chExt cx="1712634" cy="1123950"/>
          </a:xfrm>
        </p:grpSpPr>
        <p:sp>
          <p:nvSpPr>
            <p:cNvPr id="15" name="TextBox 32"/>
            <p:cNvSpPr txBox="1"/>
            <p:nvPr/>
          </p:nvSpPr>
          <p:spPr>
            <a:xfrm>
              <a:off x="7662932" y="2126126"/>
              <a:ext cx="1698225" cy="702945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7424157" y="1988859"/>
            <a:ext cx="2603916" cy="369588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Freeform 266"/>
          <p:cNvSpPr>
            <a:spLocks noChangeArrowheads="1"/>
          </p:cNvSpPr>
          <p:nvPr/>
        </p:nvSpPr>
        <p:spPr bwMode="auto">
          <a:xfrm>
            <a:off x="8267390" y="3297366"/>
            <a:ext cx="917450" cy="904391"/>
          </a:xfrm>
          <a:custGeom>
            <a:avLst/>
            <a:gdLst>
              <a:gd name="connsiteX0" fmla="*/ 133714 w 609473"/>
              <a:gd name="connsiteY0" fmla="*/ 510395 h 600798"/>
              <a:gd name="connsiteX1" fmla="*/ 132920 w 609473"/>
              <a:gd name="connsiteY1" fmla="*/ 517135 h 600798"/>
              <a:gd name="connsiteX2" fmla="*/ 162998 w 609473"/>
              <a:gd name="connsiteY2" fmla="*/ 547169 h 600798"/>
              <a:gd name="connsiteX3" fmla="*/ 193175 w 609473"/>
              <a:gd name="connsiteY3" fmla="*/ 517135 h 600798"/>
              <a:gd name="connsiteX4" fmla="*/ 192381 w 609473"/>
              <a:gd name="connsiteY4" fmla="*/ 510395 h 600798"/>
              <a:gd name="connsiteX5" fmla="*/ 525674 w 609473"/>
              <a:gd name="connsiteY5" fmla="*/ 487013 h 600798"/>
              <a:gd name="connsiteX6" fmla="*/ 495490 w 609473"/>
              <a:gd name="connsiteY6" fmla="*/ 517145 h 600798"/>
              <a:gd name="connsiteX7" fmla="*/ 525674 w 609473"/>
              <a:gd name="connsiteY7" fmla="*/ 547178 h 600798"/>
              <a:gd name="connsiteX8" fmla="*/ 555758 w 609473"/>
              <a:gd name="connsiteY8" fmla="*/ 517145 h 600798"/>
              <a:gd name="connsiteX9" fmla="*/ 525674 w 609473"/>
              <a:gd name="connsiteY9" fmla="*/ 487013 h 600798"/>
              <a:gd name="connsiteX10" fmla="*/ 187219 w 609473"/>
              <a:gd name="connsiteY10" fmla="*/ 294308 h 600798"/>
              <a:gd name="connsiteX11" fmla="*/ 187219 w 609473"/>
              <a:gd name="connsiteY11" fmla="*/ 317106 h 600798"/>
              <a:gd name="connsiteX12" fmla="*/ 204690 w 609473"/>
              <a:gd name="connsiteY12" fmla="*/ 317106 h 600798"/>
              <a:gd name="connsiteX13" fmla="*/ 187219 w 609473"/>
              <a:gd name="connsiteY13" fmla="*/ 294308 h 600798"/>
              <a:gd name="connsiteX14" fmla="*/ 491817 w 609473"/>
              <a:gd name="connsiteY14" fmla="*/ 253192 h 600798"/>
              <a:gd name="connsiteX15" fmla="*/ 500455 w 609473"/>
              <a:gd name="connsiteY15" fmla="*/ 260031 h 600798"/>
              <a:gd name="connsiteX16" fmla="*/ 500455 w 609473"/>
              <a:gd name="connsiteY16" fmla="*/ 320791 h 600798"/>
              <a:gd name="connsiteX17" fmla="*/ 491817 w 609473"/>
              <a:gd name="connsiteY17" fmla="*/ 327630 h 600798"/>
              <a:gd name="connsiteX18" fmla="*/ 465704 w 609473"/>
              <a:gd name="connsiteY18" fmla="*/ 306518 h 600798"/>
              <a:gd name="connsiteX19" fmla="*/ 453392 w 609473"/>
              <a:gd name="connsiteY19" fmla="*/ 306518 h 600798"/>
              <a:gd name="connsiteX20" fmla="*/ 480796 w 609473"/>
              <a:gd name="connsiteY20" fmla="*/ 387894 h 600798"/>
              <a:gd name="connsiteX21" fmla="*/ 519617 w 609473"/>
              <a:gd name="connsiteY21" fmla="*/ 381848 h 600798"/>
              <a:gd name="connsiteX22" fmla="*/ 539674 w 609473"/>
              <a:gd name="connsiteY22" fmla="*/ 403258 h 600798"/>
              <a:gd name="connsiteX23" fmla="*/ 519022 w 609473"/>
              <a:gd name="connsiteY23" fmla="*/ 422090 h 600798"/>
              <a:gd name="connsiteX24" fmla="*/ 493703 w 609473"/>
              <a:gd name="connsiteY24" fmla="*/ 425956 h 600798"/>
              <a:gd name="connsiteX25" fmla="*/ 497774 w 609473"/>
              <a:gd name="connsiteY25" fmla="*/ 438247 h 600798"/>
              <a:gd name="connsiteX26" fmla="*/ 525674 w 609473"/>
              <a:gd name="connsiteY26" fmla="*/ 433489 h 600798"/>
              <a:gd name="connsiteX27" fmla="*/ 609473 w 609473"/>
              <a:gd name="connsiteY27" fmla="*/ 517145 h 600798"/>
              <a:gd name="connsiteX28" fmla="*/ 521702 w 609473"/>
              <a:gd name="connsiteY28" fmla="*/ 600702 h 600798"/>
              <a:gd name="connsiteX29" fmla="*/ 441875 w 609473"/>
              <a:gd name="connsiteY29" fmla="*/ 520713 h 600798"/>
              <a:gd name="connsiteX30" fmla="*/ 469477 w 609473"/>
              <a:gd name="connsiteY30" fmla="*/ 455097 h 600798"/>
              <a:gd name="connsiteX31" fmla="*/ 464810 w 609473"/>
              <a:gd name="connsiteY31" fmla="*/ 441319 h 600798"/>
              <a:gd name="connsiteX32" fmla="*/ 431747 w 609473"/>
              <a:gd name="connsiteY32" fmla="*/ 509711 h 600798"/>
              <a:gd name="connsiteX33" fmla="*/ 410897 w 609473"/>
              <a:gd name="connsiteY33" fmla="*/ 529832 h 600798"/>
              <a:gd name="connsiteX34" fmla="*/ 391536 w 609473"/>
              <a:gd name="connsiteY34" fmla="*/ 509117 h 600798"/>
              <a:gd name="connsiteX35" fmla="*/ 451406 w 609473"/>
              <a:gd name="connsiteY35" fmla="*/ 401573 h 600798"/>
              <a:gd name="connsiteX36" fmla="*/ 442669 w 609473"/>
              <a:gd name="connsiteY36" fmla="*/ 375703 h 600798"/>
              <a:gd name="connsiteX37" fmla="*/ 366118 w 609473"/>
              <a:gd name="connsiteY37" fmla="*/ 495835 h 600798"/>
              <a:gd name="connsiteX38" fmla="*/ 339310 w 609473"/>
              <a:gd name="connsiteY38" fmla="*/ 510504 h 600798"/>
              <a:gd name="connsiteX39" fmla="*/ 313098 w 609473"/>
              <a:gd name="connsiteY39" fmla="*/ 510504 h 600798"/>
              <a:gd name="connsiteX40" fmla="*/ 319254 w 609473"/>
              <a:gd name="connsiteY40" fmla="*/ 506738 h 600798"/>
              <a:gd name="connsiteX41" fmla="*/ 338218 w 609473"/>
              <a:gd name="connsiteY41" fmla="*/ 478291 h 600798"/>
              <a:gd name="connsiteX42" fmla="*/ 339112 w 609473"/>
              <a:gd name="connsiteY42" fmla="*/ 478291 h 600798"/>
              <a:gd name="connsiteX43" fmla="*/ 429662 w 609473"/>
              <a:gd name="connsiteY43" fmla="*/ 337146 h 600798"/>
              <a:gd name="connsiteX44" fmla="*/ 414372 w 609473"/>
              <a:gd name="connsiteY44" fmla="*/ 291650 h 600798"/>
              <a:gd name="connsiteX45" fmla="*/ 446442 w 609473"/>
              <a:gd name="connsiteY45" fmla="*/ 286000 h 600798"/>
              <a:gd name="connsiteX46" fmla="*/ 459846 w 609473"/>
              <a:gd name="connsiteY46" fmla="*/ 274304 h 600798"/>
              <a:gd name="connsiteX47" fmla="*/ 465704 w 609473"/>
              <a:gd name="connsiteY47" fmla="*/ 274304 h 600798"/>
              <a:gd name="connsiteX48" fmla="*/ 491817 w 609473"/>
              <a:gd name="connsiteY48" fmla="*/ 253192 h 600798"/>
              <a:gd name="connsiteX49" fmla="*/ 246879 w 609473"/>
              <a:gd name="connsiteY49" fmla="*/ 117871 h 600798"/>
              <a:gd name="connsiteX50" fmla="*/ 306837 w 609473"/>
              <a:gd name="connsiteY50" fmla="*/ 129964 h 600798"/>
              <a:gd name="connsiteX51" fmla="*/ 333738 w 609473"/>
              <a:gd name="connsiteY51" fmla="*/ 170306 h 600798"/>
              <a:gd name="connsiteX52" fmla="*/ 331554 w 609473"/>
              <a:gd name="connsiteY52" fmla="*/ 180912 h 600798"/>
              <a:gd name="connsiteX53" fmla="*/ 313587 w 609473"/>
              <a:gd name="connsiteY53" fmla="*/ 164458 h 600798"/>
              <a:gd name="connsiteX54" fmla="*/ 345353 w 609473"/>
              <a:gd name="connsiteY54" fmla="*/ 218579 h 600798"/>
              <a:gd name="connsiteX55" fmla="*/ 424767 w 609473"/>
              <a:gd name="connsiteY55" fmla="*/ 223238 h 600798"/>
              <a:gd name="connsiteX56" fmla="*/ 446407 w 609473"/>
              <a:gd name="connsiteY56" fmla="*/ 247423 h 600798"/>
              <a:gd name="connsiteX57" fmla="*/ 422087 w 609473"/>
              <a:gd name="connsiteY57" fmla="*/ 269032 h 600798"/>
              <a:gd name="connsiteX58" fmla="*/ 330363 w 609473"/>
              <a:gd name="connsiteY58" fmla="*/ 263779 h 600798"/>
              <a:gd name="connsiteX59" fmla="*/ 311800 w 609473"/>
              <a:gd name="connsiteY59" fmla="*/ 252379 h 600798"/>
              <a:gd name="connsiteX60" fmla="*/ 273880 w 609473"/>
              <a:gd name="connsiteY60" fmla="*/ 187554 h 600798"/>
              <a:gd name="connsiteX61" fmla="*/ 291947 w 609473"/>
              <a:gd name="connsiteY61" fmla="*/ 263977 h 600798"/>
              <a:gd name="connsiteX62" fmla="*/ 310708 w 609473"/>
              <a:gd name="connsiteY62" fmla="*/ 284594 h 600798"/>
              <a:gd name="connsiteX63" fmla="*/ 308822 w 609473"/>
              <a:gd name="connsiteY63" fmla="*/ 293813 h 600798"/>
              <a:gd name="connsiteX64" fmla="*/ 340091 w 609473"/>
              <a:gd name="connsiteY64" fmla="*/ 305806 h 600798"/>
              <a:gd name="connsiteX65" fmla="*/ 356570 w 609473"/>
              <a:gd name="connsiteY65" fmla="*/ 339409 h 600798"/>
              <a:gd name="connsiteX66" fmla="*/ 316267 w 609473"/>
              <a:gd name="connsiteY66" fmla="*/ 474611 h 600798"/>
              <a:gd name="connsiteX67" fmla="*/ 281921 w 609473"/>
              <a:gd name="connsiteY67" fmla="*/ 493147 h 600798"/>
              <a:gd name="connsiteX68" fmla="*/ 263358 w 609473"/>
              <a:gd name="connsiteY68" fmla="*/ 458752 h 600798"/>
              <a:gd name="connsiteX69" fmla="*/ 291649 w 609473"/>
              <a:gd name="connsiteY69" fmla="*/ 363991 h 600798"/>
              <a:gd name="connsiteX70" fmla="*/ 268619 w 609473"/>
              <a:gd name="connsiteY70" fmla="*/ 363991 h 600798"/>
              <a:gd name="connsiteX71" fmla="*/ 242114 w 609473"/>
              <a:gd name="connsiteY71" fmla="*/ 452507 h 600798"/>
              <a:gd name="connsiteX72" fmla="*/ 266435 w 609473"/>
              <a:gd name="connsiteY72" fmla="*/ 510494 h 600798"/>
              <a:gd name="connsiteX73" fmla="*/ 246581 w 609473"/>
              <a:gd name="connsiteY73" fmla="*/ 510494 h 600798"/>
              <a:gd name="connsiteX74" fmla="*/ 246879 w 609473"/>
              <a:gd name="connsiteY74" fmla="*/ 517135 h 600798"/>
              <a:gd name="connsiteX75" fmla="*/ 162998 w 609473"/>
              <a:gd name="connsiteY75" fmla="*/ 600794 h 600798"/>
              <a:gd name="connsiteX76" fmla="*/ 79216 w 609473"/>
              <a:gd name="connsiteY76" fmla="*/ 517135 h 600798"/>
              <a:gd name="connsiteX77" fmla="*/ 79514 w 609473"/>
              <a:gd name="connsiteY77" fmla="*/ 510395 h 600798"/>
              <a:gd name="connsiteX78" fmla="*/ 58965 w 609473"/>
              <a:gd name="connsiteY78" fmla="*/ 510395 h 600798"/>
              <a:gd name="connsiteX79" fmla="*/ 43479 w 609473"/>
              <a:gd name="connsiteY79" fmla="*/ 491958 h 600798"/>
              <a:gd name="connsiteX80" fmla="*/ 120114 w 609473"/>
              <a:gd name="connsiteY80" fmla="*/ 399675 h 600798"/>
              <a:gd name="connsiteX81" fmla="*/ 120114 w 609473"/>
              <a:gd name="connsiteY81" fmla="*/ 363991 h 600798"/>
              <a:gd name="connsiteX82" fmla="*/ 23527 w 609473"/>
              <a:gd name="connsiteY82" fmla="*/ 363991 h 600798"/>
              <a:gd name="connsiteX83" fmla="*/ 0 w 609473"/>
              <a:gd name="connsiteY83" fmla="*/ 340499 h 600798"/>
              <a:gd name="connsiteX84" fmla="*/ 23527 w 609473"/>
              <a:gd name="connsiteY84" fmla="*/ 317007 h 600798"/>
              <a:gd name="connsiteX85" fmla="*/ 31567 w 609473"/>
              <a:gd name="connsiteY85" fmla="*/ 317007 h 600798"/>
              <a:gd name="connsiteX86" fmla="*/ 31567 w 609473"/>
              <a:gd name="connsiteY86" fmla="*/ 148301 h 600798"/>
              <a:gd name="connsiteX87" fmla="*/ 43182 w 609473"/>
              <a:gd name="connsiteY87" fmla="*/ 136704 h 600798"/>
              <a:gd name="connsiteX88" fmla="*/ 175605 w 609473"/>
              <a:gd name="connsiteY88" fmla="*/ 136704 h 600798"/>
              <a:gd name="connsiteX89" fmla="*/ 187219 w 609473"/>
              <a:gd name="connsiteY89" fmla="*/ 148301 h 600798"/>
              <a:gd name="connsiteX90" fmla="*/ 187219 w 609473"/>
              <a:gd name="connsiteY90" fmla="*/ 240287 h 600798"/>
              <a:gd name="connsiteX91" fmla="*/ 206477 w 609473"/>
              <a:gd name="connsiteY91" fmla="*/ 144733 h 600798"/>
              <a:gd name="connsiteX92" fmla="*/ 246879 w 609473"/>
              <a:gd name="connsiteY92" fmla="*/ 117871 h 600798"/>
              <a:gd name="connsiteX93" fmla="*/ 297962 w 609473"/>
              <a:gd name="connsiteY93" fmla="*/ 0 h 600798"/>
              <a:gd name="connsiteX94" fmla="*/ 348734 w 609473"/>
              <a:gd name="connsiteY94" fmla="*/ 50702 h 600798"/>
              <a:gd name="connsiteX95" fmla="*/ 297962 w 609473"/>
              <a:gd name="connsiteY95" fmla="*/ 101404 h 600798"/>
              <a:gd name="connsiteX96" fmla="*/ 247190 w 609473"/>
              <a:gd name="connsiteY96" fmla="*/ 50702 h 600798"/>
              <a:gd name="connsiteX97" fmla="*/ 297962 w 609473"/>
              <a:gd name="connsiteY97" fmla="*/ 0 h 60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609473" h="600798">
                <a:moveTo>
                  <a:pt x="133714" y="510395"/>
                </a:moveTo>
                <a:cubicBezTo>
                  <a:pt x="133217" y="512575"/>
                  <a:pt x="132920" y="514756"/>
                  <a:pt x="132920" y="517135"/>
                </a:cubicBezTo>
                <a:cubicBezTo>
                  <a:pt x="132920" y="533688"/>
                  <a:pt x="146420" y="547169"/>
                  <a:pt x="162998" y="547169"/>
                </a:cubicBezTo>
                <a:cubicBezTo>
                  <a:pt x="179675" y="547169"/>
                  <a:pt x="193175" y="533688"/>
                  <a:pt x="193175" y="517135"/>
                </a:cubicBezTo>
                <a:cubicBezTo>
                  <a:pt x="193175" y="514756"/>
                  <a:pt x="192877" y="512575"/>
                  <a:pt x="192381" y="510395"/>
                </a:cubicBezTo>
                <a:close/>
                <a:moveTo>
                  <a:pt x="525674" y="487013"/>
                </a:moveTo>
                <a:cubicBezTo>
                  <a:pt x="508994" y="487013"/>
                  <a:pt x="495490" y="500493"/>
                  <a:pt x="495490" y="517145"/>
                </a:cubicBezTo>
                <a:cubicBezTo>
                  <a:pt x="495490" y="533698"/>
                  <a:pt x="508994" y="547178"/>
                  <a:pt x="525674" y="547178"/>
                </a:cubicBezTo>
                <a:cubicBezTo>
                  <a:pt x="542255" y="547178"/>
                  <a:pt x="555758" y="533698"/>
                  <a:pt x="555758" y="517145"/>
                </a:cubicBezTo>
                <a:cubicBezTo>
                  <a:pt x="555758" y="500493"/>
                  <a:pt x="542255" y="487013"/>
                  <a:pt x="525674" y="487013"/>
                </a:cubicBezTo>
                <a:close/>
                <a:moveTo>
                  <a:pt x="187219" y="294308"/>
                </a:moveTo>
                <a:lnTo>
                  <a:pt x="187219" y="317106"/>
                </a:lnTo>
                <a:lnTo>
                  <a:pt x="204690" y="317106"/>
                </a:lnTo>
                <a:cubicBezTo>
                  <a:pt x="197047" y="310961"/>
                  <a:pt x="191091" y="303229"/>
                  <a:pt x="187219" y="294308"/>
                </a:cubicBezTo>
                <a:close/>
                <a:moveTo>
                  <a:pt x="491817" y="253192"/>
                </a:moveTo>
                <a:cubicBezTo>
                  <a:pt x="496185" y="252201"/>
                  <a:pt x="500455" y="255571"/>
                  <a:pt x="500455" y="260031"/>
                </a:cubicBezTo>
                <a:lnTo>
                  <a:pt x="500455" y="320791"/>
                </a:lnTo>
                <a:cubicBezTo>
                  <a:pt x="500455" y="325351"/>
                  <a:pt x="496185" y="328621"/>
                  <a:pt x="491817" y="327630"/>
                </a:cubicBezTo>
                <a:cubicBezTo>
                  <a:pt x="480200" y="324954"/>
                  <a:pt x="470668" y="317025"/>
                  <a:pt x="465704" y="306518"/>
                </a:cubicBezTo>
                <a:lnTo>
                  <a:pt x="453392" y="306518"/>
                </a:lnTo>
                <a:lnTo>
                  <a:pt x="480796" y="387894"/>
                </a:lnTo>
                <a:cubicBezTo>
                  <a:pt x="493107" y="383930"/>
                  <a:pt x="506114" y="381848"/>
                  <a:pt x="519617" y="381848"/>
                </a:cubicBezTo>
                <a:cubicBezTo>
                  <a:pt x="531135" y="381848"/>
                  <a:pt x="540468" y="391562"/>
                  <a:pt x="539674" y="403258"/>
                </a:cubicBezTo>
                <a:cubicBezTo>
                  <a:pt x="539078" y="413963"/>
                  <a:pt x="529745" y="421991"/>
                  <a:pt x="519022" y="422090"/>
                </a:cubicBezTo>
                <a:cubicBezTo>
                  <a:pt x="510185" y="422090"/>
                  <a:pt x="501746" y="423478"/>
                  <a:pt x="493703" y="425956"/>
                </a:cubicBezTo>
                <a:lnTo>
                  <a:pt x="497774" y="438247"/>
                </a:lnTo>
                <a:cubicBezTo>
                  <a:pt x="506511" y="435174"/>
                  <a:pt x="515844" y="433489"/>
                  <a:pt x="525674" y="433489"/>
                </a:cubicBezTo>
                <a:cubicBezTo>
                  <a:pt x="571843" y="433489"/>
                  <a:pt x="609473" y="470956"/>
                  <a:pt x="609473" y="517145"/>
                </a:cubicBezTo>
                <a:cubicBezTo>
                  <a:pt x="609473" y="564623"/>
                  <a:pt x="569659" y="602982"/>
                  <a:pt x="521702" y="600702"/>
                </a:cubicBezTo>
                <a:cubicBezTo>
                  <a:pt x="478611" y="598720"/>
                  <a:pt x="443761" y="563731"/>
                  <a:pt x="441875" y="520713"/>
                </a:cubicBezTo>
                <a:cubicBezTo>
                  <a:pt x="440783" y="494744"/>
                  <a:pt x="451704" y="471154"/>
                  <a:pt x="469477" y="455097"/>
                </a:cubicBezTo>
                <a:lnTo>
                  <a:pt x="464810" y="441319"/>
                </a:lnTo>
                <a:cubicBezTo>
                  <a:pt x="444655" y="457377"/>
                  <a:pt x="431747" y="482057"/>
                  <a:pt x="431747" y="509711"/>
                </a:cubicBezTo>
                <a:cubicBezTo>
                  <a:pt x="431747" y="521110"/>
                  <a:pt x="422414" y="530229"/>
                  <a:pt x="410897" y="529832"/>
                </a:cubicBezTo>
                <a:cubicBezTo>
                  <a:pt x="399975" y="529436"/>
                  <a:pt x="391436" y="520020"/>
                  <a:pt x="391536" y="509117"/>
                </a:cubicBezTo>
                <a:cubicBezTo>
                  <a:pt x="391734" y="463819"/>
                  <a:pt x="415663" y="424073"/>
                  <a:pt x="451406" y="401573"/>
                </a:cubicBezTo>
                <a:lnTo>
                  <a:pt x="442669" y="375703"/>
                </a:lnTo>
                <a:lnTo>
                  <a:pt x="366118" y="495835"/>
                </a:lnTo>
                <a:cubicBezTo>
                  <a:pt x="360260" y="504954"/>
                  <a:pt x="350232" y="510504"/>
                  <a:pt x="339310" y="510504"/>
                </a:cubicBezTo>
                <a:lnTo>
                  <a:pt x="313098" y="510504"/>
                </a:lnTo>
                <a:cubicBezTo>
                  <a:pt x="315183" y="509414"/>
                  <a:pt x="317268" y="508125"/>
                  <a:pt x="319254" y="506738"/>
                </a:cubicBezTo>
                <a:cubicBezTo>
                  <a:pt x="329878" y="498907"/>
                  <a:pt x="334842" y="489689"/>
                  <a:pt x="338218" y="478291"/>
                </a:cubicBezTo>
                <a:lnTo>
                  <a:pt x="339112" y="478291"/>
                </a:lnTo>
                <a:cubicBezTo>
                  <a:pt x="434428" y="328721"/>
                  <a:pt x="427379" y="339227"/>
                  <a:pt x="429662" y="337146"/>
                </a:cubicBezTo>
                <a:cubicBezTo>
                  <a:pt x="427279" y="330009"/>
                  <a:pt x="416258" y="297201"/>
                  <a:pt x="414372" y="291650"/>
                </a:cubicBezTo>
                <a:cubicBezTo>
                  <a:pt x="422116" y="292146"/>
                  <a:pt x="433336" y="293533"/>
                  <a:pt x="446442" y="286000"/>
                </a:cubicBezTo>
                <a:cubicBezTo>
                  <a:pt x="451605" y="283027"/>
                  <a:pt x="456172" y="279062"/>
                  <a:pt x="459846" y="274304"/>
                </a:cubicBezTo>
                <a:lnTo>
                  <a:pt x="465704" y="274304"/>
                </a:lnTo>
                <a:cubicBezTo>
                  <a:pt x="470668" y="263798"/>
                  <a:pt x="480200" y="255868"/>
                  <a:pt x="491817" y="253192"/>
                </a:cubicBezTo>
                <a:close/>
                <a:moveTo>
                  <a:pt x="246879" y="117871"/>
                </a:moveTo>
                <a:lnTo>
                  <a:pt x="306837" y="129964"/>
                </a:lnTo>
                <a:cubicBezTo>
                  <a:pt x="325400" y="133730"/>
                  <a:pt x="337511" y="151770"/>
                  <a:pt x="333738" y="170306"/>
                </a:cubicBezTo>
                <a:lnTo>
                  <a:pt x="331554" y="180912"/>
                </a:lnTo>
                <a:lnTo>
                  <a:pt x="313587" y="164458"/>
                </a:lnTo>
                <a:lnTo>
                  <a:pt x="345353" y="218579"/>
                </a:lnTo>
                <a:lnTo>
                  <a:pt x="424767" y="223238"/>
                </a:lnTo>
                <a:cubicBezTo>
                  <a:pt x="437473" y="223931"/>
                  <a:pt x="447102" y="234835"/>
                  <a:pt x="446407" y="247423"/>
                </a:cubicBezTo>
                <a:cubicBezTo>
                  <a:pt x="445712" y="260111"/>
                  <a:pt x="434793" y="269825"/>
                  <a:pt x="422087" y="269032"/>
                </a:cubicBezTo>
                <a:lnTo>
                  <a:pt x="330363" y="263779"/>
                </a:lnTo>
                <a:cubicBezTo>
                  <a:pt x="322620" y="263283"/>
                  <a:pt x="315672" y="259021"/>
                  <a:pt x="311800" y="252379"/>
                </a:cubicBezTo>
                <a:lnTo>
                  <a:pt x="273880" y="187554"/>
                </a:lnTo>
                <a:lnTo>
                  <a:pt x="291947" y="263977"/>
                </a:lnTo>
                <a:cubicBezTo>
                  <a:pt x="294230" y="273592"/>
                  <a:pt x="301278" y="281422"/>
                  <a:pt x="310708" y="284594"/>
                </a:cubicBezTo>
                <a:lnTo>
                  <a:pt x="308822" y="293813"/>
                </a:lnTo>
                <a:lnTo>
                  <a:pt x="340091" y="305806"/>
                </a:lnTo>
                <a:cubicBezTo>
                  <a:pt x="353493" y="310961"/>
                  <a:pt x="360739" y="325631"/>
                  <a:pt x="356570" y="339409"/>
                </a:cubicBezTo>
                <a:lnTo>
                  <a:pt x="316267" y="474611"/>
                </a:lnTo>
                <a:cubicBezTo>
                  <a:pt x="311899" y="489182"/>
                  <a:pt x="296513" y="497410"/>
                  <a:pt x="281921" y="493147"/>
                </a:cubicBezTo>
                <a:cubicBezTo>
                  <a:pt x="267229" y="488786"/>
                  <a:pt x="258990" y="473422"/>
                  <a:pt x="263358" y="458752"/>
                </a:cubicBezTo>
                <a:lnTo>
                  <a:pt x="291649" y="363991"/>
                </a:lnTo>
                <a:lnTo>
                  <a:pt x="268619" y="363991"/>
                </a:lnTo>
                <a:lnTo>
                  <a:pt x="242114" y="452507"/>
                </a:lnTo>
                <a:cubicBezTo>
                  <a:pt x="235364" y="475404"/>
                  <a:pt x="245886" y="499590"/>
                  <a:pt x="266435" y="510494"/>
                </a:cubicBezTo>
                <a:lnTo>
                  <a:pt x="246581" y="510494"/>
                </a:lnTo>
                <a:cubicBezTo>
                  <a:pt x="246681" y="512674"/>
                  <a:pt x="246879" y="514855"/>
                  <a:pt x="246879" y="517135"/>
                </a:cubicBezTo>
                <a:cubicBezTo>
                  <a:pt x="246879" y="563227"/>
                  <a:pt x="209257" y="600794"/>
                  <a:pt x="162998" y="600794"/>
                </a:cubicBezTo>
                <a:cubicBezTo>
                  <a:pt x="116838" y="600794"/>
                  <a:pt x="79216" y="563227"/>
                  <a:pt x="79216" y="517135"/>
                </a:cubicBezTo>
                <a:cubicBezTo>
                  <a:pt x="79216" y="514855"/>
                  <a:pt x="79315" y="512575"/>
                  <a:pt x="79514" y="510395"/>
                </a:cubicBezTo>
                <a:lnTo>
                  <a:pt x="58965" y="510395"/>
                </a:lnTo>
                <a:cubicBezTo>
                  <a:pt x="49237" y="510395"/>
                  <a:pt x="41792" y="501573"/>
                  <a:pt x="43479" y="491958"/>
                </a:cubicBezTo>
                <a:cubicBezTo>
                  <a:pt x="51024" y="449434"/>
                  <a:pt x="80606" y="414643"/>
                  <a:pt x="120114" y="399675"/>
                </a:cubicBezTo>
                <a:lnTo>
                  <a:pt x="120114" y="363991"/>
                </a:lnTo>
                <a:lnTo>
                  <a:pt x="23527" y="363991"/>
                </a:lnTo>
                <a:cubicBezTo>
                  <a:pt x="10523" y="363991"/>
                  <a:pt x="0" y="353484"/>
                  <a:pt x="0" y="340499"/>
                </a:cubicBezTo>
                <a:cubicBezTo>
                  <a:pt x="0" y="327514"/>
                  <a:pt x="10523" y="317007"/>
                  <a:pt x="23527" y="317007"/>
                </a:cubicBezTo>
                <a:lnTo>
                  <a:pt x="31567" y="317007"/>
                </a:lnTo>
                <a:lnTo>
                  <a:pt x="31567" y="148301"/>
                </a:lnTo>
                <a:cubicBezTo>
                  <a:pt x="31567" y="141858"/>
                  <a:pt x="36729" y="136704"/>
                  <a:pt x="43182" y="136704"/>
                </a:cubicBezTo>
                <a:lnTo>
                  <a:pt x="175605" y="136704"/>
                </a:lnTo>
                <a:cubicBezTo>
                  <a:pt x="182057" y="136704"/>
                  <a:pt x="187219" y="141858"/>
                  <a:pt x="187219" y="148301"/>
                </a:cubicBezTo>
                <a:lnTo>
                  <a:pt x="187219" y="240287"/>
                </a:lnTo>
                <a:lnTo>
                  <a:pt x="206477" y="144733"/>
                </a:lnTo>
                <a:cubicBezTo>
                  <a:pt x="210249" y="126197"/>
                  <a:pt x="228316" y="114104"/>
                  <a:pt x="246879" y="117871"/>
                </a:cubicBezTo>
                <a:close/>
                <a:moveTo>
                  <a:pt x="297962" y="0"/>
                </a:moveTo>
                <a:cubicBezTo>
                  <a:pt x="326003" y="0"/>
                  <a:pt x="348734" y="22700"/>
                  <a:pt x="348734" y="50702"/>
                </a:cubicBezTo>
                <a:cubicBezTo>
                  <a:pt x="348734" y="78704"/>
                  <a:pt x="326003" y="101404"/>
                  <a:pt x="297962" y="101404"/>
                </a:cubicBezTo>
                <a:cubicBezTo>
                  <a:pt x="269921" y="101404"/>
                  <a:pt x="247190" y="78704"/>
                  <a:pt x="247190" y="50702"/>
                </a:cubicBezTo>
                <a:cubicBezTo>
                  <a:pt x="247190" y="22700"/>
                  <a:pt x="269921" y="0"/>
                  <a:pt x="29796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182843" tIns="91422" rIns="182843" bIns="91422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 isContent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230609" y="2599637"/>
            <a:ext cx="3810572" cy="1046847"/>
            <a:chOff x="2230609" y="2599637"/>
            <a:chExt cx="3810572" cy="1046847"/>
          </a:xfrm>
        </p:grpSpPr>
        <p:sp>
          <p:nvSpPr>
            <p:cNvPr id="8" name="文本框 7"/>
            <p:cNvSpPr txBox="1">
              <a:spLocks noChangeArrowheads="1"/>
            </p:cNvSpPr>
            <p:nvPr/>
          </p:nvSpPr>
          <p:spPr bwMode="auto">
            <a:xfrm>
              <a:off x="2230609" y="2599637"/>
              <a:ext cx="381057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2230610" y="3069018"/>
              <a:ext cx="3409410" cy="577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>
              <a:off x="2353480" y="3016010"/>
              <a:ext cx="3286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7487074" y="2599637"/>
            <a:ext cx="3810572" cy="1046847"/>
            <a:chOff x="7487074" y="2599637"/>
            <a:chExt cx="3810572" cy="1046847"/>
          </a:xfrm>
        </p:grpSpPr>
        <p:sp>
          <p:nvSpPr>
            <p:cNvPr id="11" name="文本框 22"/>
            <p:cNvSpPr txBox="1">
              <a:spLocks noChangeArrowheads="1"/>
            </p:cNvSpPr>
            <p:nvPr/>
          </p:nvSpPr>
          <p:spPr bwMode="auto">
            <a:xfrm>
              <a:off x="7487074" y="2599637"/>
              <a:ext cx="381057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矩形 23"/>
            <p:cNvSpPr>
              <a:spLocks noChangeArrowheads="1"/>
            </p:cNvSpPr>
            <p:nvPr/>
          </p:nvSpPr>
          <p:spPr bwMode="auto">
            <a:xfrm>
              <a:off x="7487075" y="3069018"/>
              <a:ext cx="3409410" cy="577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7609945" y="3016010"/>
              <a:ext cx="3286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2230609" y="4212841"/>
            <a:ext cx="3810572" cy="1046847"/>
            <a:chOff x="2230609" y="4212841"/>
            <a:chExt cx="3810572" cy="1046847"/>
          </a:xfrm>
        </p:grpSpPr>
        <p:sp>
          <p:nvSpPr>
            <p:cNvPr id="14" name="文本框 22"/>
            <p:cNvSpPr txBox="1">
              <a:spLocks noChangeArrowheads="1"/>
            </p:cNvSpPr>
            <p:nvPr/>
          </p:nvSpPr>
          <p:spPr bwMode="auto">
            <a:xfrm>
              <a:off x="2230609" y="4212841"/>
              <a:ext cx="381057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矩形 23"/>
            <p:cNvSpPr>
              <a:spLocks noChangeArrowheads="1"/>
            </p:cNvSpPr>
            <p:nvPr/>
          </p:nvSpPr>
          <p:spPr bwMode="auto">
            <a:xfrm>
              <a:off x="2230610" y="4682222"/>
              <a:ext cx="3409410" cy="5774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2353480" y="4629214"/>
              <a:ext cx="3286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7487074" y="4212841"/>
            <a:ext cx="3810572" cy="1329806"/>
            <a:chOff x="7487074" y="4212841"/>
            <a:chExt cx="3810572" cy="1329806"/>
          </a:xfrm>
        </p:grpSpPr>
        <p:sp>
          <p:nvSpPr>
            <p:cNvPr id="17" name="文本框 22"/>
            <p:cNvSpPr txBox="1">
              <a:spLocks noChangeArrowheads="1"/>
            </p:cNvSpPr>
            <p:nvPr/>
          </p:nvSpPr>
          <p:spPr bwMode="auto">
            <a:xfrm>
              <a:off x="7487074" y="4212841"/>
              <a:ext cx="381057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/>
              <a:lvl2pPr marL="742950" indent="-285750"/>
              <a:lvl3pPr/>
              <a:lvl4pPr/>
              <a:lvl5pPr/>
              <a:lvl6pPr/>
              <a:lvl7pPr/>
              <a:lvl8pPr/>
              <a:lvl9pPr/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添加标题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矩形 23"/>
            <p:cNvSpPr>
              <a:spLocks noChangeArrowheads="1"/>
            </p:cNvSpPr>
            <p:nvPr/>
          </p:nvSpPr>
          <p:spPr bwMode="auto">
            <a:xfrm>
              <a:off x="7487075" y="4682222"/>
              <a:ext cx="3409410" cy="8604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lvl="0" algn="ct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7609945" y="4629214"/>
              <a:ext cx="328653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1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活动内容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04" l="0" r="9972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7592" y="2375016"/>
            <a:ext cx="1500980" cy="1388004"/>
          </a:xfrm>
          <a:prstGeom prst="rect">
            <a:avLst/>
          </a:prstGeom>
        </p:spPr>
      </p:pic>
      <p:sp>
        <p:nvSpPr>
          <p:cNvPr id="41" name="AutoShape 19"/>
          <p:cNvSpPr/>
          <p:nvPr/>
        </p:nvSpPr>
        <p:spPr bwMode="auto">
          <a:xfrm>
            <a:off x="1345730" y="2868542"/>
            <a:ext cx="404705" cy="400952"/>
          </a:xfrm>
          <a:custGeom>
            <a:avLst/>
            <a:gdLst>
              <a:gd name="connsiteX0" fmla="*/ 447032 w 608697"/>
              <a:gd name="connsiteY0" fmla="*/ 441598 h 603052"/>
              <a:gd name="connsiteX1" fmla="*/ 537426 w 608697"/>
              <a:gd name="connsiteY1" fmla="*/ 441598 h 603052"/>
              <a:gd name="connsiteX2" fmla="*/ 447032 w 608697"/>
              <a:gd name="connsiteY2" fmla="*/ 531851 h 603052"/>
              <a:gd name="connsiteX3" fmla="*/ 461286 w 608697"/>
              <a:gd name="connsiteY3" fmla="*/ 358489 h 603052"/>
              <a:gd name="connsiteX4" fmla="*/ 363783 w 608697"/>
              <a:gd name="connsiteY4" fmla="*/ 455852 h 603052"/>
              <a:gd name="connsiteX5" fmla="*/ 461286 w 608697"/>
              <a:gd name="connsiteY5" fmla="*/ 553216 h 603052"/>
              <a:gd name="connsiteX6" fmla="*/ 558789 w 608697"/>
              <a:gd name="connsiteY6" fmla="*/ 455852 h 603052"/>
              <a:gd name="connsiteX7" fmla="*/ 461286 w 608697"/>
              <a:gd name="connsiteY7" fmla="*/ 358489 h 603052"/>
              <a:gd name="connsiteX8" fmla="*/ 247296 w 608697"/>
              <a:gd name="connsiteY8" fmla="*/ 335045 h 603052"/>
              <a:gd name="connsiteX9" fmla="*/ 285013 w 608697"/>
              <a:gd name="connsiteY9" fmla="*/ 372727 h 603052"/>
              <a:gd name="connsiteX10" fmla="*/ 247296 w 608697"/>
              <a:gd name="connsiteY10" fmla="*/ 410409 h 603052"/>
              <a:gd name="connsiteX11" fmla="*/ 209579 w 608697"/>
              <a:gd name="connsiteY11" fmla="*/ 372727 h 603052"/>
              <a:gd name="connsiteX12" fmla="*/ 247296 w 608697"/>
              <a:gd name="connsiteY12" fmla="*/ 335045 h 603052"/>
              <a:gd name="connsiteX13" fmla="*/ 134075 w 608697"/>
              <a:gd name="connsiteY13" fmla="*/ 335045 h 603052"/>
              <a:gd name="connsiteX14" fmla="*/ 171828 w 608697"/>
              <a:gd name="connsiteY14" fmla="*/ 372727 h 603052"/>
              <a:gd name="connsiteX15" fmla="*/ 134075 w 608697"/>
              <a:gd name="connsiteY15" fmla="*/ 410409 h 603052"/>
              <a:gd name="connsiteX16" fmla="*/ 96322 w 608697"/>
              <a:gd name="connsiteY16" fmla="*/ 372727 h 603052"/>
              <a:gd name="connsiteX17" fmla="*/ 134075 w 608697"/>
              <a:gd name="connsiteY17" fmla="*/ 335045 h 603052"/>
              <a:gd name="connsiteX18" fmla="*/ 461286 w 608697"/>
              <a:gd name="connsiteY18" fmla="*/ 308653 h 603052"/>
              <a:gd name="connsiteX19" fmla="*/ 494558 w 608697"/>
              <a:gd name="connsiteY19" fmla="*/ 312452 h 603052"/>
              <a:gd name="connsiteX20" fmla="*/ 608697 w 608697"/>
              <a:gd name="connsiteY20" fmla="*/ 455852 h 603052"/>
              <a:gd name="connsiteX21" fmla="*/ 461286 w 608697"/>
              <a:gd name="connsiteY21" fmla="*/ 603052 h 603052"/>
              <a:gd name="connsiteX22" fmla="*/ 318202 w 608697"/>
              <a:gd name="connsiteY22" fmla="*/ 491460 h 603052"/>
              <a:gd name="connsiteX23" fmla="*/ 313875 w 608697"/>
              <a:gd name="connsiteY23" fmla="*/ 455852 h 603052"/>
              <a:gd name="connsiteX24" fmla="*/ 314323 w 608697"/>
              <a:gd name="connsiteY24" fmla="*/ 444008 h 603052"/>
              <a:gd name="connsiteX25" fmla="*/ 451737 w 608697"/>
              <a:gd name="connsiteY25" fmla="*/ 308951 h 603052"/>
              <a:gd name="connsiteX26" fmla="*/ 461286 w 608697"/>
              <a:gd name="connsiteY26" fmla="*/ 308653 h 603052"/>
              <a:gd name="connsiteX27" fmla="*/ 360519 w 608697"/>
              <a:gd name="connsiteY27" fmla="*/ 221081 h 603052"/>
              <a:gd name="connsiteX28" fmla="*/ 398272 w 608697"/>
              <a:gd name="connsiteY28" fmla="*/ 258763 h 603052"/>
              <a:gd name="connsiteX29" fmla="*/ 360519 w 608697"/>
              <a:gd name="connsiteY29" fmla="*/ 296445 h 603052"/>
              <a:gd name="connsiteX30" fmla="*/ 322766 w 608697"/>
              <a:gd name="connsiteY30" fmla="*/ 258763 h 603052"/>
              <a:gd name="connsiteX31" fmla="*/ 360519 w 608697"/>
              <a:gd name="connsiteY31" fmla="*/ 221081 h 603052"/>
              <a:gd name="connsiteX32" fmla="*/ 247296 w 608697"/>
              <a:gd name="connsiteY32" fmla="*/ 221081 h 603052"/>
              <a:gd name="connsiteX33" fmla="*/ 285013 w 608697"/>
              <a:gd name="connsiteY33" fmla="*/ 258763 h 603052"/>
              <a:gd name="connsiteX34" fmla="*/ 247296 w 608697"/>
              <a:gd name="connsiteY34" fmla="*/ 296445 h 603052"/>
              <a:gd name="connsiteX35" fmla="*/ 209579 w 608697"/>
              <a:gd name="connsiteY35" fmla="*/ 258763 h 603052"/>
              <a:gd name="connsiteX36" fmla="*/ 247296 w 608697"/>
              <a:gd name="connsiteY36" fmla="*/ 221081 h 603052"/>
              <a:gd name="connsiteX37" fmla="*/ 134075 w 608697"/>
              <a:gd name="connsiteY37" fmla="*/ 221081 h 603052"/>
              <a:gd name="connsiteX38" fmla="*/ 171828 w 608697"/>
              <a:gd name="connsiteY38" fmla="*/ 258763 h 603052"/>
              <a:gd name="connsiteX39" fmla="*/ 134075 w 608697"/>
              <a:gd name="connsiteY39" fmla="*/ 296445 h 603052"/>
              <a:gd name="connsiteX40" fmla="*/ 96322 w 608697"/>
              <a:gd name="connsiteY40" fmla="*/ 258763 h 603052"/>
              <a:gd name="connsiteX41" fmla="*/ 134075 w 608697"/>
              <a:gd name="connsiteY41" fmla="*/ 221081 h 603052"/>
              <a:gd name="connsiteX42" fmla="*/ 38046 w 608697"/>
              <a:gd name="connsiteY42" fmla="*/ 54618 h 603052"/>
              <a:gd name="connsiteX43" fmla="*/ 68930 w 608697"/>
              <a:gd name="connsiteY43" fmla="*/ 54618 h 603052"/>
              <a:gd name="connsiteX44" fmla="*/ 68930 w 608697"/>
              <a:gd name="connsiteY44" fmla="*/ 94990 h 603052"/>
              <a:gd name="connsiteX45" fmla="*/ 109363 w 608697"/>
              <a:gd name="connsiteY45" fmla="*/ 135363 h 603052"/>
              <a:gd name="connsiteX46" fmla="*/ 123611 w 608697"/>
              <a:gd name="connsiteY46" fmla="*/ 135363 h 603052"/>
              <a:gd name="connsiteX47" fmla="*/ 164044 w 608697"/>
              <a:gd name="connsiteY47" fmla="*/ 94990 h 603052"/>
              <a:gd name="connsiteX48" fmla="*/ 164044 w 608697"/>
              <a:gd name="connsiteY48" fmla="*/ 54618 h 603052"/>
              <a:gd name="connsiteX49" fmla="*/ 330549 w 608697"/>
              <a:gd name="connsiteY49" fmla="*/ 54618 h 603052"/>
              <a:gd name="connsiteX50" fmla="*/ 330549 w 608697"/>
              <a:gd name="connsiteY50" fmla="*/ 94990 h 603052"/>
              <a:gd name="connsiteX51" fmla="*/ 370907 w 608697"/>
              <a:gd name="connsiteY51" fmla="*/ 135363 h 603052"/>
              <a:gd name="connsiteX52" fmla="*/ 385231 w 608697"/>
              <a:gd name="connsiteY52" fmla="*/ 135363 h 603052"/>
              <a:gd name="connsiteX53" fmla="*/ 425663 w 608697"/>
              <a:gd name="connsiteY53" fmla="*/ 94990 h 603052"/>
              <a:gd name="connsiteX54" fmla="*/ 425663 w 608697"/>
              <a:gd name="connsiteY54" fmla="*/ 54618 h 603052"/>
              <a:gd name="connsiteX55" fmla="*/ 456547 w 608697"/>
              <a:gd name="connsiteY55" fmla="*/ 54618 h 603052"/>
              <a:gd name="connsiteX56" fmla="*/ 494593 w 608697"/>
              <a:gd name="connsiteY56" fmla="*/ 92607 h 603052"/>
              <a:gd name="connsiteX57" fmla="*/ 494593 w 608697"/>
              <a:gd name="connsiteY57" fmla="*/ 278528 h 603052"/>
              <a:gd name="connsiteX58" fmla="*/ 461322 w 608697"/>
              <a:gd name="connsiteY58" fmla="*/ 275399 h 603052"/>
              <a:gd name="connsiteX59" fmla="*/ 451773 w 608697"/>
              <a:gd name="connsiteY59" fmla="*/ 275697 h 603052"/>
              <a:gd name="connsiteX60" fmla="*/ 451773 w 608697"/>
              <a:gd name="connsiteY60" fmla="*/ 187578 h 603052"/>
              <a:gd name="connsiteX61" fmla="*/ 42820 w 608697"/>
              <a:gd name="connsiteY61" fmla="*/ 187578 h 603052"/>
              <a:gd name="connsiteX62" fmla="*/ 42820 w 608697"/>
              <a:gd name="connsiteY62" fmla="*/ 415511 h 603052"/>
              <a:gd name="connsiteX63" fmla="*/ 71317 w 608697"/>
              <a:gd name="connsiteY63" fmla="*/ 444039 h 603052"/>
              <a:gd name="connsiteX64" fmla="*/ 281015 w 608697"/>
              <a:gd name="connsiteY64" fmla="*/ 444039 h 603052"/>
              <a:gd name="connsiteX65" fmla="*/ 280568 w 608697"/>
              <a:gd name="connsiteY65" fmla="*/ 455883 h 603052"/>
              <a:gd name="connsiteX66" fmla="*/ 284149 w 608697"/>
              <a:gd name="connsiteY66" fmla="*/ 491488 h 603052"/>
              <a:gd name="connsiteX67" fmla="*/ 38046 w 608697"/>
              <a:gd name="connsiteY67" fmla="*/ 491488 h 603052"/>
              <a:gd name="connsiteX68" fmla="*/ 0 w 608697"/>
              <a:gd name="connsiteY68" fmla="*/ 453499 h 603052"/>
              <a:gd name="connsiteX69" fmla="*/ 0 w 608697"/>
              <a:gd name="connsiteY69" fmla="*/ 92607 h 603052"/>
              <a:gd name="connsiteX70" fmla="*/ 38046 w 608697"/>
              <a:gd name="connsiteY70" fmla="*/ 54618 h 603052"/>
              <a:gd name="connsiteX71" fmla="*/ 370887 w 608697"/>
              <a:gd name="connsiteY71" fmla="*/ 0 h 603052"/>
              <a:gd name="connsiteX72" fmla="*/ 385221 w 608697"/>
              <a:gd name="connsiteY72" fmla="*/ 0 h 603052"/>
              <a:gd name="connsiteX73" fmla="*/ 401870 w 608697"/>
              <a:gd name="connsiteY73" fmla="*/ 16608 h 603052"/>
              <a:gd name="connsiteX74" fmla="*/ 401870 w 608697"/>
              <a:gd name="connsiteY74" fmla="*/ 54590 h 603052"/>
              <a:gd name="connsiteX75" fmla="*/ 401870 w 608697"/>
              <a:gd name="connsiteY75" fmla="*/ 94956 h 603052"/>
              <a:gd name="connsiteX76" fmla="*/ 385221 w 608697"/>
              <a:gd name="connsiteY76" fmla="*/ 111564 h 603052"/>
              <a:gd name="connsiteX77" fmla="*/ 370887 w 608697"/>
              <a:gd name="connsiteY77" fmla="*/ 111564 h 603052"/>
              <a:gd name="connsiteX78" fmla="*/ 354238 w 608697"/>
              <a:gd name="connsiteY78" fmla="*/ 94956 h 603052"/>
              <a:gd name="connsiteX79" fmla="*/ 354238 w 608697"/>
              <a:gd name="connsiteY79" fmla="*/ 54590 h 603052"/>
              <a:gd name="connsiteX80" fmla="*/ 354238 w 608697"/>
              <a:gd name="connsiteY80" fmla="*/ 16608 h 603052"/>
              <a:gd name="connsiteX81" fmla="*/ 370887 w 608697"/>
              <a:gd name="connsiteY81" fmla="*/ 0 h 603052"/>
              <a:gd name="connsiteX82" fmla="*/ 109347 w 608697"/>
              <a:gd name="connsiteY82" fmla="*/ 0 h 603052"/>
              <a:gd name="connsiteX83" fmla="*/ 123586 w 608697"/>
              <a:gd name="connsiteY83" fmla="*/ 0 h 603052"/>
              <a:gd name="connsiteX84" fmla="*/ 140284 w 608697"/>
              <a:gd name="connsiteY84" fmla="*/ 16608 h 603052"/>
              <a:gd name="connsiteX85" fmla="*/ 140284 w 608697"/>
              <a:gd name="connsiteY85" fmla="*/ 54590 h 603052"/>
              <a:gd name="connsiteX86" fmla="*/ 140284 w 608697"/>
              <a:gd name="connsiteY86" fmla="*/ 94956 h 603052"/>
              <a:gd name="connsiteX87" fmla="*/ 123586 w 608697"/>
              <a:gd name="connsiteY87" fmla="*/ 111564 h 603052"/>
              <a:gd name="connsiteX88" fmla="*/ 109347 w 608697"/>
              <a:gd name="connsiteY88" fmla="*/ 111564 h 603052"/>
              <a:gd name="connsiteX89" fmla="*/ 92723 w 608697"/>
              <a:gd name="connsiteY89" fmla="*/ 94956 h 603052"/>
              <a:gd name="connsiteX90" fmla="*/ 92723 w 608697"/>
              <a:gd name="connsiteY90" fmla="*/ 54590 h 603052"/>
              <a:gd name="connsiteX91" fmla="*/ 92723 w 608697"/>
              <a:gd name="connsiteY91" fmla="*/ 16608 h 603052"/>
              <a:gd name="connsiteX92" fmla="*/ 109347 w 608697"/>
              <a:gd name="connsiteY92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08697" h="603052">
                <a:moveTo>
                  <a:pt x="447032" y="441598"/>
                </a:moveTo>
                <a:lnTo>
                  <a:pt x="537426" y="441598"/>
                </a:lnTo>
                <a:cubicBezTo>
                  <a:pt x="537426" y="491457"/>
                  <a:pt x="496969" y="531851"/>
                  <a:pt x="447032" y="531851"/>
                </a:cubicBezTo>
                <a:close/>
                <a:moveTo>
                  <a:pt x="461286" y="358489"/>
                </a:moveTo>
                <a:cubicBezTo>
                  <a:pt x="407424" y="358489"/>
                  <a:pt x="363783" y="402068"/>
                  <a:pt x="363783" y="455852"/>
                </a:cubicBezTo>
                <a:cubicBezTo>
                  <a:pt x="363783" y="509637"/>
                  <a:pt x="407424" y="553216"/>
                  <a:pt x="461286" y="553216"/>
                </a:cubicBezTo>
                <a:cubicBezTo>
                  <a:pt x="515148" y="553216"/>
                  <a:pt x="558789" y="509637"/>
                  <a:pt x="558789" y="455852"/>
                </a:cubicBezTo>
                <a:cubicBezTo>
                  <a:pt x="558789" y="402068"/>
                  <a:pt x="515148" y="358489"/>
                  <a:pt x="461286" y="358489"/>
                </a:cubicBezTo>
                <a:close/>
                <a:moveTo>
                  <a:pt x="247296" y="335045"/>
                </a:moveTo>
                <a:cubicBezTo>
                  <a:pt x="268127" y="335045"/>
                  <a:pt x="285013" y="351916"/>
                  <a:pt x="285013" y="372727"/>
                </a:cubicBezTo>
                <a:cubicBezTo>
                  <a:pt x="285013" y="393538"/>
                  <a:pt x="268127" y="410409"/>
                  <a:pt x="247296" y="410409"/>
                </a:cubicBezTo>
                <a:cubicBezTo>
                  <a:pt x="226465" y="410409"/>
                  <a:pt x="209579" y="393538"/>
                  <a:pt x="209579" y="372727"/>
                </a:cubicBezTo>
                <a:cubicBezTo>
                  <a:pt x="209579" y="351916"/>
                  <a:pt x="226465" y="335045"/>
                  <a:pt x="247296" y="335045"/>
                </a:cubicBezTo>
                <a:close/>
                <a:moveTo>
                  <a:pt x="134075" y="335045"/>
                </a:moveTo>
                <a:cubicBezTo>
                  <a:pt x="154925" y="335045"/>
                  <a:pt x="171828" y="351916"/>
                  <a:pt x="171828" y="372727"/>
                </a:cubicBezTo>
                <a:cubicBezTo>
                  <a:pt x="171828" y="393538"/>
                  <a:pt x="154925" y="410409"/>
                  <a:pt x="134075" y="410409"/>
                </a:cubicBezTo>
                <a:cubicBezTo>
                  <a:pt x="113225" y="410409"/>
                  <a:pt x="96322" y="393538"/>
                  <a:pt x="96322" y="372727"/>
                </a:cubicBezTo>
                <a:cubicBezTo>
                  <a:pt x="96322" y="351916"/>
                  <a:pt x="113225" y="335045"/>
                  <a:pt x="134075" y="335045"/>
                </a:cubicBezTo>
                <a:close/>
                <a:moveTo>
                  <a:pt x="461286" y="308653"/>
                </a:moveTo>
                <a:cubicBezTo>
                  <a:pt x="472700" y="308653"/>
                  <a:pt x="483815" y="309994"/>
                  <a:pt x="494558" y="312452"/>
                </a:cubicBezTo>
                <a:cubicBezTo>
                  <a:pt x="559908" y="327500"/>
                  <a:pt x="608697" y="385977"/>
                  <a:pt x="608697" y="455852"/>
                </a:cubicBezTo>
                <a:cubicBezTo>
                  <a:pt x="608697" y="537125"/>
                  <a:pt x="542675" y="603052"/>
                  <a:pt x="461286" y="603052"/>
                </a:cubicBezTo>
                <a:cubicBezTo>
                  <a:pt x="392131" y="603052"/>
                  <a:pt x="334166" y="555525"/>
                  <a:pt x="318202" y="491460"/>
                </a:cubicBezTo>
                <a:cubicBezTo>
                  <a:pt x="315367" y="480063"/>
                  <a:pt x="313875" y="468144"/>
                  <a:pt x="313875" y="455852"/>
                </a:cubicBezTo>
                <a:cubicBezTo>
                  <a:pt x="313875" y="451830"/>
                  <a:pt x="314024" y="447882"/>
                  <a:pt x="314323" y="444008"/>
                </a:cubicBezTo>
                <a:cubicBezTo>
                  <a:pt x="320141" y="371377"/>
                  <a:pt x="378703" y="313644"/>
                  <a:pt x="451737" y="308951"/>
                </a:cubicBezTo>
                <a:cubicBezTo>
                  <a:pt x="454870" y="308727"/>
                  <a:pt x="458078" y="308653"/>
                  <a:pt x="461286" y="308653"/>
                </a:cubicBezTo>
                <a:close/>
                <a:moveTo>
                  <a:pt x="360519" y="221081"/>
                </a:moveTo>
                <a:cubicBezTo>
                  <a:pt x="381369" y="221081"/>
                  <a:pt x="398272" y="237952"/>
                  <a:pt x="398272" y="258763"/>
                </a:cubicBezTo>
                <a:cubicBezTo>
                  <a:pt x="398272" y="279574"/>
                  <a:pt x="381369" y="296445"/>
                  <a:pt x="360519" y="296445"/>
                </a:cubicBezTo>
                <a:cubicBezTo>
                  <a:pt x="339669" y="296445"/>
                  <a:pt x="322766" y="279574"/>
                  <a:pt x="322766" y="258763"/>
                </a:cubicBezTo>
                <a:cubicBezTo>
                  <a:pt x="322766" y="237952"/>
                  <a:pt x="339669" y="221081"/>
                  <a:pt x="360519" y="221081"/>
                </a:cubicBezTo>
                <a:close/>
                <a:moveTo>
                  <a:pt x="247296" y="221081"/>
                </a:moveTo>
                <a:cubicBezTo>
                  <a:pt x="268127" y="221081"/>
                  <a:pt x="285013" y="237952"/>
                  <a:pt x="285013" y="258763"/>
                </a:cubicBezTo>
                <a:cubicBezTo>
                  <a:pt x="285013" y="279574"/>
                  <a:pt x="268127" y="296445"/>
                  <a:pt x="247296" y="296445"/>
                </a:cubicBezTo>
                <a:cubicBezTo>
                  <a:pt x="226465" y="296445"/>
                  <a:pt x="209579" y="279574"/>
                  <a:pt x="209579" y="258763"/>
                </a:cubicBezTo>
                <a:cubicBezTo>
                  <a:pt x="209579" y="237952"/>
                  <a:pt x="226465" y="221081"/>
                  <a:pt x="247296" y="221081"/>
                </a:cubicBezTo>
                <a:close/>
                <a:moveTo>
                  <a:pt x="134075" y="221081"/>
                </a:moveTo>
                <a:cubicBezTo>
                  <a:pt x="154925" y="221081"/>
                  <a:pt x="171828" y="237952"/>
                  <a:pt x="171828" y="258763"/>
                </a:cubicBezTo>
                <a:cubicBezTo>
                  <a:pt x="171828" y="279574"/>
                  <a:pt x="154925" y="296445"/>
                  <a:pt x="134075" y="296445"/>
                </a:cubicBezTo>
                <a:cubicBezTo>
                  <a:pt x="113225" y="296445"/>
                  <a:pt x="96322" y="279574"/>
                  <a:pt x="96322" y="258763"/>
                </a:cubicBezTo>
                <a:cubicBezTo>
                  <a:pt x="96322" y="237952"/>
                  <a:pt x="113225" y="221081"/>
                  <a:pt x="134075" y="221081"/>
                </a:cubicBezTo>
                <a:close/>
                <a:moveTo>
                  <a:pt x="38046" y="54618"/>
                </a:moveTo>
                <a:lnTo>
                  <a:pt x="68930" y="54618"/>
                </a:lnTo>
                <a:lnTo>
                  <a:pt x="68930" y="94990"/>
                </a:lnTo>
                <a:cubicBezTo>
                  <a:pt x="68930" y="117262"/>
                  <a:pt x="87057" y="135363"/>
                  <a:pt x="109363" y="135363"/>
                </a:cubicBezTo>
                <a:lnTo>
                  <a:pt x="123611" y="135363"/>
                </a:lnTo>
                <a:cubicBezTo>
                  <a:pt x="145916" y="135363"/>
                  <a:pt x="164044" y="117262"/>
                  <a:pt x="164044" y="94990"/>
                </a:cubicBezTo>
                <a:lnTo>
                  <a:pt x="164044" y="54618"/>
                </a:lnTo>
                <a:lnTo>
                  <a:pt x="330549" y="54618"/>
                </a:lnTo>
                <a:lnTo>
                  <a:pt x="330549" y="94990"/>
                </a:lnTo>
                <a:cubicBezTo>
                  <a:pt x="330549" y="117262"/>
                  <a:pt x="348677" y="135363"/>
                  <a:pt x="370907" y="135363"/>
                </a:cubicBezTo>
                <a:lnTo>
                  <a:pt x="385231" y="135363"/>
                </a:lnTo>
                <a:cubicBezTo>
                  <a:pt x="407536" y="135363"/>
                  <a:pt x="425663" y="117262"/>
                  <a:pt x="425663" y="94990"/>
                </a:cubicBezTo>
                <a:lnTo>
                  <a:pt x="425663" y="54618"/>
                </a:lnTo>
                <a:lnTo>
                  <a:pt x="456547" y="54618"/>
                </a:lnTo>
                <a:cubicBezTo>
                  <a:pt x="477584" y="54618"/>
                  <a:pt x="494593" y="71601"/>
                  <a:pt x="494593" y="92607"/>
                </a:cubicBezTo>
                <a:lnTo>
                  <a:pt x="494593" y="278528"/>
                </a:lnTo>
                <a:cubicBezTo>
                  <a:pt x="483776" y="276517"/>
                  <a:pt x="472661" y="275399"/>
                  <a:pt x="461322" y="275399"/>
                </a:cubicBezTo>
                <a:cubicBezTo>
                  <a:pt x="458114" y="275399"/>
                  <a:pt x="454906" y="275548"/>
                  <a:pt x="451773" y="275697"/>
                </a:cubicBezTo>
                <a:lnTo>
                  <a:pt x="451773" y="187578"/>
                </a:lnTo>
                <a:lnTo>
                  <a:pt x="42820" y="187578"/>
                </a:lnTo>
                <a:lnTo>
                  <a:pt x="42820" y="415511"/>
                </a:lnTo>
                <a:cubicBezTo>
                  <a:pt x="42820" y="431228"/>
                  <a:pt x="55576" y="444039"/>
                  <a:pt x="71317" y="444039"/>
                </a:cubicBezTo>
                <a:lnTo>
                  <a:pt x="281015" y="444039"/>
                </a:lnTo>
                <a:cubicBezTo>
                  <a:pt x="280792" y="447913"/>
                  <a:pt x="280568" y="451861"/>
                  <a:pt x="280568" y="455883"/>
                </a:cubicBezTo>
                <a:cubicBezTo>
                  <a:pt x="280568" y="468099"/>
                  <a:pt x="281836" y="479942"/>
                  <a:pt x="284149" y="491488"/>
                </a:cubicBezTo>
                <a:lnTo>
                  <a:pt x="38046" y="491488"/>
                </a:lnTo>
                <a:cubicBezTo>
                  <a:pt x="17009" y="491488"/>
                  <a:pt x="0" y="474505"/>
                  <a:pt x="0" y="453499"/>
                </a:cubicBezTo>
                <a:lnTo>
                  <a:pt x="0" y="92607"/>
                </a:lnTo>
                <a:cubicBezTo>
                  <a:pt x="0" y="71601"/>
                  <a:pt x="17009" y="54618"/>
                  <a:pt x="38046" y="54618"/>
                </a:cubicBezTo>
                <a:close/>
                <a:moveTo>
                  <a:pt x="370887" y="0"/>
                </a:moveTo>
                <a:lnTo>
                  <a:pt x="385221" y="0"/>
                </a:lnTo>
                <a:cubicBezTo>
                  <a:pt x="394404" y="0"/>
                  <a:pt x="401870" y="7448"/>
                  <a:pt x="401870" y="16608"/>
                </a:cubicBezTo>
                <a:lnTo>
                  <a:pt x="401870" y="54590"/>
                </a:lnTo>
                <a:lnTo>
                  <a:pt x="401870" y="94956"/>
                </a:lnTo>
                <a:cubicBezTo>
                  <a:pt x="401870" y="104116"/>
                  <a:pt x="394404" y="111564"/>
                  <a:pt x="385221" y="111564"/>
                </a:cubicBezTo>
                <a:lnTo>
                  <a:pt x="370887" y="111564"/>
                </a:lnTo>
                <a:cubicBezTo>
                  <a:pt x="361704" y="111564"/>
                  <a:pt x="354238" y="104116"/>
                  <a:pt x="354238" y="94956"/>
                </a:cubicBezTo>
                <a:lnTo>
                  <a:pt x="354238" y="54590"/>
                </a:lnTo>
                <a:lnTo>
                  <a:pt x="354238" y="16608"/>
                </a:lnTo>
                <a:cubicBezTo>
                  <a:pt x="354238" y="7448"/>
                  <a:pt x="361704" y="0"/>
                  <a:pt x="370887" y="0"/>
                </a:cubicBezTo>
                <a:close/>
                <a:moveTo>
                  <a:pt x="109347" y="0"/>
                </a:moveTo>
                <a:lnTo>
                  <a:pt x="123586" y="0"/>
                </a:lnTo>
                <a:cubicBezTo>
                  <a:pt x="132829" y="0"/>
                  <a:pt x="140284" y="7448"/>
                  <a:pt x="140284" y="16608"/>
                </a:cubicBezTo>
                <a:lnTo>
                  <a:pt x="140284" y="54590"/>
                </a:lnTo>
                <a:lnTo>
                  <a:pt x="140284" y="94956"/>
                </a:lnTo>
                <a:cubicBezTo>
                  <a:pt x="140284" y="104116"/>
                  <a:pt x="132829" y="111564"/>
                  <a:pt x="123586" y="111564"/>
                </a:cubicBezTo>
                <a:lnTo>
                  <a:pt x="109347" y="111564"/>
                </a:lnTo>
                <a:cubicBezTo>
                  <a:pt x="100178" y="111564"/>
                  <a:pt x="92723" y="104116"/>
                  <a:pt x="92723" y="94956"/>
                </a:cubicBezTo>
                <a:lnTo>
                  <a:pt x="92723" y="54590"/>
                </a:lnTo>
                <a:lnTo>
                  <a:pt x="92723" y="16608"/>
                </a:lnTo>
                <a:cubicBezTo>
                  <a:pt x="92723" y="7448"/>
                  <a:pt x="100178" y="0"/>
                  <a:pt x="10934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01578" tIns="101578" rIns="101578" bIns="10157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04" l="0" r="9972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97592" y="4064825"/>
            <a:ext cx="1500980" cy="1388004"/>
          </a:xfrm>
          <a:prstGeom prst="rect">
            <a:avLst/>
          </a:prstGeom>
        </p:spPr>
      </p:pic>
      <p:sp>
        <p:nvSpPr>
          <p:cNvPr id="42" name="AutoShape 19"/>
          <p:cNvSpPr/>
          <p:nvPr/>
        </p:nvSpPr>
        <p:spPr bwMode="auto">
          <a:xfrm>
            <a:off x="1399088" y="4556475"/>
            <a:ext cx="297990" cy="404705"/>
          </a:xfrm>
          <a:custGeom>
            <a:avLst/>
            <a:gdLst>
              <a:gd name="connsiteX0" fmla="*/ 345526 w 447102"/>
              <a:gd name="connsiteY0" fmla="*/ 386587 h 607216"/>
              <a:gd name="connsiteX1" fmla="*/ 239995 w 447102"/>
              <a:gd name="connsiteY1" fmla="*/ 415581 h 607216"/>
              <a:gd name="connsiteX2" fmla="*/ 239995 w 447102"/>
              <a:gd name="connsiteY2" fmla="*/ 569388 h 607216"/>
              <a:gd name="connsiteX3" fmla="*/ 326897 w 447102"/>
              <a:gd name="connsiteY3" fmla="*/ 545382 h 607216"/>
              <a:gd name="connsiteX4" fmla="*/ 326272 w 447102"/>
              <a:gd name="connsiteY4" fmla="*/ 500902 h 607216"/>
              <a:gd name="connsiteX5" fmla="*/ 345526 w 447102"/>
              <a:gd name="connsiteY5" fmla="*/ 487600 h 607216"/>
              <a:gd name="connsiteX6" fmla="*/ 101680 w 447102"/>
              <a:gd name="connsiteY6" fmla="*/ 386587 h 607216"/>
              <a:gd name="connsiteX7" fmla="*/ 101680 w 447102"/>
              <a:gd name="connsiteY7" fmla="*/ 487600 h 607216"/>
              <a:gd name="connsiteX8" fmla="*/ 120934 w 447102"/>
              <a:gd name="connsiteY8" fmla="*/ 500902 h 607216"/>
              <a:gd name="connsiteX9" fmla="*/ 120206 w 447102"/>
              <a:gd name="connsiteY9" fmla="*/ 545382 h 607216"/>
              <a:gd name="connsiteX10" fmla="*/ 207212 w 447102"/>
              <a:gd name="connsiteY10" fmla="*/ 569284 h 607216"/>
              <a:gd name="connsiteX11" fmla="*/ 207212 w 447102"/>
              <a:gd name="connsiteY11" fmla="*/ 415581 h 607216"/>
              <a:gd name="connsiteX12" fmla="*/ 188062 w 447102"/>
              <a:gd name="connsiteY12" fmla="*/ 249096 h 607216"/>
              <a:gd name="connsiteX13" fmla="*/ 221678 w 447102"/>
              <a:gd name="connsiteY13" fmla="*/ 282455 h 607216"/>
              <a:gd name="connsiteX14" fmla="*/ 207836 w 447102"/>
              <a:gd name="connsiteY14" fmla="*/ 381806 h 607216"/>
              <a:gd name="connsiteX15" fmla="*/ 223551 w 447102"/>
              <a:gd name="connsiteY15" fmla="*/ 386171 h 607216"/>
              <a:gd name="connsiteX16" fmla="*/ 239370 w 447102"/>
              <a:gd name="connsiteY16" fmla="*/ 381806 h 607216"/>
              <a:gd name="connsiteX17" fmla="*/ 225529 w 447102"/>
              <a:gd name="connsiteY17" fmla="*/ 282455 h 607216"/>
              <a:gd name="connsiteX18" fmla="*/ 259040 w 447102"/>
              <a:gd name="connsiteY18" fmla="*/ 249096 h 607216"/>
              <a:gd name="connsiteX19" fmla="*/ 279959 w 447102"/>
              <a:gd name="connsiteY19" fmla="*/ 266659 h 607216"/>
              <a:gd name="connsiteX20" fmla="*/ 323462 w 447102"/>
              <a:gd name="connsiteY20" fmla="*/ 286716 h 607216"/>
              <a:gd name="connsiteX21" fmla="*/ 329290 w 447102"/>
              <a:gd name="connsiteY21" fmla="*/ 289522 h 607216"/>
              <a:gd name="connsiteX22" fmla="*/ 404432 w 447102"/>
              <a:gd name="connsiteY22" fmla="*/ 381910 h 607216"/>
              <a:gd name="connsiteX23" fmla="*/ 446998 w 447102"/>
              <a:gd name="connsiteY23" fmla="*/ 535509 h 607216"/>
              <a:gd name="connsiteX24" fmla="*/ 447102 w 447102"/>
              <a:gd name="connsiteY24" fmla="*/ 538107 h 607216"/>
              <a:gd name="connsiteX25" fmla="*/ 400789 w 447102"/>
              <a:gd name="connsiteY25" fmla="*/ 581547 h 607216"/>
              <a:gd name="connsiteX26" fmla="*/ 395273 w 447102"/>
              <a:gd name="connsiteY26" fmla="*/ 581131 h 607216"/>
              <a:gd name="connsiteX27" fmla="*/ 361241 w 447102"/>
              <a:gd name="connsiteY27" fmla="*/ 569908 h 607216"/>
              <a:gd name="connsiteX28" fmla="*/ 227922 w 447102"/>
              <a:gd name="connsiteY28" fmla="*/ 606593 h 607216"/>
              <a:gd name="connsiteX29" fmla="*/ 226882 w 447102"/>
              <a:gd name="connsiteY29" fmla="*/ 606800 h 607216"/>
              <a:gd name="connsiteX30" fmla="*/ 225945 w 447102"/>
              <a:gd name="connsiteY30" fmla="*/ 607008 h 607216"/>
              <a:gd name="connsiteX31" fmla="*/ 223551 w 447102"/>
              <a:gd name="connsiteY31" fmla="*/ 607216 h 607216"/>
              <a:gd name="connsiteX32" fmla="*/ 221158 w 447102"/>
              <a:gd name="connsiteY32" fmla="*/ 607008 h 607216"/>
              <a:gd name="connsiteX33" fmla="*/ 220429 w 447102"/>
              <a:gd name="connsiteY33" fmla="*/ 606800 h 607216"/>
              <a:gd name="connsiteX34" fmla="*/ 220221 w 447102"/>
              <a:gd name="connsiteY34" fmla="*/ 606800 h 607216"/>
              <a:gd name="connsiteX35" fmla="*/ 219180 w 447102"/>
              <a:gd name="connsiteY35" fmla="*/ 606593 h 607216"/>
              <a:gd name="connsiteX36" fmla="*/ 85861 w 447102"/>
              <a:gd name="connsiteY36" fmla="*/ 569908 h 607216"/>
              <a:gd name="connsiteX37" fmla="*/ 51933 w 447102"/>
              <a:gd name="connsiteY37" fmla="*/ 581131 h 607216"/>
              <a:gd name="connsiteX38" fmla="*/ 46313 w 447102"/>
              <a:gd name="connsiteY38" fmla="*/ 581547 h 607216"/>
              <a:gd name="connsiteX39" fmla="*/ 0 w 447102"/>
              <a:gd name="connsiteY39" fmla="*/ 538107 h 607216"/>
              <a:gd name="connsiteX40" fmla="*/ 104 w 447102"/>
              <a:gd name="connsiteY40" fmla="*/ 535509 h 607216"/>
              <a:gd name="connsiteX41" fmla="*/ 42670 w 447102"/>
              <a:gd name="connsiteY41" fmla="*/ 381910 h 607216"/>
              <a:gd name="connsiteX42" fmla="*/ 117916 w 447102"/>
              <a:gd name="connsiteY42" fmla="*/ 289522 h 607216"/>
              <a:gd name="connsiteX43" fmla="*/ 123744 w 447102"/>
              <a:gd name="connsiteY43" fmla="*/ 286716 h 607216"/>
              <a:gd name="connsiteX44" fmla="*/ 167247 w 447102"/>
              <a:gd name="connsiteY44" fmla="*/ 266659 h 607216"/>
              <a:gd name="connsiteX45" fmla="*/ 184672 w 447102"/>
              <a:gd name="connsiteY45" fmla="*/ 89514 h 607216"/>
              <a:gd name="connsiteX46" fmla="*/ 144544 w 447102"/>
              <a:gd name="connsiteY46" fmla="*/ 125639 h 607216"/>
              <a:gd name="connsiteX47" fmla="*/ 223551 w 447102"/>
              <a:gd name="connsiteY47" fmla="*/ 226753 h 607216"/>
              <a:gd name="connsiteX48" fmla="*/ 302663 w 447102"/>
              <a:gd name="connsiteY48" fmla="*/ 125639 h 607216"/>
              <a:gd name="connsiteX49" fmla="*/ 202628 w 447102"/>
              <a:gd name="connsiteY49" fmla="*/ 127822 h 607216"/>
              <a:gd name="connsiteX50" fmla="*/ 184672 w 447102"/>
              <a:gd name="connsiteY50" fmla="*/ 89514 h 607216"/>
              <a:gd name="connsiteX51" fmla="*/ 223551 w 447102"/>
              <a:gd name="connsiteY51" fmla="*/ 0 h 607216"/>
              <a:gd name="connsiteX52" fmla="*/ 327646 w 447102"/>
              <a:gd name="connsiteY52" fmla="*/ 102153 h 607216"/>
              <a:gd name="connsiteX53" fmla="*/ 223551 w 447102"/>
              <a:gd name="connsiteY53" fmla="*/ 249096 h 607216"/>
              <a:gd name="connsiteX54" fmla="*/ 119457 w 447102"/>
              <a:gd name="connsiteY54" fmla="*/ 102153 h 607216"/>
              <a:gd name="connsiteX55" fmla="*/ 223551 w 447102"/>
              <a:gd name="connsiteY55" fmla="*/ 0 h 60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447102" h="607216">
                <a:moveTo>
                  <a:pt x="345526" y="386587"/>
                </a:moveTo>
                <a:lnTo>
                  <a:pt x="239995" y="415581"/>
                </a:lnTo>
                <a:lnTo>
                  <a:pt x="239995" y="569388"/>
                </a:lnTo>
                <a:lnTo>
                  <a:pt x="326897" y="545382"/>
                </a:lnTo>
                <a:cubicBezTo>
                  <a:pt x="316906" y="532703"/>
                  <a:pt x="316177" y="514516"/>
                  <a:pt x="326272" y="500902"/>
                </a:cubicBezTo>
                <a:cubicBezTo>
                  <a:pt x="331268" y="494251"/>
                  <a:pt x="338137" y="489783"/>
                  <a:pt x="345526" y="487600"/>
                </a:cubicBezTo>
                <a:close/>
                <a:moveTo>
                  <a:pt x="101680" y="386587"/>
                </a:moveTo>
                <a:lnTo>
                  <a:pt x="101680" y="487600"/>
                </a:lnTo>
                <a:cubicBezTo>
                  <a:pt x="109069" y="489783"/>
                  <a:pt x="115938" y="494251"/>
                  <a:pt x="120934" y="500902"/>
                </a:cubicBezTo>
                <a:cubicBezTo>
                  <a:pt x="131029" y="514516"/>
                  <a:pt x="130301" y="532703"/>
                  <a:pt x="120206" y="545382"/>
                </a:cubicBezTo>
                <a:lnTo>
                  <a:pt x="207212" y="569284"/>
                </a:lnTo>
                <a:lnTo>
                  <a:pt x="207212" y="415581"/>
                </a:lnTo>
                <a:close/>
                <a:moveTo>
                  <a:pt x="188062" y="249096"/>
                </a:moveTo>
                <a:lnTo>
                  <a:pt x="221678" y="282455"/>
                </a:lnTo>
                <a:lnTo>
                  <a:pt x="207836" y="381806"/>
                </a:lnTo>
                <a:lnTo>
                  <a:pt x="223551" y="386171"/>
                </a:lnTo>
                <a:lnTo>
                  <a:pt x="239370" y="381806"/>
                </a:lnTo>
                <a:lnTo>
                  <a:pt x="225529" y="282455"/>
                </a:lnTo>
                <a:lnTo>
                  <a:pt x="259040" y="249096"/>
                </a:lnTo>
                <a:lnTo>
                  <a:pt x="279959" y="266659"/>
                </a:lnTo>
                <a:lnTo>
                  <a:pt x="323462" y="286716"/>
                </a:lnTo>
                <a:cubicBezTo>
                  <a:pt x="324711" y="287236"/>
                  <a:pt x="328562" y="289107"/>
                  <a:pt x="329290" y="289522"/>
                </a:cubicBezTo>
                <a:cubicBezTo>
                  <a:pt x="369255" y="311554"/>
                  <a:pt x="387988" y="348966"/>
                  <a:pt x="404432" y="381910"/>
                </a:cubicBezTo>
                <a:cubicBezTo>
                  <a:pt x="404432" y="381910"/>
                  <a:pt x="446998" y="462035"/>
                  <a:pt x="446998" y="535509"/>
                </a:cubicBezTo>
                <a:cubicBezTo>
                  <a:pt x="446998" y="536340"/>
                  <a:pt x="447102" y="537276"/>
                  <a:pt x="447102" y="538107"/>
                </a:cubicBezTo>
                <a:cubicBezTo>
                  <a:pt x="447102" y="562113"/>
                  <a:pt x="426392" y="581547"/>
                  <a:pt x="400789" y="581547"/>
                </a:cubicBezTo>
                <a:cubicBezTo>
                  <a:pt x="398916" y="581547"/>
                  <a:pt x="397147" y="581443"/>
                  <a:pt x="395273" y="581131"/>
                </a:cubicBezTo>
                <a:cubicBezTo>
                  <a:pt x="382368" y="579157"/>
                  <a:pt x="371232" y="575104"/>
                  <a:pt x="361241" y="569908"/>
                </a:cubicBezTo>
                <a:lnTo>
                  <a:pt x="227922" y="606593"/>
                </a:lnTo>
                <a:cubicBezTo>
                  <a:pt x="227610" y="606696"/>
                  <a:pt x="227298" y="606800"/>
                  <a:pt x="226882" y="606800"/>
                </a:cubicBezTo>
                <a:cubicBezTo>
                  <a:pt x="226569" y="606904"/>
                  <a:pt x="226257" y="607008"/>
                  <a:pt x="225945" y="607008"/>
                </a:cubicBezTo>
                <a:cubicBezTo>
                  <a:pt x="225216" y="607112"/>
                  <a:pt x="224384" y="607216"/>
                  <a:pt x="223551" y="607216"/>
                </a:cubicBezTo>
                <a:cubicBezTo>
                  <a:pt x="222823" y="607216"/>
                  <a:pt x="221990" y="607112"/>
                  <a:pt x="221158" y="607008"/>
                </a:cubicBezTo>
                <a:cubicBezTo>
                  <a:pt x="220949" y="607008"/>
                  <a:pt x="220637" y="606904"/>
                  <a:pt x="220429" y="606800"/>
                </a:cubicBezTo>
                <a:lnTo>
                  <a:pt x="220221" y="606800"/>
                </a:lnTo>
                <a:cubicBezTo>
                  <a:pt x="219909" y="606800"/>
                  <a:pt x="219596" y="606696"/>
                  <a:pt x="219180" y="606593"/>
                </a:cubicBezTo>
                <a:lnTo>
                  <a:pt x="85861" y="569908"/>
                </a:lnTo>
                <a:cubicBezTo>
                  <a:pt x="75870" y="575104"/>
                  <a:pt x="64838" y="579157"/>
                  <a:pt x="51933" y="581131"/>
                </a:cubicBezTo>
                <a:cubicBezTo>
                  <a:pt x="50059" y="581443"/>
                  <a:pt x="48186" y="581547"/>
                  <a:pt x="46313" y="581547"/>
                </a:cubicBezTo>
                <a:cubicBezTo>
                  <a:pt x="20815" y="581547"/>
                  <a:pt x="0" y="562113"/>
                  <a:pt x="0" y="538107"/>
                </a:cubicBezTo>
                <a:cubicBezTo>
                  <a:pt x="0" y="537276"/>
                  <a:pt x="104" y="536340"/>
                  <a:pt x="104" y="535509"/>
                </a:cubicBezTo>
                <a:cubicBezTo>
                  <a:pt x="7077" y="454553"/>
                  <a:pt x="42670" y="381910"/>
                  <a:pt x="42670" y="381910"/>
                </a:cubicBezTo>
                <a:cubicBezTo>
                  <a:pt x="59218" y="348966"/>
                  <a:pt x="77847" y="311554"/>
                  <a:pt x="117916" y="289522"/>
                </a:cubicBezTo>
                <a:cubicBezTo>
                  <a:pt x="118644" y="289107"/>
                  <a:pt x="122495" y="287236"/>
                  <a:pt x="123744" y="286716"/>
                </a:cubicBezTo>
                <a:lnTo>
                  <a:pt x="167247" y="266659"/>
                </a:lnTo>
                <a:close/>
                <a:moveTo>
                  <a:pt x="184672" y="89514"/>
                </a:moveTo>
                <a:cubicBezTo>
                  <a:pt x="164816" y="87682"/>
                  <a:pt x="141265" y="98256"/>
                  <a:pt x="144544" y="125639"/>
                </a:cubicBezTo>
                <a:cubicBezTo>
                  <a:pt x="150581" y="176248"/>
                  <a:pt x="180352" y="226753"/>
                  <a:pt x="223551" y="226753"/>
                </a:cubicBezTo>
                <a:cubicBezTo>
                  <a:pt x="264773" y="226753"/>
                  <a:pt x="302247" y="165960"/>
                  <a:pt x="302663" y="125639"/>
                </a:cubicBezTo>
                <a:cubicBezTo>
                  <a:pt x="303392" y="58403"/>
                  <a:pt x="256445" y="133537"/>
                  <a:pt x="202628" y="127822"/>
                </a:cubicBezTo>
                <a:cubicBezTo>
                  <a:pt x="220689" y="105583"/>
                  <a:pt x="204528" y="91346"/>
                  <a:pt x="184672" y="89514"/>
                </a:cubicBezTo>
                <a:close/>
                <a:moveTo>
                  <a:pt x="223551" y="0"/>
                </a:moveTo>
                <a:cubicBezTo>
                  <a:pt x="297875" y="0"/>
                  <a:pt x="328270" y="38243"/>
                  <a:pt x="327646" y="102153"/>
                </a:cubicBezTo>
                <a:cubicBezTo>
                  <a:pt x="326709" y="194226"/>
                  <a:pt x="267583" y="249096"/>
                  <a:pt x="223551" y="249096"/>
                </a:cubicBezTo>
                <a:cubicBezTo>
                  <a:pt x="172025" y="249096"/>
                  <a:pt x="120498" y="194226"/>
                  <a:pt x="119457" y="102153"/>
                </a:cubicBezTo>
                <a:cubicBezTo>
                  <a:pt x="118832" y="38243"/>
                  <a:pt x="149332" y="0"/>
                  <a:pt x="2235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01578" tIns="101578" rIns="101578" bIns="10157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04" l="0" r="9972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874492" y="4064825"/>
            <a:ext cx="1500980" cy="1388004"/>
          </a:xfrm>
          <a:prstGeom prst="rect">
            <a:avLst/>
          </a:prstGeom>
        </p:spPr>
      </p:pic>
      <p:sp>
        <p:nvSpPr>
          <p:cNvPr id="44" name="AutoShape 19"/>
          <p:cNvSpPr/>
          <p:nvPr/>
        </p:nvSpPr>
        <p:spPr bwMode="auto">
          <a:xfrm>
            <a:off x="6423309" y="4556474"/>
            <a:ext cx="403346" cy="404706"/>
          </a:xfrm>
          <a:custGeom>
            <a:avLst/>
            <a:gdLst>
              <a:gd name="connsiteX0" fmla="*/ 333012 w 575657"/>
              <a:gd name="connsiteY0" fmla="*/ 355678 h 577597"/>
              <a:gd name="connsiteX1" fmla="*/ 396692 w 575657"/>
              <a:gd name="connsiteY1" fmla="*/ 355678 h 577597"/>
              <a:gd name="connsiteX2" fmla="*/ 422533 w 575657"/>
              <a:gd name="connsiteY2" fmla="*/ 381461 h 577597"/>
              <a:gd name="connsiteX3" fmla="*/ 422533 w 575657"/>
              <a:gd name="connsiteY3" fmla="*/ 550893 h 577597"/>
              <a:gd name="connsiteX4" fmla="*/ 396692 w 575657"/>
              <a:gd name="connsiteY4" fmla="*/ 577597 h 577597"/>
              <a:gd name="connsiteX5" fmla="*/ 333012 w 575657"/>
              <a:gd name="connsiteY5" fmla="*/ 577597 h 577597"/>
              <a:gd name="connsiteX6" fmla="*/ 306248 w 575657"/>
              <a:gd name="connsiteY6" fmla="*/ 550893 h 577597"/>
              <a:gd name="connsiteX7" fmla="*/ 306248 w 575657"/>
              <a:gd name="connsiteY7" fmla="*/ 381461 h 577597"/>
              <a:gd name="connsiteX8" fmla="*/ 333012 w 575657"/>
              <a:gd name="connsiteY8" fmla="*/ 355678 h 577597"/>
              <a:gd name="connsiteX9" fmla="*/ 179880 w 575657"/>
              <a:gd name="connsiteY9" fmla="*/ 355678 h 577597"/>
              <a:gd name="connsiteX10" fmla="*/ 243541 w 575657"/>
              <a:gd name="connsiteY10" fmla="*/ 355678 h 577597"/>
              <a:gd name="connsiteX11" fmla="*/ 269374 w 575657"/>
              <a:gd name="connsiteY11" fmla="*/ 381461 h 577597"/>
              <a:gd name="connsiteX12" fmla="*/ 269374 w 575657"/>
              <a:gd name="connsiteY12" fmla="*/ 550893 h 577597"/>
              <a:gd name="connsiteX13" fmla="*/ 243541 w 575657"/>
              <a:gd name="connsiteY13" fmla="*/ 577597 h 577597"/>
              <a:gd name="connsiteX14" fmla="*/ 179880 w 575657"/>
              <a:gd name="connsiteY14" fmla="*/ 577597 h 577597"/>
              <a:gd name="connsiteX15" fmla="*/ 153124 w 575657"/>
              <a:gd name="connsiteY15" fmla="*/ 550893 h 577597"/>
              <a:gd name="connsiteX16" fmla="*/ 153124 w 575657"/>
              <a:gd name="connsiteY16" fmla="*/ 381461 h 577597"/>
              <a:gd name="connsiteX17" fmla="*/ 179880 w 575657"/>
              <a:gd name="connsiteY17" fmla="*/ 355678 h 577597"/>
              <a:gd name="connsiteX18" fmla="*/ 485213 w 575657"/>
              <a:gd name="connsiteY18" fmla="*/ 277415 h 577597"/>
              <a:gd name="connsiteX19" fmla="*/ 549816 w 575657"/>
              <a:gd name="connsiteY19" fmla="*/ 277415 h 577597"/>
              <a:gd name="connsiteX20" fmla="*/ 575657 w 575657"/>
              <a:gd name="connsiteY20" fmla="*/ 303198 h 577597"/>
              <a:gd name="connsiteX21" fmla="*/ 575657 w 575657"/>
              <a:gd name="connsiteY21" fmla="*/ 550894 h 577597"/>
              <a:gd name="connsiteX22" fmla="*/ 549816 w 575657"/>
              <a:gd name="connsiteY22" fmla="*/ 577597 h 577597"/>
              <a:gd name="connsiteX23" fmla="*/ 485213 w 575657"/>
              <a:gd name="connsiteY23" fmla="*/ 577597 h 577597"/>
              <a:gd name="connsiteX24" fmla="*/ 459372 w 575657"/>
              <a:gd name="connsiteY24" fmla="*/ 550894 h 577597"/>
              <a:gd name="connsiteX25" fmla="*/ 459372 w 575657"/>
              <a:gd name="connsiteY25" fmla="*/ 303198 h 577597"/>
              <a:gd name="connsiteX26" fmla="*/ 485213 w 575657"/>
              <a:gd name="connsiteY26" fmla="*/ 277415 h 577597"/>
              <a:gd name="connsiteX27" fmla="*/ 26756 w 575657"/>
              <a:gd name="connsiteY27" fmla="*/ 277415 h 577597"/>
              <a:gd name="connsiteX28" fmla="*/ 90417 w 575657"/>
              <a:gd name="connsiteY28" fmla="*/ 277415 h 577597"/>
              <a:gd name="connsiteX29" fmla="*/ 117173 w 575657"/>
              <a:gd name="connsiteY29" fmla="*/ 303198 h 577597"/>
              <a:gd name="connsiteX30" fmla="*/ 117173 w 575657"/>
              <a:gd name="connsiteY30" fmla="*/ 550894 h 577597"/>
              <a:gd name="connsiteX31" fmla="*/ 90417 w 575657"/>
              <a:gd name="connsiteY31" fmla="*/ 577597 h 577597"/>
              <a:gd name="connsiteX32" fmla="*/ 26756 w 575657"/>
              <a:gd name="connsiteY32" fmla="*/ 577597 h 577597"/>
              <a:gd name="connsiteX33" fmla="*/ 0 w 575657"/>
              <a:gd name="connsiteY33" fmla="*/ 550894 h 577597"/>
              <a:gd name="connsiteX34" fmla="*/ 0 w 575657"/>
              <a:gd name="connsiteY34" fmla="*/ 303198 h 577597"/>
              <a:gd name="connsiteX35" fmla="*/ 26756 w 575657"/>
              <a:gd name="connsiteY35" fmla="*/ 277415 h 577597"/>
              <a:gd name="connsiteX36" fmla="*/ 444638 w 575657"/>
              <a:gd name="connsiteY36" fmla="*/ 77536 h 577597"/>
              <a:gd name="connsiteX37" fmla="*/ 431723 w 575657"/>
              <a:gd name="connsiteY37" fmla="*/ 91340 h 577597"/>
              <a:gd name="connsiteX38" fmla="*/ 444638 w 575657"/>
              <a:gd name="connsiteY38" fmla="*/ 104225 h 577597"/>
              <a:gd name="connsiteX39" fmla="*/ 458475 w 575657"/>
              <a:gd name="connsiteY39" fmla="*/ 91340 h 577597"/>
              <a:gd name="connsiteX40" fmla="*/ 444638 w 575657"/>
              <a:gd name="connsiteY40" fmla="*/ 77536 h 577597"/>
              <a:gd name="connsiteX41" fmla="*/ 258272 w 575657"/>
              <a:gd name="connsiteY41" fmla="*/ 24184 h 577597"/>
              <a:gd name="connsiteX42" fmla="*/ 278585 w 575657"/>
              <a:gd name="connsiteY42" fmla="*/ 26832 h 577597"/>
              <a:gd name="connsiteX43" fmla="*/ 353322 w 575657"/>
              <a:gd name="connsiteY43" fmla="*/ 50779 h 577597"/>
              <a:gd name="connsiteX44" fmla="*/ 357013 w 575657"/>
              <a:gd name="connsiteY44" fmla="*/ 52622 h 577597"/>
              <a:gd name="connsiteX45" fmla="*/ 431749 w 575657"/>
              <a:gd name="connsiteY45" fmla="*/ 127226 h 577597"/>
              <a:gd name="connsiteX46" fmla="*/ 431749 w 575657"/>
              <a:gd name="connsiteY46" fmla="*/ 139199 h 577597"/>
              <a:gd name="connsiteX47" fmla="*/ 380079 w 575657"/>
              <a:gd name="connsiteY47" fmla="*/ 190777 h 577597"/>
              <a:gd name="connsiteX48" fmla="*/ 392997 w 575657"/>
              <a:gd name="connsiteY48" fmla="*/ 202751 h 577597"/>
              <a:gd name="connsiteX49" fmla="*/ 391151 w 575657"/>
              <a:gd name="connsiteY49" fmla="*/ 239592 h 577597"/>
              <a:gd name="connsiteX50" fmla="*/ 373621 w 575657"/>
              <a:gd name="connsiteY50" fmla="*/ 246961 h 577597"/>
              <a:gd name="connsiteX51" fmla="*/ 365317 w 575657"/>
              <a:gd name="connsiteY51" fmla="*/ 265381 h 577597"/>
              <a:gd name="connsiteX52" fmla="*/ 347786 w 575657"/>
              <a:gd name="connsiteY52" fmla="*/ 272750 h 577597"/>
              <a:gd name="connsiteX53" fmla="*/ 339482 w 575657"/>
              <a:gd name="connsiteY53" fmla="*/ 291170 h 577597"/>
              <a:gd name="connsiteX54" fmla="*/ 321028 w 575657"/>
              <a:gd name="connsiteY54" fmla="*/ 299460 h 577597"/>
              <a:gd name="connsiteX55" fmla="*/ 313647 w 575657"/>
              <a:gd name="connsiteY55" fmla="*/ 316960 h 577597"/>
              <a:gd name="connsiteX56" fmla="*/ 277663 w 575657"/>
              <a:gd name="connsiteY56" fmla="*/ 317881 h 577597"/>
              <a:gd name="connsiteX57" fmla="*/ 247215 w 575657"/>
              <a:gd name="connsiteY57" fmla="*/ 288407 h 577597"/>
              <a:gd name="connsiteX58" fmla="*/ 232452 w 575657"/>
              <a:gd name="connsiteY58" fmla="*/ 304065 h 577597"/>
              <a:gd name="connsiteX59" fmla="*/ 207540 w 575657"/>
              <a:gd name="connsiteY59" fmla="*/ 302223 h 577597"/>
              <a:gd name="connsiteX60" fmla="*/ 206617 w 575657"/>
              <a:gd name="connsiteY60" fmla="*/ 277355 h 577597"/>
              <a:gd name="connsiteX61" fmla="*/ 181705 w 575657"/>
              <a:gd name="connsiteY61" fmla="*/ 276434 h 577597"/>
              <a:gd name="connsiteX62" fmla="*/ 180782 w 575657"/>
              <a:gd name="connsiteY62" fmla="*/ 251566 h 577597"/>
              <a:gd name="connsiteX63" fmla="*/ 155870 w 575657"/>
              <a:gd name="connsiteY63" fmla="*/ 250645 h 577597"/>
              <a:gd name="connsiteX64" fmla="*/ 154025 w 575657"/>
              <a:gd name="connsiteY64" fmla="*/ 225777 h 577597"/>
              <a:gd name="connsiteX65" fmla="*/ 130035 w 575657"/>
              <a:gd name="connsiteY65" fmla="*/ 224856 h 577597"/>
              <a:gd name="connsiteX66" fmla="*/ 128190 w 575657"/>
              <a:gd name="connsiteY66" fmla="*/ 199988 h 577597"/>
              <a:gd name="connsiteX67" fmla="*/ 142953 w 575657"/>
              <a:gd name="connsiteY67" fmla="*/ 185251 h 577597"/>
              <a:gd name="connsiteX68" fmla="*/ 94051 w 575657"/>
              <a:gd name="connsiteY68" fmla="*/ 137357 h 577597"/>
              <a:gd name="connsiteX69" fmla="*/ 94051 w 575657"/>
              <a:gd name="connsiteY69" fmla="*/ 125384 h 577597"/>
              <a:gd name="connsiteX70" fmla="*/ 106046 w 575657"/>
              <a:gd name="connsiteY70" fmla="*/ 125384 h 577597"/>
              <a:gd name="connsiteX71" fmla="*/ 154947 w 575657"/>
              <a:gd name="connsiteY71" fmla="*/ 174199 h 577597"/>
              <a:gd name="connsiteX72" fmla="*/ 178014 w 575657"/>
              <a:gd name="connsiteY72" fmla="*/ 176962 h 577597"/>
              <a:gd name="connsiteX73" fmla="*/ 178937 w 575657"/>
              <a:gd name="connsiteY73" fmla="*/ 200909 h 577597"/>
              <a:gd name="connsiteX74" fmla="*/ 203849 w 575657"/>
              <a:gd name="connsiteY74" fmla="*/ 202751 h 577597"/>
              <a:gd name="connsiteX75" fmla="*/ 204772 w 575657"/>
              <a:gd name="connsiteY75" fmla="*/ 226698 h 577597"/>
              <a:gd name="connsiteX76" fmla="*/ 229684 w 575657"/>
              <a:gd name="connsiteY76" fmla="*/ 228540 h 577597"/>
              <a:gd name="connsiteX77" fmla="*/ 230606 w 575657"/>
              <a:gd name="connsiteY77" fmla="*/ 253408 h 577597"/>
              <a:gd name="connsiteX78" fmla="*/ 255519 w 575657"/>
              <a:gd name="connsiteY78" fmla="*/ 254329 h 577597"/>
              <a:gd name="connsiteX79" fmla="*/ 258287 w 575657"/>
              <a:gd name="connsiteY79" fmla="*/ 276434 h 577597"/>
              <a:gd name="connsiteX80" fmla="*/ 288735 w 575657"/>
              <a:gd name="connsiteY80" fmla="*/ 306828 h 577597"/>
              <a:gd name="connsiteX81" fmla="*/ 301652 w 575657"/>
              <a:gd name="connsiteY81" fmla="*/ 304986 h 577597"/>
              <a:gd name="connsiteX82" fmla="*/ 303498 w 575657"/>
              <a:gd name="connsiteY82" fmla="*/ 292092 h 577597"/>
              <a:gd name="connsiteX83" fmla="*/ 278585 w 575657"/>
              <a:gd name="connsiteY83" fmla="*/ 268145 h 577597"/>
              <a:gd name="connsiteX84" fmla="*/ 278585 w 575657"/>
              <a:gd name="connsiteY84" fmla="*/ 256171 h 577597"/>
              <a:gd name="connsiteX85" fmla="*/ 289657 w 575657"/>
              <a:gd name="connsiteY85" fmla="*/ 256171 h 577597"/>
              <a:gd name="connsiteX86" fmla="*/ 314570 w 575657"/>
              <a:gd name="connsiteY86" fmla="*/ 281039 h 577597"/>
              <a:gd name="connsiteX87" fmla="*/ 327487 w 575657"/>
              <a:gd name="connsiteY87" fmla="*/ 279197 h 577597"/>
              <a:gd name="connsiteX88" fmla="*/ 329332 w 575657"/>
              <a:gd name="connsiteY88" fmla="*/ 266302 h 577597"/>
              <a:gd name="connsiteX89" fmla="*/ 304420 w 575657"/>
              <a:gd name="connsiteY89" fmla="*/ 241434 h 577597"/>
              <a:gd name="connsiteX90" fmla="*/ 304420 w 575657"/>
              <a:gd name="connsiteY90" fmla="*/ 230382 h 577597"/>
              <a:gd name="connsiteX91" fmla="*/ 316415 w 575657"/>
              <a:gd name="connsiteY91" fmla="*/ 230382 h 577597"/>
              <a:gd name="connsiteX92" fmla="*/ 340404 w 575657"/>
              <a:gd name="connsiteY92" fmla="*/ 255250 h 577597"/>
              <a:gd name="connsiteX93" fmla="*/ 353322 w 575657"/>
              <a:gd name="connsiteY93" fmla="*/ 253408 h 577597"/>
              <a:gd name="connsiteX94" fmla="*/ 355167 w 575657"/>
              <a:gd name="connsiteY94" fmla="*/ 240513 h 577597"/>
              <a:gd name="connsiteX95" fmla="*/ 330255 w 575657"/>
              <a:gd name="connsiteY95" fmla="*/ 215645 h 577597"/>
              <a:gd name="connsiteX96" fmla="*/ 330255 w 575657"/>
              <a:gd name="connsiteY96" fmla="*/ 204593 h 577597"/>
              <a:gd name="connsiteX97" fmla="*/ 342250 w 575657"/>
              <a:gd name="connsiteY97" fmla="*/ 204593 h 577597"/>
              <a:gd name="connsiteX98" fmla="*/ 366239 w 575657"/>
              <a:gd name="connsiteY98" fmla="*/ 229461 h 577597"/>
              <a:gd name="connsiteX99" fmla="*/ 380079 w 575657"/>
              <a:gd name="connsiteY99" fmla="*/ 227619 h 577597"/>
              <a:gd name="connsiteX100" fmla="*/ 381002 w 575657"/>
              <a:gd name="connsiteY100" fmla="*/ 214724 h 577597"/>
              <a:gd name="connsiteX101" fmla="*/ 275817 w 575657"/>
              <a:gd name="connsiteY101" fmla="*/ 110647 h 577597"/>
              <a:gd name="connsiteX102" fmla="*/ 260132 w 575657"/>
              <a:gd name="connsiteY102" fmla="*/ 113410 h 577597"/>
              <a:gd name="connsiteX103" fmla="*/ 252751 w 575657"/>
              <a:gd name="connsiteY103" fmla="*/ 123541 h 577597"/>
              <a:gd name="connsiteX104" fmla="*/ 241679 w 575657"/>
              <a:gd name="connsiteY104" fmla="*/ 143804 h 577597"/>
              <a:gd name="connsiteX105" fmla="*/ 236143 w 575657"/>
              <a:gd name="connsiteY105" fmla="*/ 151173 h 577597"/>
              <a:gd name="connsiteX106" fmla="*/ 206617 w 575657"/>
              <a:gd name="connsiteY106" fmla="*/ 160383 h 577597"/>
              <a:gd name="connsiteX107" fmla="*/ 185396 w 575657"/>
              <a:gd name="connsiteY107" fmla="*/ 142883 h 577597"/>
              <a:gd name="connsiteX108" fmla="*/ 183550 w 575657"/>
              <a:gd name="connsiteY108" fmla="*/ 127226 h 577597"/>
              <a:gd name="connsiteX109" fmla="*/ 217689 w 575657"/>
              <a:gd name="connsiteY109" fmla="*/ 48016 h 577597"/>
              <a:gd name="connsiteX110" fmla="*/ 224148 w 575657"/>
              <a:gd name="connsiteY110" fmla="*/ 39727 h 577597"/>
              <a:gd name="connsiteX111" fmla="*/ 258272 w 575657"/>
              <a:gd name="connsiteY111" fmla="*/ 24184 h 577597"/>
              <a:gd name="connsiteX112" fmla="*/ 401743 w 575657"/>
              <a:gd name="connsiteY112" fmla="*/ 0 h 577597"/>
              <a:gd name="connsiteX113" fmla="*/ 413274 w 575657"/>
              <a:gd name="connsiteY113" fmla="*/ 4831 h 577597"/>
              <a:gd name="connsiteX114" fmla="*/ 479693 w 575657"/>
              <a:gd name="connsiteY114" fmla="*/ 71093 h 577597"/>
              <a:gd name="connsiteX115" fmla="*/ 479693 w 575657"/>
              <a:gd name="connsiteY115" fmla="*/ 94101 h 577597"/>
              <a:gd name="connsiteX116" fmla="*/ 456630 w 575657"/>
              <a:gd name="connsiteY116" fmla="*/ 117109 h 577597"/>
              <a:gd name="connsiteX117" fmla="*/ 433568 w 575657"/>
              <a:gd name="connsiteY117" fmla="*/ 117109 h 577597"/>
              <a:gd name="connsiteX118" fmla="*/ 367149 w 575657"/>
              <a:gd name="connsiteY118" fmla="*/ 50847 h 577597"/>
              <a:gd name="connsiteX119" fmla="*/ 367149 w 575657"/>
              <a:gd name="connsiteY119" fmla="*/ 27839 h 577597"/>
              <a:gd name="connsiteX120" fmla="*/ 390212 w 575657"/>
              <a:gd name="connsiteY120" fmla="*/ 4831 h 577597"/>
              <a:gd name="connsiteX121" fmla="*/ 401743 w 575657"/>
              <a:gd name="connsiteY121" fmla="*/ 0 h 577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575657" h="577597">
                <a:moveTo>
                  <a:pt x="333012" y="355678"/>
                </a:moveTo>
                <a:lnTo>
                  <a:pt x="396692" y="355678"/>
                </a:lnTo>
                <a:cubicBezTo>
                  <a:pt x="411458" y="355678"/>
                  <a:pt x="422533" y="366728"/>
                  <a:pt x="422533" y="381461"/>
                </a:cubicBezTo>
                <a:lnTo>
                  <a:pt x="422533" y="550893"/>
                </a:lnTo>
                <a:cubicBezTo>
                  <a:pt x="422533" y="565626"/>
                  <a:pt x="411458" y="577597"/>
                  <a:pt x="396692" y="577597"/>
                </a:cubicBezTo>
                <a:lnTo>
                  <a:pt x="333012" y="577597"/>
                </a:lnTo>
                <a:cubicBezTo>
                  <a:pt x="318246" y="577597"/>
                  <a:pt x="306248" y="565626"/>
                  <a:pt x="306248" y="550893"/>
                </a:cubicBezTo>
                <a:lnTo>
                  <a:pt x="306248" y="381461"/>
                </a:lnTo>
                <a:cubicBezTo>
                  <a:pt x="306248" y="366728"/>
                  <a:pt x="318246" y="355678"/>
                  <a:pt x="333012" y="355678"/>
                </a:cubicBezTo>
                <a:close/>
                <a:moveTo>
                  <a:pt x="179880" y="355678"/>
                </a:moveTo>
                <a:lnTo>
                  <a:pt x="243541" y="355678"/>
                </a:lnTo>
                <a:cubicBezTo>
                  <a:pt x="258303" y="355678"/>
                  <a:pt x="270297" y="366728"/>
                  <a:pt x="269374" y="381461"/>
                </a:cubicBezTo>
                <a:lnTo>
                  <a:pt x="269374" y="550893"/>
                </a:lnTo>
                <a:cubicBezTo>
                  <a:pt x="269374" y="565626"/>
                  <a:pt x="258303" y="577597"/>
                  <a:pt x="243541" y="577597"/>
                </a:cubicBezTo>
                <a:lnTo>
                  <a:pt x="179880" y="577597"/>
                </a:lnTo>
                <a:cubicBezTo>
                  <a:pt x="165118" y="577597"/>
                  <a:pt x="153124" y="565626"/>
                  <a:pt x="153124" y="550893"/>
                </a:cubicBezTo>
                <a:lnTo>
                  <a:pt x="153124" y="381461"/>
                </a:lnTo>
                <a:cubicBezTo>
                  <a:pt x="153124" y="366728"/>
                  <a:pt x="165118" y="355678"/>
                  <a:pt x="179880" y="355678"/>
                </a:cubicBezTo>
                <a:close/>
                <a:moveTo>
                  <a:pt x="485213" y="277415"/>
                </a:moveTo>
                <a:lnTo>
                  <a:pt x="549816" y="277415"/>
                </a:lnTo>
                <a:cubicBezTo>
                  <a:pt x="564582" y="277415"/>
                  <a:pt x="575657" y="288465"/>
                  <a:pt x="575657" y="303198"/>
                </a:cubicBezTo>
                <a:lnTo>
                  <a:pt x="575657" y="550894"/>
                </a:lnTo>
                <a:cubicBezTo>
                  <a:pt x="575657" y="565627"/>
                  <a:pt x="564582" y="577597"/>
                  <a:pt x="549816" y="577597"/>
                </a:cubicBezTo>
                <a:lnTo>
                  <a:pt x="485213" y="577597"/>
                </a:lnTo>
                <a:cubicBezTo>
                  <a:pt x="471370" y="577597"/>
                  <a:pt x="459372" y="565627"/>
                  <a:pt x="459372" y="550894"/>
                </a:cubicBezTo>
                <a:lnTo>
                  <a:pt x="459372" y="303198"/>
                </a:lnTo>
                <a:cubicBezTo>
                  <a:pt x="459372" y="288465"/>
                  <a:pt x="471370" y="277415"/>
                  <a:pt x="485213" y="277415"/>
                </a:cubicBezTo>
                <a:close/>
                <a:moveTo>
                  <a:pt x="26756" y="277415"/>
                </a:moveTo>
                <a:lnTo>
                  <a:pt x="90417" y="277415"/>
                </a:lnTo>
                <a:cubicBezTo>
                  <a:pt x="105179" y="277415"/>
                  <a:pt x="117173" y="288465"/>
                  <a:pt x="117173" y="303198"/>
                </a:cubicBezTo>
                <a:lnTo>
                  <a:pt x="117173" y="550894"/>
                </a:lnTo>
                <a:cubicBezTo>
                  <a:pt x="117173" y="565627"/>
                  <a:pt x="105179" y="577597"/>
                  <a:pt x="90417" y="577597"/>
                </a:cubicBezTo>
                <a:lnTo>
                  <a:pt x="26756" y="577597"/>
                </a:lnTo>
                <a:cubicBezTo>
                  <a:pt x="11994" y="577597"/>
                  <a:pt x="0" y="565627"/>
                  <a:pt x="0" y="550894"/>
                </a:cubicBezTo>
                <a:lnTo>
                  <a:pt x="0" y="303198"/>
                </a:lnTo>
                <a:cubicBezTo>
                  <a:pt x="0" y="288465"/>
                  <a:pt x="11994" y="277415"/>
                  <a:pt x="26756" y="277415"/>
                </a:cubicBezTo>
                <a:close/>
                <a:moveTo>
                  <a:pt x="444638" y="77536"/>
                </a:moveTo>
                <a:cubicBezTo>
                  <a:pt x="437258" y="77536"/>
                  <a:pt x="431723" y="83978"/>
                  <a:pt x="431723" y="91340"/>
                </a:cubicBezTo>
                <a:cubicBezTo>
                  <a:pt x="431723" y="98703"/>
                  <a:pt x="437258" y="104225"/>
                  <a:pt x="444638" y="104225"/>
                </a:cubicBezTo>
                <a:cubicBezTo>
                  <a:pt x="452018" y="104225"/>
                  <a:pt x="458475" y="98703"/>
                  <a:pt x="458475" y="91340"/>
                </a:cubicBezTo>
                <a:cubicBezTo>
                  <a:pt x="458475" y="83978"/>
                  <a:pt x="452018" y="77536"/>
                  <a:pt x="444638" y="77536"/>
                </a:cubicBezTo>
                <a:close/>
                <a:moveTo>
                  <a:pt x="258272" y="24184"/>
                </a:moveTo>
                <a:cubicBezTo>
                  <a:pt x="264399" y="23839"/>
                  <a:pt x="271204" y="24530"/>
                  <a:pt x="278585" y="26832"/>
                </a:cubicBezTo>
                <a:lnTo>
                  <a:pt x="353322" y="50779"/>
                </a:lnTo>
                <a:cubicBezTo>
                  <a:pt x="355167" y="50779"/>
                  <a:pt x="356090" y="51700"/>
                  <a:pt x="357013" y="52622"/>
                </a:cubicBezTo>
                <a:lnTo>
                  <a:pt x="431749" y="127226"/>
                </a:lnTo>
                <a:cubicBezTo>
                  <a:pt x="434517" y="130910"/>
                  <a:pt x="434517" y="135515"/>
                  <a:pt x="431749" y="139199"/>
                </a:cubicBezTo>
                <a:lnTo>
                  <a:pt x="380079" y="190777"/>
                </a:lnTo>
                <a:lnTo>
                  <a:pt x="392997" y="202751"/>
                </a:lnTo>
                <a:cubicBezTo>
                  <a:pt x="402223" y="212882"/>
                  <a:pt x="401301" y="228540"/>
                  <a:pt x="391151" y="239592"/>
                </a:cubicBezTo>
                <a:cubicBezTo>
                  <a:pt x="386538" y="244198"/>
                  <a:pt x="380079" y="246961"/>
                  <a:pt x="373621" y="246961"/>
                </a:cubicBezTo>
                <a:cubicBezTo>
                  <a:pt x="372698" y="253408"/>
                  <a:pt x="369930" y="259855"/>
                  <a:pt x="365317" y="265381"/>
                </a:cubicBezTo>
                <a:cubicBezTo>
                  <a:pt x="359781" y="269987"/>
                  <a:pt x="353322" y="272750"/>
                  <a:pt x="347786" y="272750"/>
                </a:cubicBezTo>
                <a:cubicBezTo>
                  <a:pt x="346863" y="279197"/>
                  <a:pt x="344095" y="285644"/>
                  <a:pt x="339482" y="291170"/>
                </a:cubicBezTo>
                <a:cubicBezTo>
                  <a:pt x="333946" y="295776"/>
                  <a:pt x="327487" y="298539"/>
                  <a:pt x="321028" y="299460"/>
                </a:cubicBezTo>
                <a:cubicBezTo>
                  <a:pt x="321028" y="304986"/>
                  <a:pt x="318260" y="311433"/>
                  <a:pt x="313647" y="316960"/>
                </a:cubicBezTo>
                <a:cubicBezTo>
                  <a:pt x="302575" y="327091"/>
                  <a:pt x="286889" y="328012"/>
                  <a:pt x="277663" y="317881"/>
                </a:cubicBezTo>
                <a:lnTo>
                  <a:pt x="247215" y="288407"/>
                </a:lnTo>
                <a:lnTo>
                  <a:pt x="232452" y="304065"/>
                </a:lnTo>
                <a:cubicBezTo>
                  <a:pt x="225993" y="309591"/>
                  <a:pt x="214921" y="309591"/>
                  <a:pt x="207540" y="302223"/>
                </a:cubicBezTo>
                <a:cubicBezTo>
                  <a:pt x="200158" y="294855"/>
                  <a:pt x="200158" y="283802"/>
                  <a:pt x="206617" y="277355"/>
                </a:cubicBezTo>
                <a:cubicBezTo>
                  <a:pt x="200158" y="283802"/>
                  <a:pt x="189086" y="283802"/>
                  <a:pt x="181705" y="276434"/>
                </a:cubicBezTo>
                <a:cubicBezTo>
                  <a:pt x="174323" y="269066"/>
                  <a:pt x="174323" y="258013"/>
                  <a:pt x="180782" y="251566"/>
                </a:cubicBezTo>
                <a:cubicBezTo>
                  <a:pt x="174323" y="258013"/>
                  <a:pt x="163251" y="257092"/>
                  <a:pt x="155870" y="250645"/>
                </a:cubicBezTo>
                <a:cubicBezTo>
                  <a:pt x="148489" y="243277"/>
                  <a:pt x="147566" y="232224"/>
                  <a:pt x="154025" y="225777"/>
                </a:cubicBezTo>
                <a:cubicBezTo>
                  <a:pt x="147566" y="232224"/>
                  <a:pt x="137417" y="231303"/>
                  <a:pt x="130035" y="224856"/>
                </a:cubicBezTo>
                <a:cubicBezTo>
                  <a:pt x="122654" y="217487"/>
                  <a:pt x="121731" y="206435"/>
                  <a:pt x="128190" y="199988"/>
                </a:cubicBezTo>
                <a:lnTo>
                  <a:pt x="142953" y="185251"/>
                </a:lnTo>
                <a:lnTo>
                  <a:pt x="94051" y="137357"/>
                </a:lnTo>
                <a:cubicBezTo>
                  <a:pt x="91283" y="133673"/>
                  <a:pt x="91283" y="129068"/>
                  <a:pt x="94051" y="125384"/>
                </a:cubicBezTo>
                <a:cubicBezTo>
                  <a:pt x="97742" y="122620"/>
                  <a:pt x="102355" y="122620"/>
                  <a:pt x="106046" y="125384"/>
                </a:cubicBezTo>
                <a:lnTo>
                  <a:pt x="154947" y="174199"/>
                </a:lnTo>
                <a:cubicBezTo>
                  <a:pt x="161406" y="169593"/>
                  <a:pt x="170633" y="170514"/>
                  <a:pt x="178014" y="176962"/>
                </a:cubicBezTo>
                <a:cubicBezTo>
                  <a:pt x="184473" y="184330"/>
                  <a:pt x="185396" y="194461"/>
                  <a:pt x="178937" y="200909"/>
                </a:cubicBezTo>
                <a:cubicBezTo>
                  <a:pt x="185396" y="194461"/>
                  <a:pt x="196468" y="195382"/>
                  <a:pt x="203849" y="202751"/>
                </a:cubicBezTo>
                <a:cubicBezTo>
                  <a:pt x="211230" y="210119"/>
                  <a:pt x="211230" y="221172"/>
                  <a:pt x="204772" y="226698"/>
                </a:cubicBezTo>
                <a:cubicBezTo>
                  <a:pt x="211230" y="221172"/>
                  <a:pt x="222302" y="221172"/>
                  <a:pt x="229684" y="228540"/>
                </a:cubicBezTo>
                <a:cubicBezTo>
                  <a:pt x="237065" y="235908"/>
                  <a:pt x="237065" y="246961"/>
                  <a:pt x="230606" y="253408"/>
                </a:cubicBezTo>
                <a:cubicBezTo>
                  <a:pt x="237065" y="246961"/>
                  <a:pt x="248137" y="246961"/>
                  <a:pt x="255519" y="254329"/>
                </a:cubicBezTo>
                <a:cubicBezTo>
                  <a:pt x="261977" y="260776"/>
                  <a:pt x="262900" y="269987"/>
                  <a:pt x="258287" y="276434"/>
                </a:cubicBezTo>
                <a:lnTo>
                  <a:pt x="288735" y="306828"/>
                </a:lnTo>
                <a:cubicBezTo>
                  <a:pt x="292426" y="309591"/>
                  <a:pt x="297962" y="309591"/>
                  <a:pt x="301652" y="304986"/>
                </a:cubicBezTo>
                <a:cubicBezTo>
                  <a:pt x="305343" y="301302"/>
                  <a:pt x="306266" y="295776"/>
                  <a:pt x="303498" y="292092"/>
                </a:cubicBezTo>
                <a:lnTo>
                  <a:pt x="278585" y="268145"/>
                </a:lnTo>
                <a:cubicBezTo>
                  <a:pt x="275817" y="264460"/>
                  <a:pt x="275817" y="258934"/>
                  <a:pt x="278585" y="256171"/>
                </a:cubicBezTo>
                <a:cubicBezTo>
                  <a:pt x="281353" y="252487"/>
                  <a:pt x="286889" y="252487"/>
                  <a:pt x="289657" y="256171"/>
                </a:cubicBezTo>
                <a:lnTo>
                  <a:pt x="314570" y="281039"/>
                </a:lnTo>
                <a:cubicBezTo>
                  <a:pt x="318260" y="283802"/>
                  <a:pt x="323796" y="282881"/>
                  <a:pt x="327487" y="279197"/>
                </a:cubicBezTo>
                <a:cubicBezTo>
                  <a:pt x="332100" y="275513"/>
                  <a:pt x="332100" y="269987"/>
                  <a:pt x="329332" y="266302"/>
                </a:cubicBezTo>
                <a:lnTo>
                  <a:pt x="304420" y="241434"/>
                </a:lnTo>
                <a:cubicBezTo>
                  <a:pt x="301652" y="238671"/>
                  <a:pt x="301652" y="233145"/>
                  <a:pt x="304420" y="230382"/>
                </a:cubicBezTo>
                <a:cubicBezTo>
                  <a:pt x="307188" y="226698"/>
                  <a:pt x="312724" y="226698"/>
                  <a:pt x="316415" y="230382"/>
                </a:cubicBezTo>
                <a:lnTo>
                  <a:pt x="340404" y="255250"/>
                </a:lnTo>
                <a:cubicBezTo>
                  <a:pt x="344095" y="258013"/>
                  <a:pt x="349631" y="257092"/>
                  <a:pt x="353322" y="253408"/>
                </a:cubicBezTo>
                <a:cubicBezTo>
                  <a:pt x="357935" y="249724"/>
                  <a:pt x="357935" y="243277"/>
                  <a:pt x="355167" y="240513"/>
                </a:cubicBezTo>
                <a:lnTo>
                  <a:pt x="330255" y="215645"/>
                </a:lnTo>
                <a:cubicBezTo>
                  <a:pt x="327487" y="212882"/>
                  <a:pt x="327487" y="207356"/>
                  <a:pt x="330255" y="204593"/>
                </a:cubicBezTo>
                <a:cubicBezTo>
                  <a:pt x="333946" y="200909"/>
                  <a:pt x="338559" y="200909"/>
                  <a:pt x="342250" y="204593"/>
                </a:cubicBezTo>
                <a:lnTo>
                  <a:pt x="366239" y="229461"/>
                </a:lnTo>
                <a:cubicBezTo>
                  <a:pt x="369930" y="232224"/>
                  <a:pt x="375466" y="231303"/>
                  <a:pt x="380079" y="227619"/>
                </a:cubicBezTo>
                <a:cubicBezTo>
                  <a:pt x="383770" y="223935"/>
                  <a:pt x="384693" y="217487"/>
                  <a:pt x="381002" y="214724"/>
                </a:cubicBezTo>
                <a:cubicBezTo>
                  <a:pt x="381002" y="214724"/>
                  <a:pt x="293348" y="126305"/>
                  <a:pt x="275817" y="110647"/>
                </a:cubicBezTo>
                <a:cubicBezTo>
                  <a:pt x="273972" y="107884"/>
                  <a:pt x="269359" y="104200"/>
                  <a:pt x="260132" y="113410"/>
                </a:cubicBezTo>
                <a:cubicBezTo>
                  <a:pt x="257364" y="116173"/>
                  <a:pt x="254596" y="119857"/>
                  <a:pt x="252751" y="123541"/>
                </a:cubicBezTo>
                <a:lnTo>
                  <a:pt x="241679" y="143804"/>
                </a:lnTo>
                <a:cubicBezTo>
                  <a:pt x="240756" y="146567"/>
                  <a:pt x="238911" y="148410"/>
                  <a:pt x="236143" y="151173"/>
                </a:cubicBezTo>
                <a:cubicBezTo>
                  <a:pt x="227838" y="159462"/>
                  <a:pt x="217689" y="162225"/>
                  <a:pt x="206617" y="160383"/>
                </a:cubicBezTo>
                <a:cubicBezTo>
                  <a:pt x="197390" y="157620"/>
                  <a:pt x="190009" y="152094"/>
                  <a:pt x="185396" y="142883"/>
                </a:cubicBezTo>
                <a:cubicBezTo>
                  <a:pt x="182628" y="137357"/>
                  <a:pt x="181705" y="130910"/>
                  <a:pt x="183550" y="127226"/>
                </a:cubicBezTo>
                <a:lnTo>
                  <a:pt x="217689" y="48016"/>
                </a:lnTo>
                <a:cubicBezTo>
                  <a:pt x="218612" y="45253"/>
                  <a:pt x="220457" y="42490"/>
                  <a:pt x="224148" y="39727"/>
                </a:cubicBezTo>
                <a:cubicBezTo>
                  <a:pt x="227608" y="35582"/>
                  <a:pt x="239891" y="25221"/>
                  <a:pt x="258272" y="24184"/>
                </a:cubicBezTo>
                <a:close/>
                <a:moveTo>
                  <a:pt x="401743" y="0"/>
                </a:moveTo>
                <a:cubicBezTo>
                  <a:pt x="405894" y="0"/>
                  <a:pt x="410045" y="1610"/>
                  <a:pt x="413274" y="4831"/>
                </a:cubicBezTo>
                <a:lnTo>
                  <a:pt x="479693" y="71093"/>
                </a:lnTo>
                <a:cubicBezTo>
                  <a:pt x="486150" y="77536"/>
                  <a:pt x="486150" y="87659"/>
                  <a:pt x="479693" y="94101"/>
                </a:cubicBezTo>
                <a:lnTo>
                  <a:pt x="456630" y="117109"/>
                </a:lnTo>
                <a:cubicBezTo>
                  <a:pt x="450173" y="123551"/>
                  <a:pt x="440026" y="123551"/>
                  <a:pt x="433568" y="117109"/>
                </a:cubicBezTo>
                <a:lnTo>
                  <a:pt x="367149" y="50847"/>
                </a:lnTo>
                <a:cubicBezTo>
                  <a:pt x="360692" y="44404"/>
                  <a:pt x="360692" y="34281"/>
                  <a:pt x="367149" y="27839"/>
                </a:cubicBezTo>
                <a:lnTo>
                  <a:pt x="390212" y="4831"/>
                </a:lnTo>
                <a:cubicBezTo>
                  <a:pt x="393440" y="1610"/>
                  <a:pt x="397591" y="0"/>
                  <a:pt x="40174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01578" tIns="101578" rIns="101578" bIns="10157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904" l="0" r="9972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874492" y="2451911"/>
            <a:ext cx="1500980" cy="1388004"/>
          </a:xfrm>
          <a:prstGeom prst="rect">
            <a:avLst/>
          </a:prstGeom>
        </p:spPr>
      </p:pic>
      <p:sp>
        <p:nvSpPr>
          <p:cNvPr id="43" name="AutoShape 19"/>
          <p:cNvSpPr/>
          <p:nvPr/>
        </p:nvSpPr>
        <p:spPr bwMode="auto">
          <a:xfrm>
            <a:off x="6441516" y="2943560"/>
            <a:ext cx="366933" cy="404706"/>
          </a:xfrm>
          <a:custGeom>
            <a:avLst/>
            <a:gdLst>
              <a:gd name="connsiteX0" fmla="*/ 435944 w 550382"/>
              <a:gd name="connsiteY0" fmla="*/ 440821 h 607039"/>
              <a:gd name="connsiteX1" fmla="*/ 411829 w 550382"/>
              <a:gd name="connsiteY1" fmla="*/ 450698 h 607039"/>
              <a:gd name="connsiteX2" fmla="*/ 393649 w 550382"/>
              <a:gd name="connsiteY2" fmla="*/ 477504 h 607039"/>
              <a:gd name="connsiteX3" fmla="*/ 393272 w 550382"/>
              <a:gd name="connsiteY3" fmla="*/ 478821 h 607039"/>
              <a:gd name="connsiteX4" fmla="*/ 380650 w 550382"/>
              <a:gd name="connsiteY4" fmla="*/ 478821 h 607039"/>
              <a:gd name="connsiteX5" fmla="*/ 377070 w 550382"/>
              <a:gd name="connsiteY5" fmla="*/ 482396 h 607039"/>
              <a:gd name="connsiteX6" fmla="*/ 377070 w 550382"/>
              <a:gd name="connsiteY6" fmla="*/ 490485 h 607039"/>
              <a:gd name="connsiteX7" fmla="*/ 380650 w 550382"/>
              <a:gd name="connsiteY7" fmla="*/ 494059 h 607039"/>
              <a:gd name="connsiteX8" fmla="*/ 390635 w 550382"/>
              <a:gd name="connsiteY8" fmla="*/ 494059 h 607039"/>
              <a:gd name="connsiteX9" fmla="*/ 390635 w 550382"/>
              <a:gd name="connsiteY9" fmla="*/ 500643 h 607039"/>
              <a:gd name="connsiteX10" fmla="*/ 380650 w 550382"/>
              <a:gd name="connsiteY10" fmla="*/ 500643 h 607039"/>
              <a:gd name="connsiteX11" fmla="*/ 377070 w 550382"/>
              <a:gd name="connsiteY11" fmla="*/ 504217 h 607039"/>
              <a:gd name="connsiteX12" fmla="*/ 377070 w 550382"/>
              <a:gd name="connsiteY12" fmla="*/ 512306 h 607039"/>
              <a:gd name="connsiteX13" fmla="*/ 380650 w 550382"/>
              <a:gd name="connsiteY13" fmla="*/ 515881 h 607039"/>
              <a:gd name="connsiteX14" fmla="*/ 392613 w 550382"/>
              <a:gd name="connsiteY14" fmla="*/ 515881 h 607039"/>
              <a:gd name="connsiteX15" fmla="*/ 395345 w 550382"/>
              <a:gd name="connsiteY15" fmla="*/ 524534 h 607039"/>
              <a:gd name="connsiteX16" fmla="*/ 426807 w 550382"/>
              <a:gd name="connsiteY16" fmla="*/ 554445 h 607039"/>
              <a:gd name="connsiteX17" fmla="*/ 464675 w 550382"/>
              <a:gd name="connsiteY17" fmla="*/ 554915 h 607039"/>
              <a:gd name="connsiteX18" fmla="*/ 474377 w 550382"/>
              <a:gd name="connsiteY18" fmla="*/ 551435 h 607039"/>
              <a:gd name="connsiteX19" fmla="*/ 476920 w 550382"/>
              <a:gd name="connsiteY19" fmla="*/ 544851 h 607039"/>
              <a:gd name="connsiteX20" fmla="*/ 472776 w 550382"/>
              <a:gd name="connsiteY20" fmla="*/ 535257 h 607039"/>
              <a:gd name="connsiteX21" fmla="*/ 466747 w 550382"/>
              <a:gd name="connsiteY21" fmla="*/ 532247 h 607039"/>
              <a:gd name="connsiteX22" fmla="*/ 455066 w 550382"/>
              <a:gd name="connsiteY22" fmla="*/ 535069 h 607039"/>
              <a:gd name="connsiteX23" fmla="*/ 432270 w 550382"/>
              <a:gd name="connsiteY23" fmla="*/ 534504 h 607039"/>
              <a:gd name="connsiteX24" fmla="*/ 414844 w 550382"/>
              <a:gd name="connsiteY24" fmla="*/ 515881 h 607039"/>
              <a:gd name="connsiteX25" fmla="*/ 440371 w 550382"/>
              <a:gd name="connsiteY25" fmla="*/ 515881 h 607039"/>
              <a:gd name="connsiteX26" fmla="*/ 443951 w 550382"/>
              <a:gd name="connsiteY26" fmla="*/ 512306 h 607039"/>
              <a:gd name="connsiteX27" fmla="*/ 443951 w 550382"/>
              <a:gd name="connsiteY27" fmla="*/ 504217 h 607039"/>
              <a:gd name="connsiteX28" fmla="*/ 440371 w 550382"/>
              <a:gd name="connsiteY28" fmla="*/ 500643 h 607039"/>
              <a:gd name="connsiteX29" fmla="*/ 412489 w 550382"/>
              <a:gd name="connsiteY29" fmla="*/ 500643 h 607039"/>
              <a:gd name="connsiteX30" fmla="*/ 412489 w 550382"/>
              <a:gd name="connsiteY30" fmla="*/ 494059 h 607039"/>
              <a:gd name="connsiteX31" fmla="*/ 440371 w 550382"/>
              <a:gd name="connsiteY31" fmla="*/ 494059 h 607039"/>
              <a:gd name="connsiteX32" fmla="*/ 443951 w 550382"/>
              <a:gd name="connsiteY32" fmla="*/ 490485 h 607039"/>
              <a:gd name="connsiteX33" fmla="*/ 443951 w 550382"/>
              <a:gd name="connsiteY33" fmla="*/ 482396 h 607039"/>
              <a:gd name="connsiteX34" fmla="*/ 440371 w 550382"/>
              <a:gd name="connsiteY34" fmla="*/ 478821 h 607039"/>
              <a:gd name="connsiteX35" fmla="*/ 415974 w 550382"/>
              <a:gd name="connsiteY35" fmla="*/ 478821 h 607039"/>
              <a:gd name="connsiteX36" fmla="*/ 415974 w 550382"/>
              <a:gd name="connsiteY36" fmla="*/ 478539 h 607039"/>
              <a:gd name="connsiteX37" fmla="*/ 430198 w 550382"/>
              <a:gd name="connsiteY37" fmla="*/ 463772 h 607039"/>
              <a:gd name="connsiteX38" fmla="*/ 455066 w 550382"/>
              <a:gd name="connsiteY38" fmla="*/ 462361 h 607039"/>
              <a:gd name="connsiteX39" fmla="*/ 466841 w 550382"/>
              <a:gd name="connsiteY39" fmla="*/ 465277 h 607039"/>
              <a:gd name="connsiteX40" fmla="*/ 472776 w 550382"/>
              <a:gd name="connsiteY40" fmla="*/ 462361 h 607039"/>
              <a:gd name="connsiteX41" fmla="*/ 476920 w 550382"/>
              <a:gd name="connsiteY41" fmla="*/ 452861 h 607039"/>
              <a:gd name="connsiteX42" fmla="*/ 474660 w 550382"/>
              <a:gd name="connsiteY42" fmla="*/ 446089 h 607039"/>
              <a:gd name="connsiteX43" fmla="*/ 472399 w 550382"/>
              <a:gd name="connsiteY43" fmla="*/ 445054 h 607039"/>
              <a:gd name="connsiteX44" fmla="*/ 435944 w 550382"/>
              <a:gd name="connsiteY44" fmla="*/ 440821 h 607039"/>
              <a:gd name="connsiteX45" fmla="*/ 441172 w 550382"/>
              <a:gd name="connsiteY45" fmla="*/ 389089 h 607039"/>
              <a:gd name="connsiteX46" fmla="*/ 518367 w 550382"/>
              <a:gd name="connsiteY46" fmla="*/ 420975 h 607039"/>
              <a:gd name="connsiteX47" fmla="*/ 518462 w 550382"/>
              <a:gd name="connsiteY47" fmla="*/ 575138 h 607039"/>
              <a:gd name="connsiteX48" fmla="*/ 385925 w 550382"/>
              <a:gd name="connsiteY48" fmla="*/ 592069 h 607039"/>
              <a:gd name="connsiteX49" fmla="*/ 385737 w 550382"/>
              <a:gd name="connsiteY49" fmla="*/ 591880 h 607039"/>
              <a:gd name="connsiteX50" fmla="*/ 339203 w 550382"/>
              <a:gd name="connsiteY50" fmla="*/ 604578 h 607039"/>
              <a:gd name="connsiteX51" fmla="*/ 337978 w 550382"/>
              <a:gd name="connsiteY51" fmla="*/ 596583 h 607039"/>
              <a:gd name="connsiteX52" fmla="*/ 360491 w 550382"/>
              <a:gd name="connsiteY52" fmla="*/ 571187 h 607039"/>
              <a:gd name="connsiteX53" fmla="*/ 359361 w 550382"/>
              <a:gd name="connsiteY53" fmla="*/ 570341 h 607039"/>
              <a:gd name="connsiteX54" fmla="*/ 363977 w 550382"/>
              <a:gd name="connsiteY54" fmla="*/ 420975 h 607039"/>
              <a:gd name="connsiteX55" fmla="*/ 441172 w 550382"/>
              <a:gd name="connsiteY55" fmla="*/ 389089 h 607039"/>
              <a:gd name="connsiteX56" fmla="*/ 149968 w 550382"/>
              <a:gd name="connsiteY56" fmla="*/ 318620 h 607039"/>
              <a:gd name="connsiteX57" fmla="*/ 193583 w 550382"/>
              <a:gd name="connsiteY57" fmla="*/ 456051 h 607039"/>
              <a:gd name="connsiteX58" fmla="*/ 199423 w 550382"/>
              <a:gd name="connsiteY58" fmla="*/ 474771 h 607039"/>
              <a:gd name="connsiteX59" fmla="*/ 218923 w 550382"/>
              <a:gd name="connsiteY59" fmla="*/ 419554 h 607039"/>
              <a:gd name="connsiteX60" fmla="*/ 230698 w 550382"/>
              <a:gd name="connsiteY60" fmla="*/ 354083 h 607039"/>
              <a:gd name="connsiteX61" fmla="*/ 230886 w 550382"/>
              <a:gd name="connsiteY61" fmla="*/ 354083 h 607039"/>
              <a:gd name="connsiteX62" fmla="*/ 230981 w 550382"/>
              <a:gd name="connsiteY62" fmla="*/ 354083 h 607039"/>
              <a:gd name="connsiteX63" fmla="*/ 231075 w 550382"/>
              <a:gd name="connsiteY63" fmla="*/ 354083 h 607039"/>
              <a:gd name="connsiteX64" fmla="*/ 231263 w 550382"/>
              <a:gd name="connsiteY64" fmla="*/ 354083 h 607039"/>
              <a:gd name="connsiteX65" fmla="*/ 243038 w 550382"/>
              <a:gd name="connsiteY65" fmla="*/ 419554 h 607039"/>
              <a:gd name="connsiteX66" fmla="*/ 262538 w 550382"/>
              <a:gd name="connsiteY66" fmla="*/ 474771 h 607039"/>
              <a:gd name="connsiteX67" fmla="*/ 268378 w 550382"/>
              <a:gd name="connsiteY67" fmla="*/ 456051 h 607039"/>
              <a:gd name="connsiteX68" fmla="*/ 311993 w 550382"/>
              <a:gd name="connsiteY68" fmla="*/ 318620 h 607039"/>
              <a:gd name="connsiteX69" fmla="*/ 402331 w 550382"/>
              <a:gd name="connsiteY69" fmla="*/ 362267 h 607039"/>
              <a:gd name="connsiteX70" fmla="*/ 407418 w 550382"/>
              <a:gd name="connsiteY70" fmla="*/ 364242 h 607039"/>
              <a:gd name="connsiteX71" fmla="*/ 343550 w 550382"/>
              <a:gd name="connsiteY71" fmla="*/ 400552 h 607039"/>
              <a:gd name="connsiteX72" fmla="*/ 307377 w 550382"/>
              <a:gd name="connsiteY72" fmla="*/ 531869 h 607039"/>
              <a:gd name="connsiteX73" fmla="*/ 231263 w 550382"/>
              <a:gd name="connsiteY73" fmla="*/ 531869 h 607039"/>
              <a:gd name="connsiteX74" fmla="*/ 230698 w 550382"/>
              <a:gd name="connsiteY74" fmla="*/ 531869 h 607039"/>
              <a:gd name="connsiteX75" fmla="*/ 0 w 550382"/>
              <a:gd name="connsiteY75" fmla="*/ 531869 h 607039"/>
              <a:gd name="connsiteX76" fmla="*/ 59629 w 550382"/>
              <a:gd name="connsiteY76" fmla="*/ 362267 h 607039"/>
              <a:gd name="connsiteX77" fmla="*/ 149968 w 550382"/>
              <a:gd name="connsiteY77" fmla="*/ 318620 h 607039"/>
              <a:gd name="connsiteX78" fmla="*/ 223411 w 550382"/>
              <a:gd name="connsiteY78" fmla="*/ 393 h 607039"/>
              <a:gd name="connsiteX79" fmla="*/ 282097 w 550382"/>
              <a:gd name="connsiteY79" fmla="*/ 12809 h 607039"/>
              <a:gd name="connsiteX80" fmla="*/ 310545 w 550382"/>
              <a:gd name="connsiteY80" fmla="*/ 39334 h 607039"/>
              <a:gd name="connsiteX81" fmla="*/ 342008 w 550382"/>
              <a:gd name="connsiteY81" fmla="*/ 138850 h 607039"/>
              <a:gd name="connsiteX82" fmla="*/ 337863 w 550382"/>
              <a:gd name="connsiteY82" fmla="*/ 154182 h 607039"/>
              <a:gd name="connsiteX83" fmla="*/ 348037 w 550382"/>
              <a:gd name="connsiteY83" fmla="*/ 195945 h 607039"/>
              <a:gd name="connsiteX84" fmla="*/ 327784 w 550382"/>
              <a:gd name="connsiteY84" fmla="*/ 231217 h 607039"/>
              <a:gd name="connsiteX85" fmla="*/ 256663 w 550382"/>
              <a:gd name="connsiteY85" fmla="*/ 318881 h 607039"/>
              <a:gd name="connsiteX86" fmla="*/ 204665 w 550382"/>
              <a:gd name="connsiteY86" fmla="*/ 318975 h 607039"/>
              <a:gd name="connsiteX87" fmla="*/ 133733 w 550382"/>
              <a:gd name="connsiteY87" fmla="*/ 231217 h 607039"/>
              <a:gd name="connsiteX88" fmla="*/ 113385 w 550382"/>
              <a:gd name="connsiteY88" fmla="*/ 195850 h 607039"/>
              <a:gd name="connsiteX89" fmla="*/ 123559 w 550382"/>
              <a:gd name="connsiteY89" fmla="*/ 154088 h 607039"/>
              <a:gd name="connsiteX90" fmla="*/ 119414 w 550382"/>
              <a:gd name="connsiteY90" fmla="*/ 138756 h 607039"/>
              <a:gd name="connsiteX91" fmla="*/ 119132 w 550382"/>
              <a:gd name="connsiteY91" fmla="*/ 89845 h 607039"/>
              <a:gd name="connsiteX92" fmla="*/ 147768 w 550382"/>
              <a:gd name="connsiteY92" fmla="*/ 39805 h 607039"/>
              <a:gd name="connsiteX93" fmla="*/ 174333 w 550382"/>
              <a:gd name="connsiteY93" fmla="*/ 17983 h 607039"/>
              <a:gd name="connsiteX94" fmla="*/ 200049 w 550382"/>
              <a:gd name="connsiteY94" fmla="*/ 4814 h 607039"/>
              <a:gd name="connsiteX95" fmla="*/ 223411 w 550382"/>
              <a:gd name="connsiteY95" fmla="*/ 393 h 607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550382" h="607039">
                <a:moveTo>
                  <a:pt x="435944" y="440821"/>
                </a:moveTo>
                <a:cubicBezTo>
                  <a:pt x="427184" y="442138"/>
                  <a:pt x="418988" y="445148"/>
                  <a:pt x="411829" y="450698"/>
                </a:cubicBezTo>
                <a:cubicBezTo>
                  <a:pt x="402786" y="457752"/>
                  <a:pt x="397040" y="466782"/>
                  <a:pt x="393649" y="477504"/>
                </a:cubicBezTo>
                <a:lnTo>
                  <a:pt x="393272" y="478821"/>
                </a:lnTo>
                <a:lnTo>
                  <a:pt x="380650" y="478821"/>
                </a:lnTo>
                <a:cubicBezTo>
                  <a:pt x="378672" y="478821"/>
                  <a:pt x="377070" y="480420"/>
                  <a:pt x="377070" y="482396"/>
                </a:cubicBezTo>
                <a:lnTo>
                  <a:pt x="377070" y="490485"/>
                </a:lnTo>
                <a:cubicBezTo>
                  <a:pt x="377070" y="492460"/>
                  <a:pt x="378672" y="494059"/>
                  <a:pt x="380650" y="494059"/>
                </a:cubicBezTo>
                <a:lnTo>
                  <a:pt x="390635" y="494059"/>
                </a:lnTo>
                <a:lnTo>
                  <a:pt x="390635" y="500643"/>
                </a:lnTo>
                <a:lnTo>
                  <a:pt x="380650" y="500643"/>
                </a:lnTo>
                <a:cubicBezTo>
                  <a:pt x="378672" y="500643"/>
                  <a:pt x="377070" y="502242"/>
                  <a:pt x="377070" y="504217"/>
                </a:cubicBezTo>
                <a:lnTo>
                  <a:pt x="377070" y="512306"/>
                </a:lnTo>
                <a:cubicBezTo>
                  <a:pt x="377070" y="514282"/>
                  <a:pt x="378672" y="515881"/>
                  <a:pt x="380650" y="515881"/>
                </a:cubicBezTo>
                <a:lnTo>
                  <a:pt x="392613" y="515881"/>
                </a:lnTo>
                <a:cubicBezTo>
                  <a:pt x="393461" y="518796"/>
                  <a:pt x="394214" y="521806"/>
                  <a:pt x="395345" y="524534"/>
                </a:cubicBezTo>
                <a:cubicBezTo>
                  <a:pt x="401562" y="539113"/>
                  <a:pt x="411547" y="549554"/>
                  <a:pt x="426807" y="554445"/>
                </a:cubicBezTo>
                <a:cubicBezTo>
                  <a:pt x="439335" y="558584"/>
                  <a:pt x="452052" y="558395"/>
                  <a:pt x="464675" y="554915"/>
                </a:cubicBezTo>
                <a:cubicBezTo>
                  <a:pt x="467972" y="554069"/>
                  <a:pt x="471268" y="552752"/>
                  <a:pt x="474377" y="551435"/>
                </a:cubicBezTo>
                <a:cubicBezTo>
                  <a:pt x="477391" y="550024"/>
                  <a:pt x="478145" y="547767"/>
                  <a:pt x="476920" y="544851"/>
                </a:cubicBezTo>
                <a:cubicBezTo>
                  <a:pt x="475507" y="541653"/>
                  <a:pt x="474283" y="538361"/>
                  <a:pt x="472776" y="535257"/>
                </a:cubicBezTo>
                <a:cubicBezTo>
                  <a:pt x="471457" y="532341"/>
                  <a:pt x="469855" y="531494"/>
                  <a:pt x="466747" y="532247"/>
                </a:cubicBezTo>
                <a:cubicBezTo>
                  <a:pt x="462791" y="533093"/>
                  <a:pt x="458928" y="534316"/>
                  <a:pt x="455066" y="535069"/>
                </a:cubicBezTo>
                <a:cubicBezTo>
                  <a:pt x="447342" y="536762"/>
                  <a:pt x="439806" y="536856"/>
                  <a:pt x="432270" y="534504"/>
                </a:cubicBezTo>
                <a:cubicBezTo>
                  <a:pt x="422851" y="531494"/>
                  <a:pt x="417952" y="524722"/>
                  <a:pt x="414844" y="515881"/>
                </a:cubicBezTo>
                <a:lnTo>
                  <a:pt x="440371" y="515881"/>
                </a:lnTo>
                <a:cubicBezTo>
                  <a:pt x="442350" y="515881"/>
                  <a:pt x="443951" y="514282"/>
                  <a:pt x="443951" y="512306"/>
                </a:cubicBezTo>
                <a:lnTo>
                  <a:pt x="443951" y="504217"/>
                </a:lnTo>
                <a:cubicBezTo>
                  <a:pt x="443951" y="502242"/>
                  <a:pt x="442350" y="500643"/>
                  <a:pt x="440371" y="500643"/>
                </a:cubicBezTo>
                <a:lnTo>
                  <a:pt x="412489" y="500643"/>
                </a:lnTo>
                <a:lnTo>
                  <a:pt x="412489" y="494059"/>
                </a:lnTo>
                <a:lnTo>
                  <a:pt x="440371" y="494059"/>
                </a:lnTo>
                <a:cubicBezTo>
                  <a:pt x="442350" y="494059"/>
                  <a:pt x="443951" y="492460"/>
                  <a:pt x="443951" y="490485"/>
                </a:cubicBezTo>
                <a:lnTo>
                  <a:pt x="443951" y="482396"/>
                </a:lnTo>
                <a:cubicBezTo>
                  <a:pt x="443951" y="480420"/>
                  <a:pt x="442350" y="478821"/>
                  <a:pt x="440371" y="478821"/>
                </a:cubicBezTo>
                <a:lnTo>
                  <a:pt x="415974" y="478821"/>
                </a:lnTo>
                <a:lnTo>
                  <a:pt x="415974" y="478539"/>
                </a:lnTo>
                <a:cubicBezTo>
                  <a:pt x="418894" y="471861"/>
                  <a:pt x="423133" y="466500"/>
                  <a:pt x="430198" y="463772"/>
                </a:cubicBezTo>
                <a:cubicBezTo>
                  <a:pt x="438299" y="460574"/>
                  <a:pt x="446589" y="460574"/>
                  <a:pt x="455066" y="462361"/>
                </a:cubicBezTo>
                <a:cubicBezTo>
                  <a:pt x="458928" y="463113"/>
                  <a:pt x="462791" y="464336"/>
                  <a:pt x="466841" y="465277"/>
                </a:cubicBezTo>
                <a:cubicBezTo>
                  <a:pt x="469855" y="465841"/>
                  <a:pt x="471457" y="464995"/>
                  <a:pt x="472776" y="462361"/>
                </a:cubicBezTo>
                <a:cubicBezTo>
                  <a:pt x="474283" y="459257"/>
                  <a:pt x="475602" y="455965"/>
                  <a:pt x="476920" y="452861"/>
                </a:cubicBezTo>
                <a:cubicBezTo>
                  <a:pt x="478145" y="449851"/>
                  <a:pt x="477391" y="447688"/>
                  <a:pt x="474660" y="446089"/>
                </a:cubicBezTo>
                <a:cubicBezTo>
                  <a:pt x="473906" y="445712"/>
                  <a:pt x="473152" y="445336"/>
                  <a:pt x="472399" y="445054"/>
                </a:cubicBezTo>
                <a:cubicBezTo>
                  <a:pt x="460530" y="440539"/>
                  <a:pt x="448473" y="438752"/>
                  <a:pt x="435944" y="440821"/>
                </a:cubicBezTo>
                <a:close/>
                <a:moveTo>
                  <a:pt x="441172" y="389089"/>
                </a:moveTo>
                <a:cubicBezTo>
                  <a:pt x="469125" y="389089"/>
                  <a:pt x="497079" y="399717"/>
                  <a:pt x="518367" y="420975"/>
                </a:cubicBezTo>
                <a:cubicBezTo>
                  <a:pt x="561039" y="463490"/>
                  <a:pt x="561039" y="532623"/>
                  <a:pt x="518462" y="575138"/>
                </a:cubicBezTo>
                <a:cubicBezTo>
                  <a:pt x="482572" y="610975"/>
                  <a:pt x="427749" y="616618"/>
                  <a:pt x="385925" y="592069"/>
                </a:cubicBezTo>
                <a:lnTo>
                  <a:pt x="385737" y="591880"/>
                </a:lnTo>
                <a:cubicBezTo>
                  <a:pt x="369252" y="604296"/>
                  <a:pt x="351543" y="606460"/>
                  <a:pt x="339203" y="604578"/>
                </a:cubicBezTo>
                <a:cubicBezTo>
                  <a:pt x="335058" y="603920"/>
                  <a:pt x="334210" y="598465"/>
                  <a:pt x="337978" y="596583"/>
                </a:cubicBezTo>
                <a:cubicBezTo>
                  <a:pt x="349282" y="591034"/>
                  <a:pt x="356347" y="580123"/>
                  <a:pt x="360491" y="571187"/>
                </a:cubicBezTo>
                <a:lnTo>
                  <a:pt x="359361" y="570341"/>
                </a:lnTo>
                <a:cubicBezTo>
                  <a:pt x="321399" y="527450"/>
                  <a:pt x="322906" y="461985"/>
                  <a:pt x="363977" y="420975"/>
                </a:cubicBezTo>
                <a:cubicBezTo>
                  <a:pt x="385266" y="399717"/>
                  <a:pt x="413219" y="389089"/>
                  <a:pt x="441172" y="389089"/>
                </a:cubicBezTo>
                <a:close/>
                <a:moveTo>
                  <a:pt x="149968" y="318620"/>
                </a:moveTo>
                <a:lnTo>
                  <a:pt x="193583" y="456051"/>
                </a:lnTo>
                <a:lnTo>
                  <a:pt x="199423" y="474771"/>
                </a:lnTo>
                <a:lnTo>
                  <a:pt x="218923" y="419554"/>
                </a:lnTo>
                <a:cubicBezTo>
                  <a:pt x="174178" y="357093"/>
                  <a:pt x="222408" y="354083"/>
                  <a:pt x="230698" y="354083"/>
                </a:cubicBezTo>
                <a:lnTo>
                  <a:pt x="230886" y="354083"/>
                </a:lnTo>
                <a:lnTo>
                  <a:pt x="230981" y="354083"/>
                </a:lnTo>
                <a:lnTo>
                  <a:pt x="231075" y="354083"/>
                </a:lnTo>
                <a:lnTo>
                  <a:pt x="231263" y="354083"/>
                </a:lnTo>
                <a:cubicBezTo>
                  <a:pt x="239647" y="354271"/>
                  <a:pt x="287878" y="357093"/>
                  <a:pt x="243038" y="419554"/>
                </a:cubicBezTo>
                <a:lnTo>
                  <a:pt x="262538" y="474771"/>
                </a:lnTo>
                <a:lnTo>
                  <a:pt x="268378" y="456051"/>
                </a:lnTo>
                <a:lnTo>
                  <a:pt x="311993" y="318620"/>
                </a:lnTo>
                <a:cubicBezTo>
                  <a:pt x="311993" y="318620"/>
                  <a:pt x="345811" y="340726"/>
                  <a:pt x="402331" y="362267"/>
                </a:cubicBezTo>
                <a:cubicBezTo>
                  <a:pt x="404027" y="362925"/>
                  <a:pt x="405817" y="363678"/>
                  <a:pt x="407418" y="364242"/>
                </a:cubicBezTo>
                <a:cubicBezTo>
                  <a:pt x="383491" y="370263"/>
                  <a:pt x="361448" y="382585"/>
                  <a:pt x="343550" y="400552"/>
                </a:cubicBezTo>
                <a:cubicBezTo>
                  <a:pt x="308131" y="436015"/>
                  <a:pt x="295885" y="486341"/>
                  <a:pt x="307377" y="531869"/>
                </a:cubicBezTo>
                <a:lnTo>
                  <a:pt x="231263" y="531869"/>
                </a:lnTo>
                <a:lnTo>
                  <a:pt x="230698" y="531869"/>
                </a:lnTo>
                <a:lnTo>
                  <a:pt x="0" y="531869"/>
                </a:lnTo>
                <a:cubicBezTo>
                  <a:pt x="1225" y="436015"/>
                  <a:pt x="-2637" y="384843"/>
                  <a:pt x="59629" y="362267"/>
                </a:cubicBezTo>
                <a:cubicBezTo>
                  <a:pt x="116150" y="340726"/>
                  <a:pt x="149968" y="318620"/>
                  <a:pt x="149968" y="318620"/>
                </a:cubicBezTo>
                <a:close/>
                <a:moveTo>
                  <a:pt x="223411" y="393"/>
                </a:moveTo>
                <a:cubicBezTo>
                  <a:pt x="248939" y="-1676"/>
                  <a:pt x="268250" y="4720"/>
                  <a:pt x="282097" y="12809"/>
                </a:cubicBezTo>
                <a:cubicBezTo>
                  <a:pt x="302633" y="24285"/>
                  <a:pt x="310545" y="39334"/>
                  <a:pt x="310545" y="39334"/>
                </a:cubicBezTo>
                <a:cubicBezTo>
                  <a:pt x="310545" y="39334"/>
                  <a:pt x="358022" y="42720"/>
                  <a:pt x="342008" y="138850"/>
                </a:cubicBezTo>
                <a:cubicBezTo>
                  <a:pt x="340972" y="144023"/>
                  <a:pt x="339747" y="149009"/>
                  <a:pt x="337863" y="154182"/>
                </a:cubicBezTo>
                <a:cubicBezTo>
                  <a:pt x="347377" y="153335"/>
                  <a:pt x="358587" y="158791"/>
                  <a:pt x="348037" y="195945"/>
                </a:cubicBezTo>
                <a:cubicBezTo>
                  <a:pt x="340312" y="223128"/>
                  <a:pt x="333153" y="230841"/>
                  <a:pt x="327784" y="231217"/>
                </a:cubicBezTo>
                <a:cubicBezTo>
                  <a:pt x="322886" y="263386"/>
                  <a:pt x="296981" y="304302"/>
                  <a:pt x="256663" y="318881"/>
                </a:cubicBezTo>
                <a:cubicBezTo>
                  <a:pt x="239990" y="324901"/>
                  <a:pt x="221527" y="324901"/>
                  <a:pt x="204665" y="318975"/>
                </a:cubicBezTo>
                <a:cubicBezTo>
                  <a:pt x="163594" y="304584"/>
                  <a:pt x="138725" y="263574"/>
                  <a:pt x="133733" y="231217"/>
                </a:cubicBezTo>
                <a:cubicBezTo>
                  <a:pt x="128363" y="230653"/>
                  <a:pt x="121204" y="223128"/>
                  <a:pt x="113385" y="195850"/>
                </a:cubicBezTo>
                <a:cubicBezTo>
                  <a:pt x="102929" y="158697"/>
                  <a:pt x="114139" y="153147"/>
                  <a:pt x="123559" y="154088"/>
                </a:cubicBezTo>
                <a:cubicBezTo>
                  <a:pt x="121675" y="148914"/>
                  <a:pt x="120262" y="143741"/>
                  <a:pt x="119414" y="138756"/>
                </a:cubicBezTo>
                <a:cubicBezTo>
                  <a:pt x="116023" y="121449"/>
                  <a:pt x="115175" y="105271"/>
                  <a:pt x="119132" y="89845"/>
                </a:cubicBezTo>
                <a:cubicBezTo>
                  <a:pt x="124030" y="69151"/>
                  <a:pt x="135240" y="52597"/>
                  <a:pt x="147768" y="39805"/>
                </a:cubicBezTo>
                <a:cubicBezTo>
                  <a:pt x="155869" y="31433"/>
                  <a:pt x="164724" y="24002"/>
                  <a:pt x="174333" y="17983"/>
                </a:cubicBezTo>
                <a:cubicBezTo>
                  <a:pt x="182057" y="12621"/>
                  <a:pt x="190629" y="7918"/>
                  <a:pt x="200049" y="4814"/>
                </a:cubicBezTo>
                <a:cubicBezTo>
                  <a:pt x="207303" y="2463"/>
                  <a:pt x="215121" y="770"/>
                  <a:pt x="223411" y="3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01578" tIns="101578" rIns="101578" bIns="10157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14:window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206500" y="1903016"/>
            <a:ext cx="2025650" cy="2334419"/>
            <a:chOff x="1206500" y="1903016"/>
            <a:chExt cx="2025650" cy="2334419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1206500" y="1903016"/>
              <a:ext cx="2025650" cy="233441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BBDBDD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19" name="Freeform 47"/>
            <p:cNvSpPr/>
            <p:nvPr/>
          </p:nvSpPr>
          <p:spPr bwMode="auto">
            <a:xfrm>
              <a:off x="1459849" y="2194070"/>
              <a:ext cx="1518953" cy="1752311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BBDBDD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1925263" y="2775090"/>
              <a:ext cx="588125" cy="590270"/>
            </a:xfrm>
            <a:custGeom>
              <a:avLst/>
              <a:gdLst>
                <a:gd name="T0" fmla="*/ 321 w 353"/>
                <a:gd name="T1" fmla="*/ 104 h 353"/>
                <a:gd name="T2" fmla="*/ 321 w 353"/>
                <a:gd name="T3" fmla="*/ 24 h 353"/>
                <a:gd name="T4" fmla="*/ 297 w 353"/>
                <a:gd name="T5" fmla="*/ 0 h 353"/>
                <a:gd name="T6" fmla="*/ 273 w 353"/>
                <a:gd name="T7" fmla="*/ 24 h 353"/>
                <a:gd name="T8" fmla="*/ 273 w 353"/>
                <a:gd name="T9" fmla="*/ 30 h 353"/>
                <a:gd name="T10" fmla="*/ 40 w 353"/>
                <a:gd name="T11" fmla="*/ 98 h 353"/>
                <a:gd name="T12" fmla="*/ 32 w 353"/>
                <a:gd name="T13" fmla="*/ 96 h 353"/>
                <a:gd name="T14" fmla="*/ 16 w 353"/>
                <a:gd name="T15" fmla="*/ 96 h 353"/>
                <a:gd name="T16" fmla="*/ 0 w 353"/>
                <a:gd name="T17" fmla="*/ 112 h 353"/>
                <a:gd name="T18" fmla="*/ 0 w 353"/>
                <a:gd name="T19" fmla="*/ 192 h 353"/>
                <a:gd name="T20" fmla="*/ 16 w 353"/>
                <a:gd name="T21" fmla="*/ 208 h 353"/>
                <a:gd name="T22" fmla="*/ 32 w 353"/>
                <a:gd name="T23" fmla="*/ 208 h 353"/>
                <a:gd name="T24" fmla="*/ 40 w 353"/>
                <a:gd name="T25" fmla="*/ 206 h 353"/>
                <a:gd name="T26" fmla="*/ 50 w 353"/>
                <a:gd name="T27" fmla="*/ 209 h 353"/>
                <a:gd name="T28" fmla="*/ 81 w 353"/>
                <a:gd name="T29" fmla="*/ 347 h 353"/>
                <a:gd name="T30" fmla="*/ 81 w 353"/>
                <a:gd name="T31" fmla="*/ 347 h 353"/>
                <a:gd name="T32" fmla="*/ 89 w 353"/>
                <a:gd name="T33" fmla="*/ 353 h 353"/>
                <a:gd name="T34" fmla="*/ 153 w 353"/>
                <a:gd name="T35" fmla="*/ 353 h 353"/>
                <a:gd name="T36" fmla="*/ 161 w 353"/>
                <a:gd name="T37" fmla="*/ 345 h 353"/>
                <a:gd name="T38" fmla="*/ 160 w 353"/>
                <a:gd name="T39" fmla="*/ 343 h 353"/>
                <a:gd name="T40" fmla="*/ 161 w 353"/>
                <a:gd name="T41" fmla="*/ 343 h 353"/>
                <a:gd name="T42" fmla="*/ 135 w 353"/>
                <a:gd name="T43" fmla="*/ 234 h 353"/>
                <a:gd name="T44" fmla="*/ 273 w 353"/>
                <a:gd name="T45" fmla="*/ 275 h 353"/>
                <a:gd name="T46" fmla="*/ 273 w 353"/>
                <a:gd name="T47" fmla="*/ 281 h 353"/>
                <a:gd name="T48" fmla="*/ 297 w 353"/>
                <a:gd name="T49" fmla="*/ 305 h 353"/>
                <a:gd name="T50" fmla="*/ 321 w 353"/>
                <a:gd name="T51" fmla="*/ 281 h 353"/>
                <a:gd name="T52" fmla="*/ 321 w 353"/>
                <a:gd name="T53" fmla="*/ 200 h 353"/>
                <a:gd name="T54" fmla="*/ 353 w 353"/>
                <a:gd name="T55" fmla="*/ 168 h 353"/>
                <a:gd name="T56" fmla="*/ 353 w 353"/>
                <a:gd name="T57" fmla="*/ 136 h 353"/>
                <a:gd name="T58" fmla="*/ 321 w 353"/>
                <a:gd name="T59" fmla="*/ 104 h 353"/>
                <a:gd name="T60" fmla="*/ 32 w 353"/>
                <a:gd name="T61" fmla="*/ 192 h 353"/>
                <a:gd name="T62" fmla="*/ 16 w 353"/>
                <a:gd name="T63" fmla="*/ 192 h 353"/>
                <a:gd name="T64" fmla="*/ 16 w 353"/>
                <a:gd name="T65" fmla="*/ 112 h 353"/>
                <a:gd name="T66" fmla="*/ 32 w 353"/>
                <a:gd name="T67" fmla="*/ 112 h 353"/>
                <a:gd name="T68" fmla="*/ 32 w 353"/>
                <a:gd name="T69" fmla="*/ 192 h 353"/>
                <a:gd name="T70" fmla="*/ 143 w 353"/>
                <a:gd name="T71" fmla="*/ 337 h 353"/>
                <a:gd name="T72" fmla="*/ 95 w 353"/>
                <a:gd name="T73" fmla="*/ 337 h 353"/>
                <a:gd name="T74" fmla="*/ 91 w 353"/>
                <a:gd name="T75" fmla="*/ 321 h 353"/>
                <a:gd name="T76" fmla="*/ 139 w 353"/>
                <a:gd name="T77" fmla="*/ 321 h 353"/>
                <a:gd name="T78" fmla="*/ 143 w 353"/>
                <a:gd name="T79" fmla="*/ 337 h 353"/>
                <a:gd name="T80" fmla="*/ 135 w 353"/>
                <a:gd name="T81" fmla="*/ 305 h 353"/>
                <a:gd name="T82" fmla="*/ 88 w 353"/>
                <a:gd name="T83" fmla="*/ 305 h 353"/>
                <a:gd name="T84" fmla="*/ 68 w 353"/>
                <a:gd name="T85" fmla="*/ 214 h 353"/>
                <a:gd name="T86" fmla="*/ 117 w 353"/>
                <a:gd name="T87" fmla="*/ 229 h 353"/>
                <a:gd name="T88" fmla="*/ 135 w 353"/>
                <a:gd name="T89" fmla="*/ 305 h 353"/>
                <a:gd name="T90" fmla="*/ 273 w 353"/>
                <a:gd name="T91" fmla="*/ 258 h 353"/>
                <a:gd name="T92" fmla="*/ 48 w 353"/>
                <a:gd name="T93" fmla="*/ 192 h 353"/>
                <a:gd name="T94" fmla="*/ 48 w 353"/>
                <a:gd name="T95" fmla="*/ 113 h 353"/>
                <a:gd name="T96" fmla="*/ 273 w 353"/>
                <a:gd name="T97" fmla="*/ 47 h 353"/>
                <a:gd name="T98" fmla="*/ 273 w 353"/>
                <a:gd name="T99" fmla="*/ 258 h 353"/>
                <a:gd name="T100" fmla="*/ 305 w 353"/>
                <a:gd name="T101" fmla="*/ 281 h 353"/>
                <a:gd name="T102" fmla="*/ 297 w 353"/>
                <a:gd name="T103" fmla="*/ 289 h 353"/>
                <a:gd name="T104" fmla="*/ 289 w 353"/>
                <a:gd name="T105" fmla="*/ 281 h 353"/>
                <a:gd name="T106" fmla="*/ 289 w 353"/>
                <a:gd name="T107" fmla="*/ 24 h 353"/>
                <a:gd name="T108" fmla="*/ 297 w 353"/>
                <a:gd name="T109" fmla="*/ 16 h 353"/>
                <a:gd name="T110" fmla="*/ 305 w 353"/>
                <a:gd name="T111" fmla="*/ 24 h 353"/>
                <a:gd name="T112" fmla="*/ 305 w 353"/>
                <a:gd name="T113" fmla="*/ 281 h 353"/>
                <a:gd name="T114" fmla="*/ 337 w 353"/>
                <a:gd name="T115" fmla="*/ 168 h 353"/>
                <a:gd name="T116" fmla="*/ 321 w 353"/>
                <a:gd name="T117" fmla="*/ 184 h 353"/>
                <a:gd name="T118" fmla="*/ 321 w 353"/>
                <a:gd name="T119" fmla="*/ 120 h 353"/>
                <a:gd name="T120" fmla="*/ 337 w 353"/>
                <a:gd name="T121" fmla="*/ 136 h 353"/>
                <a:gd name="T122" fmla="*/ 337 w 353"/>
                <a:gd name="T123" fmla="*/ 168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53" h="353">
                  <a:moveTo>
                    <a:pt x="321" y="104"/>
                  </a:moveTo>
                  <a:cubicBezTo>
                    <a:pt x="321" y="24"/>
                    <a:pt x="321" y="24"/>
                    <a:pt x="321" y="24"/>
                  </a:cubicBezTo>
                  <a:cubicBezTo>
                    <a:pt x="321" y="11"/>
                    <a:pt x="311" y="0"/>
                    <a:pt x="297" y="0"/>
                  </a:cubicBezTo>
                  <a:cubicBezTo>
                    <a:pt x="284" y="0"/>
                    <a:pt x="273" y="11"/>
                    <a:pt x="273" y="24"/>
                  </a:cubicBezTo>
                  <a:cubicBezTo>
                    <a:pt x="273" y="30"/>
                    <a:pt x="273" y="30"/>
                    <a:pt x="273" y="30"/>
                  </a:cubicBezTo>
                  <a:cubicBezTo>
                    <a:pt x="40" y="98"/>
                    <a:pt x="40" y="98"/>
                    <a:pt x="40" y="98"/>
                  </a:cubicBezTo>
                  <a:cubicBezTo>
                    <a:pt x="38" y="97"/>
                    <a:pt x="35" y="96"/>
                    <a:pt x="32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7" y="96"/>
                    <a:pt x="0" y="103"/>
                    <a:pt x="0" y="112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201"/>
                    <a:pt x="7" y="208"/>
                    <a:pt x="16" y="208"/>
                  </a:cubicBezTo>
                  <a:cubicBezTo>
                    <a:pt x="32" y="208"/>
                    <a:pt x="32" y="208"/>
                    <a:pt x="32" y="208"/>
                  </a:cubicBezTo>
                  <a:cubicBezTo>
                    <a:pt x="35" y="208"/>
                    <a:pt x="38" y="208"/>
                    <a:pt x="40" y="206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81" y="347"/>
                    <a:pt x="81" y="347"/>
                    <a:pt x="81" y="347"/>
                  </a:cubicBezTo>
                  <a:cubicBezTo>
                    <a:pt x="81" y="347"/>
                    <a:pt x="81" y="347"/>
                    <a:pt x="81" y="347"/>
                  </a:cubicBezTo>
                  <a:cubicBezTo>
                    <a:pt x="82" y="350"/>
                    <a:pt x="85" y="353"/>
                    <a:pt x="89" y="353"/>
                  </a:cubicBezTo>
                  <a:cubicBezTo>
                    <a:pt x="153" y="353"/>
                    <a:pt x="153" y="353"/>
                    <a:pt x="153" y="353"/>
                  </a:cubicBezTo>
                  <a:cubicBezTo>
                    <a:pt x="157" y="353"/>
                    <a:pt x="161" y="349"/>
                    <a:pt x="161" y="345"/>
                  </a:cubicBezTo>
                  <a:cubicBezTo>
                    <a:pt x="161" y="344"/>
                    <a:pt x="161" y="344"/>
                    <a:pt x="160" y="343"/>
                  </a:cubicBezTo>
                  <a:cubicBezTo>
                    <a:pt x="161" y="343"/>
                    <a:pt x="161" y="343"/>
                    <a:pt x="161" y="343"/>
                  </a:cubicBezTo>
                  <a:cubicBezTo>
                    <a:pt x="135" y="234"/>
                    <a:pt x="135" y="234"/>
                    <a:pt x="135" y="234"/>
                  </a:cubicBezTo>
                  <a:cubicBezTo>
                    <a:pt x="273" y="275"/>
                    <a:pt x="273" y="275"/>
                    <a:pt x="273" y="275"/>
                  </a:cubicBezTo>
                  <a:cubicBezTo>
                    <a:pt x="273" y="281"/>
                    <a:pt x="273" y="281"/>
                    <a:pt x="273" y="281"/>
                  </a:cubicBezTo>
                  <a:cubicBezTo>
                    <a:pt x="273" y="294"/>
                    <a:pt x="284" y="305"/>
                    <a:pt x="297" y="305"/>
                  </a:cubicBezTo>
                  <a:cubicBezTo>
                    <a:pt x="311" y="305"/>
                    <a:pt x="321" y="294"/>
                    <a:pt x="321" y="281"/>
                  </a:cubicBezTo>
                  <a:cubicBezTo>
                    <a:pt x="321" y="200"/>
                    <a:pt x="321" y="200"/>
                    <a:pt x="321" y="200"/>
                  </a:cubicBezTo>
                  <a:cubicBezTo>
                    <a:pt x="339" y="200"/>
                    <a:pt x="353" y="186"/>
                    <a:pt x="353" y="168"/>
                  </a:cubicBezTo>
                  <a:cubicBezTo>
                    <a:pt x="353" y="136"/>
                    <a:pt x="353" y="136"/>
                    <a:pt x="353" y="136"/>
                  </a:cubicBezTo>
                  <a:cubicBezTo>
                    <a:pt x="353" y="118"/>
                    <a:pt x="339" y="104"/>
                    <a:pt x="321" y="104"/>
                  </a:cubicBezTo>
                  <a:moveTo>
                    <a:pt x="32" y="192"/>
                  </a:moveTo>
                  <a:cubicBezTo>
                    <a:pt x="16" y="192"/>
                    <a:pt x="16" y="192"/>
                    <a:pt x="16" y="192"/>
                  </a:cubicBezTo>
                  <a:cubicBezTo>
                    <a:pt x="16" y="112"/>
                    <a:pt x="16" y="112"/>
                    <a:pt x="16" y="112"/>
                  </a:cubicBezTo>
                  <a:cubicBezTo>
                    <a:pt x="32" y="112"/>
                    <a:pt x="32" y="112"/>
                    <a:pt x="32" y="112"/>
                  </a:cubicBezTo>
                  <a:lnTo>
                    <a:pt x="32" y="192"/>
                  </a:lnTo>
                  <a:close/>
                  <a:moveTo>
                    <a:pt x="143" y="337"/>
                  </a:moveTo>
                  <a:cubicBezTo>
                    <a:pt x="95" y="337"/>
                    <a:pt x="95" y="337"/>
                    <a:pt x="95" y="337"/>
                  </a:cubicBezTo>
                  <a:cubicBezTo>
                    <a:pt x="91" y="321"/>
                    <a:pt x="91" y="321"/>
                    <a:pt x="91" y="321"/>
                  </a:cubicBezTo>
                  <a:cubicBezTo>
                    <a:pt x="139" y="321"/>
                    <a:pt x="139" y="321"/>
                    <a:pt x="139" y="321"/>
                  </a:cubicBezTo>
                  <a:lnTo>
                    <a:pt x="143" y="337"/>
                  </a:lnTo>
                  <a:close/>
                  <a:moveTo>
                    <a:pt x="135" y="305"/>
                  </a:moveTo>
                  <a:cubicBezTo>
                    <a:pt x="88" y="305"/>
                    <a:pt x="88" y="305"/>
                    <a:pt x="88" y="305"/>
                  </a:cubicBezTo>
                  <a:cubicBezTo>
                    <a:pt x="68" y="214"/>
                    <a:pt x="68" y="214"/>
                    <a:pt x="68" y="214"/>
                  </a:cubicBezTo>
                  <a:cubicBezTo>
                    <a:pt x="117" y="229"/>
                    <a:pt x="117" y="229"/>
                    <a:pt x="117" y="229"/>
                  </a:cubicBezTo>
                  <a:lnTo>
                    <a:pt x="135" y="305"/>
                  </a:lnTo>
                  <a:close/>
                  <a:moveTo>
                    <a:pt x="273" y="258"/>
                  </a:moveTo>
                  <a:cubicBezTo>
                    <a:pt x="48" y="192"/>
                    <a:pt x="48" y="192"/>
                    <a:pt x="48" y="192"/>
                  </a:cubicBezTo>
                  <a:cubicBezTo>
                    <a:pt x="48" y="113"/>
                    <a:pt x="48" y="113"/>
                    <a:pt x="48" y="113"/>
                  </a:cubicBezTo>
                  <a:cubicBezTo>
                    <a:pt x="273" y="47"/>
                    <a:pt x="273" y="47"/>
                    <a:pt x="273" y="47"/>
                  </a:cubicBezTo>
                  <a:lnTo>
                    <a:pt x="273" y="258"/>
                  </a:lnTo>
                  <a:close/>
                  <a:moveTo>
                    <a:pt x="305" y="281"/>
                  </a:moveTo>
                  <a:cubicBezTo>
                    <a:pt x="305" y="285"/>
                    <a:pt x="302" y="289"/>
                    <a:pt x="297" y="289"/>
                  </a:cubicBezTo>
                  <a:cubicBezTo>
                    <a:pt x="293" y="289"/>
                    <a:pt x="289" y="285"/>
                    <a:pt x="289" y="281"/>
                  </a:cubicBezTo>
                  <a:cubicBezTo>
                    <a:pt x="289" y="24"/>
                    <a:pt x="289" y="24"/>
                    <a:pt x="289" y="24"/>
                  </a:cubicBezTo>
                  <a:cubicBezTo>
                    <a:pt x="289" y="19"/>
                    <a:pt x="293" y="16"/>
                    <a:pt x="297" y="16"/>
                  </a:cubicBezTo>
                  <a:cubicBezTo>
                    <a:pt x="302" y="16"/>
                    <a:pt x="305" y="19"/>
                    <a:pt x="305" y="24"/>
                  </a:cubicBezTo>
                  <a:lnTo>
                    <a:pt x="305" y="281"/>
                  </a:lnTo>
                  <a:close/>
                  <a:moveTo>
                    <a:pt x="337" y="168"/>
                  </a:moveTo>
                  <a:cubicBezTo>
                    <a:pt x="337" y="177"/>
                    <a:pt x="330" y="184"/>
                    <a:pt x="321" y="184"/>
                  </a:cubicBezTo>
                  <a:cubicBezTo>
                    <a:pt x="321" y="120"/>
                    <a:pt x="321" y="120"/>
                    <a:pt x="321" y="120"/>
                  </a:cubicBezTo>
                  <a:cubicBezTo>
                    <a:pt x="330" y="120"/>
                    <a:pt x="337" y="127"/>
                    <a:pt x="337" y="136"/>
                  </a:cubicBezTo>
                  <a:lnTo>
                    <a:pt x="337" y="16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3" name="Freeform 55"/>
            <p:cNvSpPr/>
            <p:nvPr/>
          </p:nvSpPr>
          <p:spPr bwMode="auto">
            <a:xfrm>
              <a:off x="2157250" y="4092023"/>
              <a:ext cx="125576" cy="144868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BBDBDD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790950" y="1903016"/>
            <a:ext cx="2025650" cy="2334419"/>
            <a:chOff x="3790950" y="1903016"/>
            <a:chExt cx="2025650" cy="2334419"/>
          </a:xfrm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790950" y="1903016"/>
              <a:ext cx="2025650" cy="233441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F4A48E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15" name="Freeform 44"/>
            <p:cNvSpPr/>
            <p:nvPr/>
          </p:nvSpPr>
          <p:spPr bwMode="auto">
            <a:xfrm>
              <a:off x="4044299" y="2194070"/>
              <a:ext cx="1518953" cy="1752311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F4A48E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16" name="Freeform 21"/>
            <p:cNvSpPr>
              <a:spLocks noEditPoints="1"/>
            </p:cNvSpPr>
            <p:nvPr/>
          </p:nvSpPr>
          <p:spPr bwMode="auto">
            <a:xfrm>
              <a:off x="4643865" y="2777236"/>
              <a:ext cx="319820" cy="585979"/>
            </a:xfrm>
            <a:custGeom>
              <a:avLst/>
              <a:gdLst>
                <a:gd name="T0" fmla="*/ 96 w 193"/>
                <a:gd name="T1" fmla="*/ 329 h 353"/>
                <a:gd name="T2" fmla="*/ 105 w 193"/>
                <a:gd name="T3" fmla="*/ 321 h 353"/>
                <a:gd name="T4" fmla="*/ 96 w 193"/>
                <a:gd name="T5" fmla="*/ 313 h 353"/>
                <a:gd name="T6" fmla="*/ 88 w 193"/>
                <a:gd name="T7" fmla="*/ 321 h 353"/>
                <a:gd name="T8" fmla="*/ 96 w 193"/>
                <a:gd name="T9" fmla="*/ 329 h 353"/>
                <a:gd name="T10" fmla="*/ 161 w 193"/>
                <a:gd name="T11" fmla="*/ 0 h 353"/>
                <a:gd name="T12" fmla="*/ 32 w 193"/>
                <a:gd name="T13" fmla="*/ 0 h 353"/>
                <a:gd name="T14" fmla="*/ 0 w 193"/>
                <a:gd name="T15" fmla="*/ 32 h 353"/>
                <a:gd name="T16" fmla="*/ 0 w 193"/>
                <a:gd name="T17" fmla="*/ 321 h 353"/>
                <a:gd name="T18" fmla="*/ 32 w 193"/>
                <a:gd name="T19" fmla="*/ 353 h 353"/>
                <a:gd name="T20" fmla="*/ 161 w 193"/>
                <a:gd name="T21" fmla="*/ 353 h 353"/>
                <a:gd name="T22" fmla="*/ 193 w 193"/>
                <a:gd name="T23" fmla="*/ 321 h 353"/>
                <a:gd name="T24" fmla="*/ 193 w 193"/>
                <a:gd name="T25" fmla="*/ 32 h 353"/>
                <a:gd name="T26" fmla="*/ 161 w 193"/>
                <a:gd name="T27" fmla="*/ 0 h 353"/>
                <a:gd name="T28" fmla="*/ 177 w 193"/>
                <a:gd name="T29" fmla="*/ 321 h 353"/>
                <a:gd name="T30" fmla="*/ 161 w 193"/>
                <a:gd name="T31" fmla="*/ 337 h 353"/>
                <a:gd name="T32" fmla="*/ 32 w 193"/>
                <a:gd name="T33" fmla="*/ 337 h 353"/>
                <a:gd name="T34" fmla="*/ 16 w 193"/>
                <a:gd name="T35" fmla="*/ 321 h 353"/>
                <a:gd name="T36" fmla="*/ 16 w 193"/>
                <a:gd name="T37" fmla="*/ 305 h 353"/>
                <a:gd name="T38" fmla="*/ 177 w 193"/>
                <a:gd name="T39" fmla="*/ 305 h 353"/>
                <a:gd name="T40" fmla="*/ 177 w 193"/>
                <a:gd name="T41" fmla="*/ 321 h 353"/>
                <a:gd name="T42" fmla="*/ 177 w 193"/>
                <a:gd name="T43" fmla="*/ 289 h 353"/>
                <a:gd name="T44" fmla="*/ 16 w 193"/>
                <a:gd name="T45" fmla="*/ 289 h 353"/>
                <a:gd name="T46" fmla="*/ 16 w 193"/>
                <a:gd name="T47" fmla="*/ 64 h 353"/>
                <a:gd name="T48" fmla="*/ 177 w 193"/>
                <a:gd name="T49" fmla="*/ 64 h 353"/>
                <a:gd name="T50" fmla="*/ 177 w 193"/>
                <a:gd name="T51" fmla="*/ 289 h 353"/>
                <a:gd name="T52" fmla="*/ 177 w 193"/>
                <a:gd name="T53" fmla="*/ 48 h 353"/>
                <a:gd name="T54" fmla="*/ 16 w 193"/>
                <a:gd name="T55" fmla="*/ 48 h 353"/>
                <a:gd name="T56" fmla="*/ 16 w 193"/>
                <a:gd name="T57" fmla="*/ 32 h 353"/>
                <a:gd name="T58" fmla="*/ 32 w 193"/>
                <a:gd name="T59" fmla="*/ 16 h 353"/>
                <a:gd name="T60" fmla="*/ 161 w 193"/>
                <a:gd name="T61" fmla="*/ 16 h 353"/>
                <a:gd name="T62" fmla="*/ 177 w 193"/>
                <a:gd name="T63" fmla="*/ 32 h 353"/>
                <a:gd name="T64" fmla="*/ 177 w 193"/>
                <a:gd name="T65" fmla="*/ 48 h 353"/>
                <a:gd name="T66" fmla="*/ 105 w 193"/>
                <a:gd name="T67" fmla="*/ 24 h 353"/>
                <a:gd name="T68" fmla="*/ 88 w 193"/>
                <a:gd name="T69" fmla="*/ 24 h 353"/>
                <a:gd name="T70" fmla="*/ 80 w 193"/>
                <a:gd name="T71" fmla="*/ 32 h 353"/>
                <a:gd name="T72" fmla="*/ 88 w 193"/>
                <a:gd name="T73" fmla="*/ 40 h 353"/>
                <a:gd name="T74" fmla="*/ 105 w 193"/>
                <a:gd name="T75" fmla="*/ 40 h 353"/>
                <a:gd name="T76" fmla="*/ 113 w 193"/>
                <a:gd name="T77" fmla="*/ 32 h 353"/>
                <a:gd name="T78" fmla="*/ 105 w 193"/>
                <a:gd name="T79" fmla="*/ 2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3" h="353">
                  <a:moveTo>
                    <a:pt x="96" y="329"/>
                  </a:moveTo>
                  <a:cubicBezTo>
                    <a:pt x="101" y="329"/>
                    <a:pt x="105" y="326"/>
                    <a:pt x="105" y="321"/>
                  </a:cubicBezTo>
                  <a:cubicBezTo>
                    <a:pt x="105" y="317"/>
                    <a:pt x="101" y="313"/>
                    <a:pt x="96" y="313"/>
                  </a:cubicBezTo>
                  <a:cubicBezTo>
                    <a:pt x="92" y="313"/>
                    <a:pt x="88" y="317"/>
                    <a:pt x="88" y="321"/>
                  </a:cubicBezTo>
                  <a:cubicBezTo>
                    <a:pt x="88" y="326"/>
                    <a:pt x="92" y="329"/>
                    <a:pt x="96" y="329"/>
                  </a:cubicBezTo>
                  <a:moveTo>
                    <a:pt x="161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39"/>
                    <a:pt x="15" y="353"/>
                    <a:pt x="32" y="353"/>
                  </a:cubicBezTo>
                  <a:cubicBezTo>
                    <a:pt x="161" y="353"/>
                    <a:pt x="161" y="353"/>
                    <a:pt x="161" y="353"/>
                  </a:cubicBezTo>
                  <a:cubicBezTo>
                    <a:pt x="178" y="353"/>
                    <a:pt x="193" y="339"/>
                    <a:pt x="193" y="321"/>
                  </a:cubicBezTo>
                  <a:cubicBezTo>
                    <a:pt x="193" y="32"/>
                    <a:pt x="193" y="32"/>
                    <a:pt x="193" y="32"/>
                  </a:cubicBezTo>
                  <a:cubicBezTo>
                    <a:pt x="193" y="14"/>
                    <a:pt x="178" y="0"/>
                    <a:pt x="161" y="0"/>
                  </a:cubicBezTo>
                  <a:moveTo>
                    <a:pt x="177" y="321"/>
                  </a:moveTo>
                  <a:cubicBezTo>
                    <a:pt x="177" y="330"/>
                    <a:pt x="170" y="337"/>
                    <a:pt x="161" y="337"/>
                  </a:cubicBezTo>
                  <a:cubicBezTo>
                    <a:pt x="32" y="337"/>
                    <a:pt x="32" y="337"/>
                    <a:pt x="32" y="337"/>
                  </a:cubicBezTo>
                  <a:cubicBezTo>
                    <a:pt x="23" y="337"/>
                    <a:pt x="16" y="330"/>
                    <a:pt x="16" y="321"/>
                  </a:cubicBezTo>
                  <a:cubicBezTo>
                    <a:pt x="16" y="305"/>
                    <a:pt x="16" y="305"/>
                    <a:pt x="16" y="305"/>
                  </a:cubicBezTo>
                  <a:cubicBezTo>
                    <a:pt x="177" y="305"/>
                    <a:pt x="177" y="305"/>
                    <a:pt x="177" y="305"/>
                  </a:cubicBezTo>
                  <a:lnTo>
                    <a:pt x="177" y="321"/>
                  </a:lnTo>
                  <a:close/>
                  <a:moveTo>
                    <a:pt x="177" y="289"/>
                  </a:moveTo>
                  <a:cubicBezTo>
                    <a:pt x="16" y="289"/>
                    <a:pt x="16" y="289"/>
                    <a:pt x="16" y="289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77" y="64"/>
                    <a:pt x="177" y="64"/>
                    <a:pt x="177" y="64"/>
                  </a:cubicBezTo>
                  <a:lnTo>
                    <a:pt x="177" y="289"/>
                  </a:lnTo>
                  <a:close/>
                  <a:moveTo>
                    <a:pt x="177" y="48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23"/>
                    <a:pt x="23" y="16"/>
                    <a:pt x="32" y="16"/>
                  </a:cubicBezTo>
                  <a:cubicBezTo>
                    <a:pt x="161" y="16"/>
                    <a:pt x="161" y="16"/>
                    <a:pt x="161" y="16"/>
                  </a:cubicBezTo>
                  <a:cubicBezTo>
                    <a:pt x="170" y="16"/>
                    <a:pt x="177" y="23"/>
                    <a:pt x="177" y="32"/>
                  </a:cubicBezTo>
                  <a:lnTo>
                    <a:pt x="177" y="48"/>
                  </a:lnTo>
                  <a:close/>
                  <a:moveTo>
                    <a:pt x="105" y="24"/>
                  </a:moveTo>
                  <a:cubicBezTo>
                    <a:pt x="88" y="24"/>
                    <a:pt x="88" y="24"/>
                    <a:pt x="88" y="24"/>
                  </a:cubicBezTo>
                  <a:cubicBezTo>
                    <a:pt x="84" y="24"/>
                    <a:pt x="80" y="28"/>
                    <a:pt x="80" y="32"/>
                  </a:cubicBezTo>
                  <a:cubicBezTo>
                    <a:pt x="80" y="37"/>
                    <a:pt x="84" y="40"/>
                    <a:pt x="88" y="40"/>
                  </a:cubicBezTo>
                  <a:cubicBezTo>
                    <a:pt x="105" y="40"/>
                    <a:pt x="105" y="40"/>
                    <a:pt x="105" y="40"/>
                  </a:cubicBezTo>
                  <a:cubicBezTo>
                    <a:pt x="109" y="40"/>
                    <a:pt x="113" y="37"/>
                    <a:pt x="113" y="32"/>
                  </a:cubicBezTo>
                  <a:cubicBezTo>
                    <a:pt x="113" y="28"/>
                    <a:pt x="109" y="24"/>
                    <a:pt x="105" y="2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4" name="Freeform 56"/>
            <p:cNvSpPr/>
            <p:nvPr/>
          </p:nvSpPr>
          <p:spPr bwMode="auto">
            <a:xfrm>
              <a:off x="4740987" y="4092023"/>
              <a:ext cx="125576" cy="144868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F4CF69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375400" y="1903016"/>
            <a:ext cx="2025650" cy="2334419"/>
            <a:chOff x="6375400" y="1903016"/>
            <a:chExt cx="2025650" cy="2334419"/>
          </a:xfrm>
        </p:grpSpPr>
        <p:sp>
          <p:nvSpPr>
            <p:cNvPr id="13" name="Freeform 5"/>
            <p:cNvSpPr>
              <a:spLocks noEditPoints="1"/>
            </p:cNvSpPr>
            <p:nvPr/>
          </p:nvSpPr>
          <p:spPr bwMode="auto">
            <a:xfrm>
              <a:off x="6375400" y="1903016"/>
              <a:ext cx="2025650" cy="233441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FFD5D9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17" name="Freeform 50"/>
            <p:cNvSpPr/>
            <p:nvPr/>
          </p:nvSpPr>
          <p:spPr bwMode="auto">
            <a:xfrm>
              <a:off x="6628749" y="2194070"/>
              <a:ext cx="1518953" cy="1752311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FFD5D9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18" name="Freeform 33"/>
            <p:cNvSpPr>
              <a:spLocks noEditPoints="1"/>
            </p:cNvSpPr>
            <p:nvPr/>
          </p:nvSpPr>
          <p:spPr bwMode="auto">
            <a:xfrm>
              <a:off x="7102754" y="2830898"/>
              <a:ext cx="585979" cy="478655"/>
            </a:xfrm>
            <a:custGeom>
              <a:avLst/>
              <a:gdLst>
                <a:gd name="T0" fmla="*/ 216 w 353"/>
                <a:gd name="T1" fmla="*/ 48 h 289"/>
                <a:gd name="T2" fmla="*/ 216 w 353"/>
                <a:gd name="T3" fmla="*/ 32 h 289"/>
                <a:gd name="T4" fmla="*/ 128 w 353"/>
                <a:gd name="T5" fmla="*/ 40 h 289"/>
                <a:gd name="T6" fmla="*/ 176 w 353"/>
                <a:gd name="T7" fmla="*/ 112 h 289"/>
                <a:gd name="T8" fmla="*/ 176 w 353"/>
                <a:gd name="T9" fmla="*/ 208 h 289"/>
                <a:gd name="T10" fmla="*/ 176 w 353"/>
                <a:gd name="T11" fmla="*/ 112 h 289"/>
                <a:gd name="T12" fmla="*/ 144 w 353"/>
                <a:gd name="T13" fmla="*/ 160 h 289"/>
                <a:gd name="T14" fmla="*/ 208 w 353"/>
                <a:gd name="T15" fmla="*/ 160 h 289"/>
                <a:gd name="T16" fmla="*/ 176 w 353"/>
                <a:gd name="T17" fmla="*/ 80 h 289"/>
                <a:gd name="T18" fmla="*/ 176 w 353"/>
                <a:gd name="T19" fmla="*/ 240 h 289"/>
                <a:gd name="T20" fmla="*/ 176 w 353"/>
                <a:gd name="T21" fmla="*/ 80 h 289"/>
                <a:gd name="T22" fmla="*/ 112 w 353"/>
                <a:gd name="T23" fmla="*/ 160 h 289"/>
                <a:gd name="T24" fmla="*/ 240 w 353"/>
                <a:gd name="T25" fmla="*/ 160 h 289"/>
                <a:gd name="T26" fmla="*/ 297 w 353"/>
                <a:gd name="T27" fmla="*/ 128 h 289"/>
                <a:gd name="T28" fmla="*/ 297 w 353"/>
                <a:gd name="T29" fmla="*/ 144 h 289"/>
                <a:gd name="T30" fmla="*/ 297 w 353"/>
                <a:gd name="T31" fmla="*/ 128 h 289"/>
                <a:gd name="T32" fmla="*/ 272 w 353"/>
                <a:gd name="T33" fmla="*/ 88 h 289"/>
                <a:gd name="T34" fmla="*/ 321 w 353"/>
                <a:gd name="T35" fmla="*/ 88 h 289"/>
                <a:gd name="T36" fmla="*/ 297 w 353"/>
                <a:gd name="T37" fmla="*/ 96 h 289"/>
                <a:gd name="T38" fmla="*/ 297 w 353"/>
                <a:gd name="T39" fmla="*/ 80 h 289"/>
                <a:gd name="T40" fmla="*/ 297 w 353"/>
                <a:gd name="T41" fmla="*/ 96 h 289"/>
                <a:gd name="T42" fmla="*/ 289 w 353"/>
                <a:gd name="T43" fmla="*/ 32 h 289"/>
                <a:gd name="T44" fmla="*/ 176 w 353"/>
                <a:gd name="T45" fmla="*/ 0 h 289"/>
                <a:gd name="T46" fmla="*/ 64 w 353"/>
                <a:gd name="T47" fmla="*/ 32 h 289"/>
                <a:gd name="T48" fmla="*/ 0 w 353"/>
                <a:gd name="T49" fmla="*/ 64 h 289"/>
                <a:gd name="T50" fmla="*/ 32 w 353"/>
                <a:gd name="T51" fmla="*/ 289 h 289"/>
                <a:gd name="T52" fmla="*/ 353 w 353"/>
                <a:gd name="T53" fmla="*/ 256 h 289"/>
                <a:gd name="T54" fmla="*/ 321 w 353"/>
                <a:gd name="T55" fmla="*/ 32 h 289"/>
                <a:gd name="T56" fmla="*/ 267 w 353"/>
                <a:gd name="T57" fmla="*/ 192 h 289"/>
                <a:gd name="T58" fmla="*/ 337 w 353"/>
                <a:gd name="T59" fmla="*/ 208 h 289"/>
                <a:gd name="T60" fmla="*/ 321 w 353"/>
                <a:gd name="T61" fmla="*/ 272 h 289"/>
                <a:gd name="T62" fmla="*/ 16 w 353"/>
                <a:gd name="T63" fmla="*/ 256 h 289"/>
                <a:gd name="T64" fmla="*/ 93 w 353"/>
                <a:gd name="T65" fmla="*/ 208 h 289"/>
                <a:gd name="T66" fmla="*/ 16 w 353"/>
                <a:gd name="T67" fmla="*/ 192 h 289"/>
                <a:gd name="T68" fmla="*/ 32 w 353"/>
                <a:gd name="T69" fmla="*/ 48 h 289"/>
                <a:gd name="T70" fmla="*/ 120 w 353"/>
                <a:gd name="T71" fmla="*/ 16 h 289"/>
                <a:gd name="T72" fmla="*/ 232 w 353"/>
                <a:gd name="T73" fmla="*/ 16 h 289"/>
                <a:gd name="T74" fmla="*/ 321 w 353"/>
                <a:gd name="T75" fmla="*/ 48 h 289"/>
                <a:gd name="T76" fmla="*/ 337 w 353"/>
                <a:gd name="T77" fmla="*/ 192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289">
                  <a:moveTo>
                    <a:pt x="136" y="48"/>
                  </a:moveTo>
                  <a:cubicBezTo>
                    <a:pt x="216" y="48"/>
                    <a:pt x="216" y="48"/>
                    <a:pt x="216" y="48"/>
                  </a:cubicBezTo>
                  <a:cubicBezTo>
                    <a:pt x="221" y="48"/>
                    <a:pt x="224" y="44"/>
                    <a:pt x="224" y="40"/>
                  </a:cubicBezTo>
                  <a:cubicBezTo>
                    <a:pt x="224" y="35"/>
                    <a:pt x="221" y="32"/>
                    <a:pt x="216" y="32"/>
                  </a:cubicBezTo>
                  <a:cubicBezTo>
                    <a:pt x="136" y="32"/>
                    <a:pt x="136" y="32"/>
                    <a:pt x="136" y="32"/>
                  </a:cubicBezTo>
                  <a:cubicBezTo>
                    <a:pt x="132" y="32"/>
                    <a:pt x="128" y="35"/>
                    <a:pt x="128" y="40"/>
                  </a:cubicBezTo>
                  <a:cubicBezTo>
                    <a:pt x="128" y="44"/>
                    <a:pt x="132" y="48"/>
                    <a:pt x="136" y="48"/>
                  </a:cubicBezTo>
                  <a:moveTo>
                    <a:pt x="176" y="112"/>
                  </a:moveTo>
                  <a:cubicBezTo>
                    <a:pt x="150" y="112"/>
                    <a:pt x="128" y="133"/>
                    <a:pt x="128" y="160"/>
                  </a:cubicBezTo>
                  <a:cubicBezTo>
                    <a:pt x="128" y="187"/>
                    <a:pt x="150" y="208"/>
                    <a:pt x="176" y="208"/>
                  </a:cubicBezTo>
                  <a:cubicBezTo>
                    <a:pt x="203" y="208"/>
                    <a:pt x="224" y="187"/>
                    <a:pt x="224" y="160"/>
                  </a:cubicBezTo>
                  <a:cubicBezTo>
                    <a:pt x="224" y="133"/>
                    <a:pt x="203" y="112"/>
                    <a:pt x="176" y="112"/>
                  </a:cubicBezTo>
                  <a:moveTo>
                    <a:pt x="176" y="192"/>
                  </a:moveTo>
                  <a:cubicBezTo>
                    <a:pt x="158" y="192"/>
                    <a:pt x="144" y="178"/>
                    <a:pt x="144" y="160"/>
                  </a:cubicBezTo>
                  <a:cubicBezTo>
                    <a:pt x="144" y="142"/>
                    <a:pt x="158" y="128"/>
                    <a:pt x="176" y="128"/>
                  </a:cubicBezTo>
                  <a:cubicBezTo>
                    <a:pt x="194" y="128"/>
                    <a:pt x="208" y="142"/>
                    <a:pt x="208" y="160"/>
                  </a:cubicBezTo>
                  <a:cubicBezTo>
                    <a:pt x="208" y="178"/>
                    <a:pt x="194" y="192"/>
                    <a:pt x="176" y="192"/>
                  </a:cubicBezTo>
                  <a:moveTo>
                    <a:pt x="176" y="80"/>
                  </a:moveTo>
                  <a:cubicBezTo>
                    <a:pt x="132" y="80"/>
                    <a:pt x="96" y="116"/>
                    <a:pt x="96" y="160"/>
                  </a:cubicBezTo>
                  <a:cubicBezTo>
                    <a:pt x="96" y="204"/>
                    <a:pt x="132" y="240"/>
                    <a:pt x="176" y="240"/>
                  </a:cubicBezTo>
                  <a:cubicBezTo>
                    <a:pt x="221" y="240"/>
                    <a:pt x="256" y="204"/>
                    <a:pt x="256" y="160"/>
                  </a:cubicBezTo>
                  <a:cubicBezTo>
                    <a:pt x="256" y="116"/>
                    <a:pt x="221" y="80"/>
                    <a:pt x="176" y="80"/>
                  </a:cubicBezTo>
                  <a:moveTo>
                    <a:pt x="176" y="224"/>
                  </a:moveTo>
                  <a:cubicBezTo>
                    <a:pt x="141" y="224"/>
                    <a:pt x="112" y="196"/>
                    <a:pt x="112" y="160"/>
                  </a:cubicBezTo>
                  <a:cubicBezTo>
                    <a:pt x="112" y="125"/>
                    <a:pt x="141" y="96"/>
                    <a:pt x="176" y="96"/>
                  </a:cubicBezTo>
                  <a:cubicBezTo>
                    <a:pt x="212" y="96"/>
                    <a:pt x="240" y="125"/>
                    <a:pt x="240" y="160"/>
                  </a:cubicBezTo>
                  <a:cubicBezTo>
                    <a:pt x="240" y="196"/>
                    <a:pt x="212" y="224"/>
                    <a:pt x="176" y="224"/>
                  </a:cubicBezTo>
                  <a:moveTo>
                    <a:pt x="297" y="128"/>
                  </a:moveTo>
                  <a:cubicBezTo>
                    <a:pt x="292" y="128"/>
                    <a:pt x="289" y="132"/>
                    <a:pt x="289" y="136"/>
                  </a:cubicBezTo>
                  <a:cubicBezTo>
                    <a:pt x="289" y="140"/>
                    <a:pt x="292" y="144"/>
                    <a:pt x="297" y="144"/>
                  </a:cubicBezTo>
                  <a:cubicBezTo>
                    <a:pt x="301" y="144"/>
                    <a:pt x="305" y="140"/>
                    <a:pt x="305" y="136"/>
                  </a:cubicBezTo>
                  <a:cubicBezTo>
                    <a:pt x="305" y="132"/>
                    <a:pt x="301" y="128"/>
                    <a:pt x="297" y="128"/>
                  </a:cubicBezTo>
                  <a:moveTo>
                    <a:pt x="297" y="64"/>
                  </a:moveTo>
                  <a:cubicBezTo>
                    <a:pt x="283" y="64"/>
                    <a:pt x="272" y="75"/>
                    <a:pt x="272" y="88"/>
                  </a:cubicBezTo>
                  <a:cubicBezTo>
                    <a:pt x="272" y="101"/>
                    <a:pt x="283" y="112"/>
                    <a:pt x="297" y="112"/>
                  </a:cubicBezTo>
                  <a:cubicBezTo>
                    <a:pt x="310" y="112"/>
                    <a:pt x="321" y="101"/>
                    <a:pt x="321" y="88"/>
                  </a:cubicBezTo>
                  <a:cubicBezTo>
                    <a:pt x="321" y="75"/>
                    <a:pt x="310" y="64"/>
                    <a:pt x="297" y="64"/>
                  </a:cubicBezTo>
                  <a:moveTo>
                    <a:pt x="297" y="96"/>
                  </a:moveTo>
                  <a:cubicBezTo>
                    <a:pt x="292" y="96"/>
                    <a:pt x="289" y="92"/>
                    <a:pt x="289" y="88"/>
                  </a:cubicBezTo>
                  <a:cubicBezTo>
                    <a:pt x="289" y="83"/>
                    <a:pt x="292" y="80"/>
                    <a:pt x="297" y="80"/>
                  </a:cubicBezTo>
                  <a:cubicBezTo>
                    <a:pt x="301" y="80"/>
                    <a:pt x="305" y="83"/>
                    <a:pt x="305" y="88"/>
                  </a:cubicBezTo>
                  <a:cubicBezTo>
                    <a:pt x="305" y="92"/>
                    <a:pt x="301" y="96"/>
                    <a:pt x="297" y="96"/>
                  </a:cubicBezTo>
                  <a:moveTo>
                    <a:pt x="321" y="32"/>
                  </a:moveTo>
                  <a:cubicBezTo>
                    <a:pt x="289" y="32"/>
                    <a:pt x="289" y="32"/>
                    <a:pt x="289" y="32"/>
                  </a:cubicBezTo>
                  <a:cubicBezTo>
                    <a:pt x="264" y="32"/>
                    <a:pt x="264" y="0"/>
                    <a:pt x="232" y="0"/>
                  </a:cubicBezTo>
                  <a:cubicBezTo>
                    <a:pt x="176" y="0"/>
                    <a:pt x="176" y="0"/>
                    <a:pt x="176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88" y="0"/>
                    <a:pt x="88" y="32"/>
                    <a:pt x="64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4" y="32"/>
                    <a:pt x="0" y="46"/>
                    <a:pt x="0" y="64"/>
                  </a:cubicBezTo>
                  <a:cubicBezTo>
                    <a:pt x="0" y="256"/>
                    <a:pt x="0" y="256"/>
                    <a:pt x="0" y="256"/>
                  </a:cubicBezTo>
                  <a:cubicBezTo>
                    <a:pt x="0" y="274"/>
                    <a:pt x="14" y="289"/>
                    <a:pt x="32" y="289"/>
                  </a:cubicBezTo>
                  <a:cubicBezTo>
                    <a:pt x="321" y="289"/>
                    <a:pt x="321" y="289"/>
                    <a:pt x="321" y="289"/>
                  </a:cubicBezTo>
                  <a:cubicBezTo>
                    <a:pt x="338" y="289"/>
                    <a:pt x="353" y="274"/>
                    <a:pt x="353" y="256"/>
                  </a:cubicBezTo>
                  <a:cubicBezTo>
                    <a:pt x="353" y="64"/>
                    <a:pt x="353" y="64"/>
                    <a:pt x="353" y="64"/>
                  </a:cubicBezTo>
                  <a:cubicBezTo>
                    <a:pt x="353" y="46"/>
                    <a:pt x="338" y="32"/>
                    <a:pt x="321" y="32"/>
                  </a:cubicBezTo>
                  <a:moveTo>
                    <a:pt x="337" y="192"/>
                  </a:moveTo>
                  <a:cubicBezTo>
                    <a:pt x="267" y="192"/>
                    <a:pt x="267" y="192"/>
                    <a:pt x="267" y="192"/>
                  </a:cubicBezTo>
                  <a:cubicBezTo>
                    <a:pt x="265" y="198"/>
                    <a:pt x="262" y="203"/>
                    <a:pt x="260" y="208"/>
                  </a:cubicBezTo>
                  <a:cubicBezTo>
                    <a:pt x="337" y="208"/>
                    <a:pt x="337" y="208"/>
                    <a:pt x="337" y="208"/>
                  </a:cubicBezTo>
                  <a:cubicBezTo>
                    <a:pt x="337" y="256"/>
                    <a:pt x="337" y="256"/>
                    <a:pt x="337" y="256"/>
                  </a:cubicBezTo>
                  <a:cubicBezTo>
                    <a:pt x="337" y="265"/>
                    <a:pt x="330" y="272"/>
                    <a:pt x="321" y="272"/>
                  </a:cubicBezTo>
                  <a:cubicBezTo>
                    <a:pt x="32" y="272"/>
                    <a:pt x="32" y="272"/>
                    <a:pt x="32" y="272"/>
                  </a:cubicBezTo>
                  <a:cubicBezTo>
                    <a:pt x="23" y="272"/>
                    <a:pt x="16" y="265"/>
                    <a:pt x="16" y="256"/>
                  </a:cubicBezTo>
                  <a:cubicBezTo>
                    <a:pt x="16" y="208"/>
                    <a:pt x="16" y="208"/>
                    <a:pt x="16" y="208"/>
                  </a:cubicBezTo>
                  <a:cubicBezTo>
                    <a:pt x="93" y="208"/>
                    <a:pt x="93" y="208"/>
                    <a:pt x="93" y="208"/>
                  </a:cubicBezTo>
                  <a:cubicBezTo>
                    <a:pt x="90" y="203"/>
                    <a:pt x="87" y="198"/>
                    <a:pt x="85" y="192"/>
                  </a:cubicBezTo>
                  <a:cubicBezTo>
                    <a:pt x="16" y="192"/>
                    <a:pt x="16" y="192"/>
                    <a:pt x="16" y="192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6" y="55"/>
                    <a:pt x="23" y="48"/>
                    <a:pt x="32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96" y="48"/>
                    <a:pt x="96" y="16"/>
                    <a:pt x="120" y="16"/>
                  </a:cubicBezTo>
                  <a:cubicBezTo>
                    <a:pt x="176" y="16"/>
                    <a:pt x="176" y="16"/>
                    <a:pt x="176" y="16"/>
                  </a:cubicBezTo>
                  <a:cubicBezTo>
                    <a:pt x="232" y="16"/>
                    <a:pt x="232" y="16"/>
                    <a:pt x="232" y="16"/>
                  </a:cubicBezTo>
                  <a:cubicBezTo>
                    <a:pt x="256" y="16"/>
                    <a:pt x="256" y="48"/>
                    <a:pt x="289" y="48"/>
                  </a:cubicBezTo>
                  <a:cubicBezTo>
                    <a:pt x="321" y="48"/>
                    <a:pt x="321" y="48"/>
                    <a:pt x="321" y="48"/>
                  </a:cubicBezTo>
                  <a:cubicBezTo>
                    <a:pt x="330" y="48"/>
                    <a:pt x="337" y="55"/>
                    <a:pt x="337" y="64"/>
                  </a:cubicBezTo>
                  <a:lnTo>
                    <a:pt x="337" y="1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5" name="Freeform 57"/>
            <p:cNvSpPr/>
            <p:nvPr/>
          </p:nvSpPr>
          <p:spPr bwMode="auto">
            <a:xfrm>
              <a:off x="7332956" y="4092023"/>
              <a:ext cx="125576" cy="144868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FFD5D9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959850" y="1903016"/>
            <a:ext cx="2025650" cy="2334419"/>
            <a:chOff x="8959850" y="1903016"/>
            <a:chExt cx="2025650" cy="2334419"/>
          </a:xfrm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8959850" y="1903016"/>
              <a:ext cx="2025650" cy="2334419"/>
            </a:xfrm>
            <a:custGeom>
              <a:avLst/>
              <a:gdLst>
                <a:gd name="T0" fmla="*/ 1275 w 2552"/>
                <a:gd name="T1" fmla="*/ 0 h 2941"/>
                <a:gd name="T2" fmla="*/ 0 w 2552"/>
                <a:gd name="T3" fmla="*/ 734 h 2941"/>
                <a:gd name="T4" fmla="*/ 0 w 2552"/>
                <a:gd name="T5" fmla="*/ 2210 h 2941"/>
                <a:gd name="T6" fmla="*/ 1275 w 2552"/>
                <a:gd name="T7" fmla="*/ 2941 h 2941"/>
                <a:gd name="T8" fmla="*/ 2552 w 2552"/>
                <a:gd name="T9" fmla="*/ 2210 h 2941"/>
                <a:gd name="T10" fmla="*/ 2552 w 2552"/>
                <a:gd name="T11" fmla="*/ 734 h 2941"/>
                <a:gd name="T12" fmla="*/ 1275 w 2552"/>
                <a:gd name="T13" fmla="*/ 0 h 2941"/>
                <a:gd name="T14" fmla="*/ 2391 w 2552"/>
                <a:gd name="T15" fmla="*/ 2117 h 2941"/>
                <a:gd name="T16" fmla="*/ 1275 w 2552"/>
                <a:gd name="T17" fmla="*/ 2757 h 2941"/>
                <a:gd name="T18" fmla="*/ 161 w 2552"/>
                <a:gd name="T19" fmla="*/ 2117 h 2941"/>
                <a:gd name="T20" fmla="*/ 161 w 2552"/>
                <a:gd name="T21" fmla="*/ 827 h 2941"/>
                <a:gd name="T22" fmla="*/ 1275 w 2552"/>
                <a:gd name="T23" fmla="*/ 187 h 2941"/>
                <a:gd name="T24" fmla="*/ 2391 w 2552"/>
                <a:gd name="T25" fmla="*/ 827 h 2941"/>
                <a:gd name="T26" fmla="*/ 2391 w 2552"/>
                <a:gd name="T27" fmla="*/ 2117 h 2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52" h="2941">
                  <a:moveTo>
                    <a:pt x="1275" y="0"/>
                  </a:moveTo>
                  <a:lnTo>
                    <a:pt x="0" y="734"/>
                  </a:lnTo>
                  <a:lnTo>
                    <a:pt x="0" y="2210"/>
                  </a:lnTo>
                  <a:lnTo>
                    <a:pt x="1275" y="2941"/>
                  </a:lnTo>
                  <a:lnTo>
                    <a:pt x="2552" y="2210"/>
                  </a:lnTo>
                  <a:lnTo>
                    <a:pt x="2552" y="734"/>
                  </a:lnTo>
                  <a:lnTo>
                    <a:pt x="1275" y="0"/>
                  </a:lnTo>
                  <a:close/>
                  <a:moveTo>
                    <a:pt x="2391" y="2117"/>
                  </a:moveTo>
                  <a:lnTo>
                    <a:pt x="1275" y="2757"/>
                  </a:lnTo>
                  <a:lnTo>
                    <a:pt x="161" y="2117"/>
                  </a:lnTo>
                  <a:lnTo>
                    <a:pt x="161" y="827"/>
                  </a:lnTo>
                  <a:lnTo>
                    <a:pt x="1275" y="187"/>
                  </a:lnTo>
                  <a:lnTo>
                    <a:pt x="2391" y="827"/>
                  </a:lnTo>
                  <a:lnTo>
                    <a:pt x="2391" y="2117"/>
                  </a:lnTo>
                  <a:close/>
                </a:path>
              </a:pathLst>
            </a:custGeom>
            <a:solidFill>
              <a:srgbClr val="AEC4E1"/>
            </a:solidFill>
            <a:ln w="15875" cap="flat">
              <a:noFill/>
              <a:prstDash val="solid"/>
              <a:miter lim="800000"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1" name="Freeform 53"/>
            <p:cNvSpPr/>
            <p:nvPr/>
          </p:nvSpPr>
          <p:spPr bwMode="auto">
            <a:xfrm>
              <a:off x="9213199" y="2194070"/>
              <a:ext cx="1518953" cy="1752311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AEC4E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9731201" y="2775090"/>
              <a:ext cx="482949" cy="590270"/>
            </a:xfrm>
            <a:custGeom>
              <a:avLst/>
              <a:gdLst>
                <a:gd name="T0" fmla="*/ 112 w 289"/>
                <a:gd name="T1" fmla="*/ 176 h 353"/>
                <a:gd name="T2" fmla="*/ 80 w 289"/>
                <a:gd name="T3" fmla="*/ 144 h 353"/>
                <a:gd name="T4" fmla="*/ 80 w 289"/>
                <a:gd name="T5" fmla="*/ 225 h 353"/>
                <a:gd name="T6" fmla="*/ 112 w 289"/>
                <a:gd name="T7" fmla="*/ 192 h 353"/>
                <a:gd name="T8" fmla="*/ 80 w 289"/>
                <a:gd name="T9" fmla="*/ 225 h 353"/>
                <a:gd name="T10" fmla="*/ 112 w 289"/>
                <a:gd name="T11" fmla="*/ 273 h 353"/>
                <a:gd name="T12" fmla="*/ 80 w 289"/>
                <a:gd name="T13" fmla="*/ 241 h 353"/>
                <a:gd name="T14" fmla="*/ 128 w 289"/>
                <a:gd name="T15" fmla="*/ 321 h 353"/>
                <a:gd name="T16" fmla="*/ 160 w 289"/>
                <a:gd name="T17" fmla="*/ 289 h 353"/>
                <a:gd name="T18" fmla="*/ 128 w 289"/>
                <a:gd name="T19" fmla="*/ 321 h 353"/>
                <a:gd name="T20" fmla="*/ 112 w 289"/>
                <a:gd name="T21" fmla="*/ 321 h 353"/>
                <a:gd name="T22" fmla="*/ 80 w 289"/>
                <a:gd name="T23" fmla="*/ 289 h 353"/>
                <a:gd name="T24" fmla="*/ 128 w 289"/>
                <a:gd name="T25" fmla="*/ 273 h 353"/>
                <a:gd name="T26" fmla="*/ 160 w 289"/>
                <a:gd name="T27" fmla="*/ 241 h 353"/>
                <a:gd name="T28" fmla="*/ 128 w 289"/>
                <a:gd name="T29" fmla="*/ 273 h 353"/>
                <a:gd name="T30" fmla="*/ 64 w 289"/>
                <a:gd name="T31" fmla="*/ 225 h 353"/>
                <a:gd name="T32" fmla="*/ 32 w 289"/>
                <a:gd name="T33" fmla="*/ 192 h 353"/>
                <a:gd name="T34" fmla="*/ 32 w 289"/>
                <a:gd name="T35" fmla="*/ 321 h 353"/>
                <a:gd name="T36" fmla="*/ 64 w 289"/>
                <a:gd name="T37" fmla="*/ 289 h 353"/>
                <a:gd name="T38" fmla="*/ 32 w 289"/>
                <a:gd name="T39" fmla="*/ 321 h 353"/>
                <a:gd name="T40" fmla="*/ 64 w 289"/>
                <a:gd name="T41" fmla="*/ 176 h 353"/>
                <a:gd name="T42" fmla="*/ 32 w 289"/>
                <a:gd name="T43" fmla="*/ 144 h 353"/>
                <a:gd name="T44" fmla="*/ 32 w 289"/>
                <a:gd name="T45" fmla="*/ 273 h 353"/>
                <a:gd name="T46" fmla="*/ 64 w 289"/>
                <a:gd name="T47" fmla="*/ 241 h 353"/>
                <a:gd name="T48" fmla="*/ 32 w 289"/>
                <a:gd name="T49" fmla="*/ 273 h 353"/>
                <a:gd name="T50" fmla="*/ 257 w 289"/>
                <a:gd name="T51" fmla="*/ 321 h 353"/>
                <a:gd name="T52" fmla="*/ 224 w 289"/>
                <a:gd name="T53" fmla="*/ 192 h 353"/>
                <a:gd name="T54" fmla="*/ 128 w 289"/>
                <a:gd name="T55" fmla="*/ 225 h 353"/>
                <a:gd name="T56" fmla="*/ 160 w 289"/>
                <a:gd name="T57" fmla="*/ 192 h 353"/>
                <a:gd name="T58" fmla="*/ 128 w 289"/>
                <a:gd name="T59" fmla="*/ 225 h 353"/>
                <a:gd name="T60" fmla="*/ 257 w 289"/>
                <a:gd name="T61" fmla="*/ 128 h 353"/>
                <a:gd name="T62" fmla="*/ 32 w 289"/>
                <a:gd name="T63" fmla="*/ 32 h 353"/>
                <a:gd name="T64" fmla="*/ 48 w 289"/>
                <a:gd name="T65" fmla="*/ 48 h 353"/>
                <a:gd name="T66" fmla="*/ 241 w 289"/>
                <a:gd name="T67" fmla="*/ 112 h 353"/>
                <a:gd name="T68" fmla="*/ 48 w 289"/>
                <a:gd name="T69" fmla="*/ 48 h 353"/>
                <a:gd name="T70" fmla="*/ 208 w 289"/>
                <a:gd name="T71" fmla="*/ 176 h 353"/>
                <a:gd name="T72" fmla="*/ 176 w 289"/>
                <a:gd name="T73" fmla="*/ 144 h 353"/>
                <a:gd name="T74" fmla="*/ 257 w 289"/>
                <a:gd name="T75" fmla="*/ 0 h 353"/>
                <a:gd name="T76" fmla="*/ 0 w 289"/>
                <a:gd name="T77" fmla="*/ 32 h 353"/>
                <a:gd name="T78" fmla="*/ 32 w 289"/>
                <a:gd name="T79" fmla="*/ 353 h 353"/>
                <a:gd name="T80" fmla="*/ 289 w 289"/>
                <a:gd name="T81" fmla="*/ 321 h 353"/>
                <a:gd name="T82" fmla="*/ 257 w 289"/>
                <a:gd name="T83" fmla="*/ 0 h 353"/>
                <a:gd name="T84" fmla="*/ 257 w 289"/>
                <a:gd name="T85" fmla="*/ 337 h 353"/>
                <a:gd name="T86" fmla="*/ 16 w 289"/>
                <a:gd name="T87" fmla="*/ 321 h 353"/>
                <a:gd name="T88" fmla="*/ 32 w 289"/>
                <a:gd name="T89" fmla="*/ 16 h 353"/>
                <a:gd name="T90" fmla="*/ 273 w 289"/>
                <a:gd name="T91" fmla="*/ 32 h 353"/>
                <a:gd name="T92" fmla="*/ 224 w 289"/>
                <a:gd name="T93" fmla="*/ 176 h 353"/>
                <a:gd name="T94" fmla="*/ 257 w 289"/>
                <a:gd name="T95" fmla="*/ 144 h 353"/>
                <a:gd name="T96" fmla="*/ 224 w 289"/>
                <a:gd name="T97" fmla="*/ 176 h 353"/>
                <a:gd name="T98" fmla="*/ 208 w 289"/>
                <a:gd name="T99" fmla="*/ 225 h 353"/>
                <a:gd name="T100" fmla="*/ 176 w 289"/>
                <a:gd name="T101" fmla="*/ 192 h 353"/>
                <a:gd name="T102" fmla="*/ 176 w 289"/>
                <a:gd name="T103" fmla="*/ 321 h 353"/>
                <a:gd name="T104" fmla="*/ 208 w 289"/>
                <a:gd name="T105" fmla="*/ 289 h 353"/>
                <a:gd name="T106" fmla="*/ 176 w 289"/>
                <a:gd name="T107" fmla="*/ 321 h 353"/>
                <a:gd name="T108" fmla="*/ 160 w 289"/>
                <a:gd name="T109" fmla="*/ 176 h 353"/>
                <a:gd name="T110" fmla="*/ 128 w 289"/>
                <a:gd name="T111" fmla="*/ 144 h 353"/>
                <a:gd name="T112" fmla="*/ 176 w 289"/>
                <a:gd name="T113" fmla="*/ 273 h 353"/>
                <a:gd name="T114" fmla="*/ 208 w 289"/>
                <a:gd name="T115" fmla="*/ 241 h 353"/>
                <a:gd name="T116" fmla="*/ 176 w 289"/>
                <a:gd name="T117" fmla="*/ 27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89" h="353">
                  <a:moveTo>
                    <a:pt x="80" y="176"/>
                  </a:moveTo>
                  <a:cubicBezTo>
                    <a:pt x="112" y="176"/>
                    <a:pt x="112" y="176"/>
                    <a:pt x="112" y="176"/>
                  </a:cubicBezTo>
                  <a:cubicBezTo>
                    <a:pt x="112" y="144"/>
                    <a:pt x="112" y="144"/>
                    <a:pt x="112" y="144"/>
                  </a:cubicBezTo>
                  <a:cubicBezTo>
                    <a:pt x="80" y="144"/>
                    <a:pt x="80" y="144"/>
                    <a:pt x="80" y="144"/>
                  </a:cubicBezTo>
                  <a:lnTo>
                    <a:pt x="80" y="176"/>
                  </a:lnTo>
                  <a:close/>
                  <a:moveTo>
                    <a:pt x="80" y="225"/>
                  </a:moveTo>
                  <a:cubicBezTo>
                    <a:pt x="112" y="225"/>
                    <a:pt x="112" y="225"/>
                    <a:pt x="112" y="225"/>
                  </a:cubicBezTo>
                  <a:cubicBezTo>
                    <a:pt x="112" y="192"/>
                    <a:pt x="112" y="192"/>
                    <a:pt x="112" y="192"/>
                  </a:cubicBezTo>
                  <a:cubicBezTo>
                    <a:pt x="80" y="192"/>
                    <a:pt x="80" y="192"/>
                    <a:pt x="80" y="192"/>
                  </a:cubicBezTo>
                  <a:lnTo>
                    <a:pt x="80" y="225"/>
                  </a:lnTo>
                  <a:close/>
                  <a:moveTo>
                    <a:pt x="80" y="273"/>
                  </a:moveTo>
                  <a:cubicBezTo>
                    <a:pt x="112" y="273"/>
                    <a:pt x="112" y="273"/>
                    <a:pt x="112" y="273"/>
                  </a:cubicBezTo>
                  <a:cubicBezTo>
                    <a:pt x="112" y="241"/>
                    <a:pt x="112" y="241"/>
                    <a:pt x="112" y="241"/>
                  </a:cubicBezTo>
                  <a:cubicBezTo>
                    <a:pt x="80" y="241"/>
                    <a:pt x="80" y="241"/>
                    <a:pt x="80" y="241"/>
                  </a:cubicBezTo>
                  <a:lnTo>
                    <a:pt x="80" y="273"/>
                  </a:lnTo>
                  <a:close/>
                  <a:moveTo>
                    <a:pt x="128" y="321"/>
                  </a:moveTo>
                  <a:cubicBezTo>
                    <a:pt x="160" y="321"/>
                    <a:pt x="160" y="321"/>
                    <a:pt x="160" y="321"/>
                  </a:cubicBezTo>
                  <a:cubicBezTo>
                    <a:pt x="160" y="289"/>
                    <a:pt x="160" y="289"/>
                    <a:pt x="160" y="289"/>
                  </a:cubicBezTo>
                  <a:cubicBezTo>
                    <a:pt x="128" y="289"/>
                    <a:pt x="128" y="289"/>
                    <a:pt x="128" y="289"/>
                  </a:cubicBezTo>
                  <a:lnTo>
                    <a:pt x="128" y="321"/>
                  </a:lnTo>
                  <a:close/>
                  <a:moveTo>
                    <a:pt x="80" y="321"/>
                  </a:moveTo>
                  <a:cubicBezTo>
                    <a:pt x="112" y="321"/>
                    <a:pt x="112" y="321"/>
                    <a:pt x="112" y="321"/>
                  </a:cubicBezTo>
                  <a:cubicBezTo>
                    <a:pt x="112" y="289"/>
                    <a:pt x="112" y="289"/>
                    <a:pt x="112" y="289"/>
                  </a:cubicBezTo>
                  <a:cubicBezTo>
                    <a:pt x="80" y="289"/>
                    <a:pt x="80" y="289"/>
                    <a:pt x="80" y="289"/>
                  </a:cubicBezTo>
                  <a:lnTo>
                    <a:pt x="80" y="321"/>
                  </a:lnTo>
                  <a:close/>
                  <a:moveTo>
                    <a:pt x="128" y="273"/>
                  </a:moveTo>
                  <a:cubicBezTo>
                    <a:pt x="160" y="273"/>
                    <a:pt x="160" y="273"/>
                    <a:pt x="160" y="273"/>
                  </a:cubicBezTo>
                  <a:cubicBezTo>
                    <a:pt x="160" y="241"/>
                    <a:pt x="160" y="241"/>
                    <a:pt x="160" y="241"/>
                  </a:cubicBezTo>
                  <a:cubicBezTo>
                    <a:pt x="128" y="241"/>
                    <a:pt x="128" y="241"/>
                    <a:pt x="128" y="241"/>
                  </a:cubicBezTo>
                  <a:lnTo>
                    <a:pt x="128" y="273"/>
                  </a:lnTo>
                  <a:close/>
                  <a:moveTo>
                    <a:pt x="32" y="225"/>
                  </a:moveTo>
                  <a:cubicBezTo>
                    <a:pt x="64" y="225"/>
                    <a:pt x="64" y="225"/>
                    <a:pt x="64" y="225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32" y="192"/>
                    <a:pt x="32" y="192"/>
                    <a:pt x="32" y="192"/>
                  </a:cubicBezTo>
                  <a:lnTo>
                    <a:pt x="32" y="225"/>
                  </a:lnTo>
                  <a:close/>
                  <a:moveTo>
                    <a:pt x="32" y="321"/>
                  </a:moveTo>
                  <a:cubicBezTo>
                    <a:pt x="64" y="321"/>
                    <a:pt x="64" y="321"/>
                    <a:pt x="64" y="321"/>
                  </a:cubicBezTo>
                  <a:cubicBezTo>
                    <a:pt x="64" y="289"/>
                    <a:pt x="64" y="289"/>
                    <a:pt x="64" y="289"/>
                  </a:cubicBezTo>
                  <a:cubicBezTo>
                    <a:pt x="32" y="289"/>
                    <a:pt x="32" y="289"/>
                    <a:pt x="32" y="289"/>
                  </a:cubicBezTo>
                  <a:lnTo>
                    <a:pt x="32" y="321"/>
                  </a:lnTo>
                  <a:close/>
                  <a:moveTo>
                    <a:pt x="32" y="176"/>
                  </a:moveTo>
                  <a:cubicBezTo>
                    <a:pt x="64" y="176"/>
                    <a:pt x="64" y="176"/>
                    <a:pt x="64" y="176"/>
                  </a:cubicBezTo>
                  <a:cubicBezTo>
                    <a:pt x="64" y="144"/>
                    <a:pt x="64" y="144"/>
                    <a:pt x="64" y="144"/>
                  </a:cubicBezTo>
                  <a:cubicBezTo>
                    <a:pt x="32" y="144"/>
                    <a:pt x="32" y="144"/>
                    <a:pt x="32" y="144"/>
                  </a:cubicBezTo>
                  <a:lnTo>
                    <a:pt x="32" y="176"/>
                  </a:lnTo>
                  <a:close/>
                  <a:moveTo>
                    <a:pt x="32" y="273"/>
                  </a:moveTo>
                  <a:cubicBezTo>
                    <a:pt x="64" y="273"/>
                    <a:pt x="64" y="273"/>
                    <a:pt x="64" y="273"/>
                  </a:cubicBezTo>
                  <a:cubicBezTo>
                    <a:pt x="64" y="241"/>
                    <a:pt x="64" y="241"/>
                    <a:pt x="64" y="241"/>
                  </a:cubicBezTo>
                  <a:cubicBezTo>
                    <a:pt x="32" y="241"/>
                    <a:pt x="32" y="241"/>
                    <a:pt x="32" y="241"/>
                  </a:cubicBezTo>
                  <a:lnTo>
                    <a:pt x="32" y="273"/>
                  </a:lnTo>
                  <a:close/>
                  <a:moveTo>
                    <a:pt x="224" y="321"/>
                  </a:moveTo>
                  <a:cubicBezTo>
                    <a:pt x="257" y="321"/>
                    <a:pt x="257" y="321"/>
                    <a:pt x="257" y="321"/>
                  </a:cubicBezTo>
                  <a:cubicBezTo>
                    <a:pt x="257" y="192"/>
                    <a:pt x="257" y="192"/>
                    <a:pt x="257" y="192"/>
                  </a:cubicBezTo>
                  <a:cubicBezTo>
                    <a:pt x="224" y="192"/>
                    <a:pt x="224" y="192"/>
                    <a:pt x="224" y="192"/>
                  </a:cubicBezTo>
                  <a:lnTo>
                    <a:pt x="224" y="321"/>
                  </a:lnTo>
                  <a:close/>
                  <a:moveTo>
                    <a:pt x="128" y="225"/>
                  </a:moveTo>
                  <a:cubicBezTo>
                    <a:pt x="160" y="225"/>
                    <a:pt x="160" y="225"/>
                    <a:pt x="160" y="225"/>
                  </a:cubicBezTo>
                  <a:cubicBezTo>
                    <a:pt x="160" y="192"/>
                    <a:pt x="160" y="192"/>
                    <a:pt x="160" y="192"/>
                  </a:cubicBezTo>
                  <a:cubicBezTo>
                    <a:pt x="128" y="192"/>
                    <a:pt x="128" y="192"/>
                    <a:pt x="128" y="192"/>
                  </a:cubicBezTo>
                  <a:lnTo>
                    <a:pt x="128" y="225"/>
                  </a:lnTo>
                  <a:close/>
                  <a:moveTo>
                    <a:pt x="32" y="128"/>
                  </a:moveTo>
                  <a:cubicBezTo>
                    <a:pt x="257" y="128"/>
                    <a:pt x="257" y="128"/>
                    <a:pt x="257" y="128"/>
                  </a:cubicBezTo>
                  <a:cubicBezTo>
                    <a:pt x="257" y="32"/>
                    <a:pt x="257" y="32"/>
                    <a:pt x="257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128"/>
                  </a:lnTo>
                  <a:close/>
                  <a:moveTo>
                    <a:pt x="48" y="48"/>
                  </a:moveTo>
                  <a:cubicBezTo>
                    <a:pt x="241" y="48"/>
                    <a:pt x="241" y="48"/>
                    <a:pt x="241" y="48"/>
                  </a:cubicBezTo>
                  <a:cubicBezTo>
                    <a:pt x="241" y="112"/>
                    <a:pt x="241" y="112"/>
                    <a:pt x="241" y="112"/>
                  </a:cubicBezTo>
                  <a:cubicBezTo>
                    <a:pt x="48" y="112"/>
                    <a:pt x="48" y="112"/>
                    <a:pt x="48" y="112"/>
                  </a:cubicBezTo>
                  <a:lnTo>
                    <a:pt x="48" y="48"/>
                  </a:lnTo>
                  <a:close/>
                  <a:moveTo>
                    <a:pt x="176" y="176"/>
                  </a:moveTo>
                  <a:cubicBezTo>
                    <a:pt x="208" y="176"/>
                    <a:pt x="208" y="176"/>
                    <a:pt x="208" y="176"/>
                  </a:cubicBezTo>
                  <a:cubicBezTo>
                    <a:pt x="208" y="144"/>
                    <a:pt x="208" y="144"/>
                    <a:pt x="208" y="144"/>
                  </a:cubicBezTo>
                  <a:cubicBezTo>
                    <a:pt x="176" y="144"/>
                    <a:pt x="176" y="144"/>
                    <a:pt x="176" y="144"/>
                  </a:cubicBezTo>
                  <a:lnTo>
                    <a:pt x="176" y="176"/>
                  </a:lnTo>
                  <a:close/>
                  <a:moveTo>
                    <a:pt x="257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321"/>
                    <a:pt x="0" y="321"/>
                    <a:pt x="0" y="321"/>
                  </a:cubicBezTo>
                  <a:cubicBezTo>
                    <a:pt x="0" y="339"/>
                    <a:pt x="14" y="353"/>
                    <a:pt x="32" y="353"/>
                  </a:cubicBezTo>
                  <a:cubicBezTo>
                    <a:pt x="257" y="353"/>
                    <a:pt x="257" y="353"/>
                    <a:pt x="257" y="353"/>
                  </a:cubicBezTo>
                  <a:cubicBezTo>
                    <a:pt x="274" y="353"/>
                    <a:pt x="289" y="339"/>
                    <a:pt x="289" y="321"/>
                  </a:cubicBezTo>
                  <a:cubicBezTo>
                    <a:pt x="289" y="32"/>
                    <a:pt x="289" y="32"/>
                    <a:pt x="289" y="32"/>
                  </a:cubicBezTo>
                  <a:cubicBezTo>
                    <a:pt x="289" y="14"/>
                    <a:pt x="274" y="0"/>
                    <a:pt x="257" y="0"/>
                  </a:cubicBezTo>
                  <a:moveTo>
                    <a:pt x="273" y="321"/>
                  </a:moveTo>
                  <a:cubicBezTo>
                    <a:pt x="273" y="330"/>
                    <a:pt x="265" y="337"/>
                    <a:pt x="257" y="337"/>
                  </a:cubicBezTo>
                  <a:cubicBezTo>
                    <a:pt x="32" y="337"/>
                    <a:pt x="32" y="337"/>
                    <a:pt x="32" y="337"/>
                  </a:cubicBezTo>
                  <a:cubicBezTo>
                    <a:pt x="23" y="337"/>
                    <a:pt x="16" y="330"/>
                    <a:pt x="16" y="321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23"/>
                    <a:pt x="23" y="16"/>
                    <a:pt x="32" y="16"/>
                  </a:cubicBezTo>
                  <a:cubicBezTo>
                    <a:pt x="257" y="16"/>
                    <a:pt x="257" y="16"/>
                    <a:pt x="257" y="16"/>
                  </a:cubicBezTo>
                  <a:cubicBezTo>
                    <a:pt x="265" y="16"/>
                    <a:pt x="273" y="23"/>
                    <a:pt x="273" y="32"/>
                  </a:cubicBezTo>
                  <a:lnTo>
                    <a:pt x="273" y="321"/>
                  </a:lnTo>
                  <a:close/>
                  <a:moveTo>
                    <a:pt x="224" y="176"/>
                  </a:moveTo>
                  <a:cubicBezTo>
                    <a:pt x="257" y="176"/>
                    <a:pt x="257" y="176"/>
                    <a:pt x="257" y="176"/>
                  </a:cubicBezTo>
                  <a:cubicBezTo>
                    <a:pt x="257" y="144"/>
                    <a:pt x="257" y="144"/>
                    <a:pt x="257" y="144"/>
                  </a:cubicBezTo>
                  <a:cubicBezTo>
                    <a:pt x="224" y="144"/>
                    <a:pt x="224" y="144"/>
                    <a:pt x="224" y="144"/>
                  </a:cubicBezTo>
                  <a:lnTo>
                    <a:pt x="224" y="176"/>
                  </a:lnTo>
                  <a:close/>
                  <a:moveTo>
                    <a:pt x="176" y="225"/>
                  </a:moveTo>
                  <a:cubicBezTo>
                    <a:pt x="208" y="225"/>
                    <a:pt x="208" y="225"/>
                    <a:pt x="208" y="225"/>
                  </a:cubicBezTo>
                  <a:cubicBezTo>
                    <a:pt x="208" y="192"/>
                    <a:pt x="208" y="192"/>
                    <a:pt x="208" y="192"/>
                  </a:cubicBezTo>
                  <a:cubicBezTo>
                    <a:pt x="176" y="192"/>
                    <a:pt x="176" y="192"/>
                    <a:pt x="176" y="192"/>
                  </a:cubicBezTo>
                  <a:lnTo>
                    <a:pt x="176" y="225"/>
                  </a:lnTo>
                  <a:close/>
                  <a:moveTo>
                    <a:pt x="176" y="321"/>
                  </a:moveTo>
                  <a:cubicBezTo>
                    <a:pt x="208" y="321"/>
                    <a:pt x="208" y="321"/>
                    <a:pt x="208" y="321"/>
                  </a:cubicBezTo>
                  <a:cubicBezTo>
                    <a:pt x="208" y="289"/>
                    <a:pt x="208" y="289"/>
                    <a:pt x="208" y="289"/>
                  </a:cubicBezTo>
                  <a:cubicBezTo>
                    <a:pt x="176" y="289"/>
                    <a:pt x="176" y="289"/>
                    <a:pt x="176" y="289"/>
                  </a:cubicBezTo>
                  <a:lnTo>
                    <a:pt x="176" y="321"/>
                  </a:lnTo>
                  <a:close/>
                  <a:moveTo>
                    <a:pt x="128" y="176"/>
                  </a:moveTo>
                  <a:cubicBezTo>
                    <a:pt x="160" y="176"/>
                    <a:pt x="160" y="176"/>
                    <a:pt x="160" y="176"/>
                  </a:cubicBezTo>
                  <a:cubicBezTo>
                    <a:pt x="160" y="144"/>
                    <a:pt x="160" y="144"/>
                    <a:pt x="160" y="144"/>
                  </a:cubicBezTo>
                  <a:cubicBezTo>
                    <a:pt x="128" y="144"/>
                    <a:pt x="128" y="144"/>
                    <a:pt x="128" y="144"/>
                  </a:cubicBezTo>
                  <a:lnTo>
                    <a:pt x="128" y="176"/>
                  </a:lnTo>
                  <a:close/>
                  <a:moveTo>
                    <a:pt x="176" y="273"/>
                  </a:moveTo>
                  <a:cubicBezTo>
                    <a:pt x="208" y="273"/>
                    <a:pt x="208" y="273"/>
                    <a:pt x="208" y="273"/>
                  </a:cubicBezTo>
                  <a:cubicBezTo>
                    <a:pt x="208" y="241"/>
                    <a:pt x="208" y="241"/>
                    <a:pt x="208" y="241"/>
                  </a:cubicBezTo>
                  <a:cubicBezTo>
                    <a:pt x="176" y="241"/>
                    <a:pt x="176" y="241"/>
                    <a:pt x="176" y="241"/>
                  </a:cubicBezTo>
                  <a:lnTo>
                    <a:pt x="176" y="2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cs typeface="+mn-ea"/>
                <a:sym typeface="+mn-lt"/>
              </a:endParaRPr>
            </a:p>
          </p:txBody>
        </p:sp>
        <p:sp>
          <p:nvSpPr>
            <p:cNvPr id="26" name="Freeform 58"/>
            <p:cNvSpPr/>
            <p:nvPr/>
          </p:nvSpPr>
          <p:spPr bwMode="auto">
            <a:xfrm>
              <a:off x="9909887" y="4092023"/>
              <a:ext cx="125576" cy="144868"/>
            </a:xfrm>
            <a:custGeom>
              <a:avLst/>
              <a:gdLst>
                <a:gd name="T0" fmla="*/ 895 w 1790"/>
                <a:gd name="T1" fmla="*/ 0 h 2065"/>
                <a:gd name="T2" fmla="*/ 0 w 1790"/>
                <a:gd name="T3" fmla="*/ 515 h 2065"/>
                <a:gd name="T4" fmla="*/ 0 w 1790"/>
                <a:gd name="T5" fmla="*/ 1550 h 2065"/>
                <a:gd name="T6" fmla="*/ 895 w 1790"/>
                <a:gd name="T7" fmla="*/ 2065 h 2065"/>
                <a:gd name="T8" fmla="*/ 1790 w 1790"/>
                <a:gd name="T9" fmla="*/ 1550 h 2065"/>
                <a:gd name="T10" fmla="*/ 1790 w 1790"/>
                <a:gd name="T11" fmla="*/ 515 h 2065"/>
                <a:gd name="T12" fmla="*/ 895 w 1790"/>
                <a:gd name="T13" fmla="*/ 0 h 2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0" h="2065">
                  <a:moveTo>
                    <a:pt x="895" y="0"/>
                  </a:moveTo>
                  <a:lnTo>
                    <a:pt x="0" y="515"/>
                  </a:lnTo>
                  <a:lnTo>
                    <a:pt x="0" y="1550"/>
                  </a:lnTo>
                  <a:lnTo>
                    <a:pt x="895" y="2065"/>
                  </a:lnTo>
                  <a:lnTo>
                    <a:pt x="1790" y="1550"/>
                  </a:lnTo>
                  <a:lnTo>
                    <a:pt x="1790" y="515"/>
                  </a:lnTo>
                  <a:lnTo>
                    <a:pt x="895" y="0"/>
                  </a:lnTo>
                  <a:close/>
                </a:path>
              </a:pathLst>
            </a:custGeom>
            <a:solidFill>
              <a:srgbClr val="AEC4E1"/>
            </a:solidFill>
            <a:ln>
              <a:noFill/>
            </a:ln>
          </p:spPr>
          <p:txBody>
            <a:bodyPr vert="horz" wrap="square" lIns="45720" tIns="22860" rIns="45720" bIns="22860" numCol="1" anchor="t" anchorCtr="0" compatLnSpc="1"/>
            <a:lstStyle/>
            <a:p>
              <a:endParaRPr lang="en-US" sz="9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7" name="Group 8"/>
          <p:cNvGrpSpPr/>
          <p:nvPr/>
        </p:nvGrpSpPr>
        <p:grpSpPr>
          <a:xfrm>
            <a:off x="1106916" y="4653907"/>
            <a:ext cx="2178895" cy="1036721"/>
            <a:chOff x="2213832" y="9307814"/>
            <a:chExt cx="4357790" cy="2073442"/>
          </a:xfrm>
        </p:grpSpPr>
        <p:sp>
          <p:nvSpPr>
            <p:cNvPr id="28" name="TextBox 61"/>
            <p:cNvSpPr txBox="1"/>
            <p:nvPr/>
          </p:nvSpPr>
          <p:spPr>
            <a:xfrm>
              <a:off x="2213832" y="9307814"/>
              <a:ext cx="4357790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4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添加标题</a:t>
              </a:r>
              <a:endParaRPr lang="zh-CN" altLang="en-US" sz="1400" cap="all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TextBox 62"/>
            <p:cNvSpPr txBox="1"/>
            <p:nvPr/>
          </p:nvSpPr>
          <p:spPr>
            <a:xfrm>
              <a:off x="2213832" y="9904056"/>
              <a:ext cx="4357790" cy="1477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10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100" spc="25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0" name="Group 7"/>
          <p:cNvGrpSpPr/>
          <p:nvPr/>
        </p:nvGrpSpPr>
        <p:grpSpPr>
          <a:xfrm>
            <a:off x="3726873" y="4653907"/>
            <a:ext cx="2178895" cy="1036721"/>
            <a:chOff x="7453746" y="9307814"/>
            <a:chExt cx="4357790" cy="2073442"/>
          </a:xfrm>
        </p:grpSpPr>
        <p:sp>
          <p:nvSpPr>
            <p:cNvPr id="31" name="TextBox 63"/>
            <p:cNvSpPr txBox="1"/>
            <p:nvPr/>
          </p:nvSpPr>
          <p:spPr>
            <a:xfrm>
              <a:off x="7453746" y="9307814"/>
              <a:ext cx="4347742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4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添加标题</a:t>
              </a:r>
              <a:endParaRPr lang="zh-CN" altLang="en-US" sz="1400" cap="all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TextBox 64"/>
            <p:cNvSpPr txBox="1"/>
            <p:nvPr/>
          </p:nvSpPr>
          <p:spPr>
            <a:xfrm>
              <a:off x="7453746" y="9904056"/>
              <a:ext cx="4357790" cy="1477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10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100" spc="25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3" name="Group 9"/>
          <p:cNvGrpSpPr/>
          <p:nvPr/>
        </p:nvGrpSpPr>
        <p:grpSpPr>
          <a:xfrm>
            <a:off x="6299251" y="4653907"/>
            <a:ext cx="2178895" cy="1254431"/>
            <a:chOff x="12598501" y="9307814"/>
            <a:chExt cx="4357790" cy="2508862"/>
          </a:xfrm>
        </p:grpSpPr>
        <p:sp>
          <p:nvSpPr>
            <p:cNvPr id="34" name="TextBox 65"/>
            <p:cNvSpPr txBox="1"/>
            <p:nvPr/>
          </p:nvSpPr>
          <p:spPr>
            <a:xfrm>
              <a:off x="12598501" y="9307814"/>
              <a:ext cx="4357790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4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添加标题</a:t>
              </a:r>
              <a:endParaRPr lang="zh-CN" altLang="en-US" sz="1400" cap="all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TextBox 66"/>
            <p:cNvSpPr txBox="1"/>
            <p:nvPr/>
          </p:nvSpPr>
          <p:spPr>
            <a:xfrm>
              <a:off x="12598501" y="9904056"/>
              <a:ext cx="4357790" cy="19126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r>
                <a:rPr lang="en-US" altLang="zh-CN" sz="110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  <a:spcAft>
                  <a:spcPts val="600"/>
                </a:spcAft>
              </a:pPr>
              <a:endPara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6" name="Group 10"/>
          <p:cNvGrpSpPr/>
          <p:nvPr/>
        </p:nvGrpSpPr>
        <p:grpSpPr>
          <a:xfrm>
            <a:off x="8876652" y="4653907"/>
            <a:ext cx="2178895" cy="1036721"/>
            <a:chOff x="17753304" y="9307814"/>
            <a:chExt cx="4357790" cy="2073442"/>
          </a:xfrm>
        </p:grpSpPr>
        <p:sp>
          <p:nvSpPr>
            <p:cNvPr id="37" name="TextBox 67"/>
            <p:cNvSpPr txBox="1"/>
            <p:nvPr/>
          </p:nvSpPr>
          <p:spPr>
            <a:xfrm>
              <a:off x="17753304" y="9307814"/>
              <a:ext cx="4357790" cy="4305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400" cap="all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添加标题</a:t>
              </a:r>
              <a:endParaRPr lang="zh-CN" altLang="en-US" sz="1400" cap="all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TextBox 68"/>
            <p:cNvSpPr txBox="1"/>
            <p:nvPr/>
          </p:nvSpPr>
          <p:spPr>
            <a:xfrm>
              <a:off x="17753304" y="9904056"/>
              <a:ext cx="4357790" cy="14772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100" noProof="0" dirty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100" spc="25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9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1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03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活动内容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/>
          <p:cNvSpPr/>
          <p:nvPr/>
        </p:nvSpPr>
        <p:spPr>
          <a:xfrm>
            <a:off x="501309" y="5188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1805" y="629419"/>
            <a:ext cx="12188825" cy="6857928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5016734" y="2468203"/>
            <a:ext cx="2338969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04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041785" y="3797748"/>
            <a:ext cx="4428310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注意事项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3" name="2"/>
          <p:cNvGrpSpPr/>
          <p:nvPr>
            <p:custDataLst>
              <p:tags r:id="rId1"/>
            </p:custDataLst>
          </p:nvPr>
        </p:nvGrpSpPr>
        <p:grpSpPr>
          <a:xfrm>
            <a:off x="3552774" y="2436893"/>
            <a:ext cx="7243061" cy="1709130"/>
            <a:chOff x="7648523" y="1705121"/>
            <a:chExt cx="1815062" cy="1709130"/>
          </a:xfrm>
        </p:grpSpPr>
        <p:sp>
          <p:nvSpPr>
            <p:cNvPr id="24" name="TextBox 32"/>
            <p:cNvSpPr txBox="1"/>
            <p:nvPr/>
          </p:nvSpPr>
          <p:spPr>
            <a:xfrm>
              <a:off x="7648523" y="2152384"/>
              <a:ext cx="1815062" cy="1261867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>
                <a:lnSpc>
                  <a:spcPts val="2000"/>
                </a:lnSpc>
                <a:buClr>
                  <a:srgbClr val="CC0099"/>
                </a:buClr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，注意版面美观度。请在此处添加具体内容，文字尽量言简意赅，简单说明即可，不必过于繁琐，注意版面美观度。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ts val="2000"/>
                </a:lnSpc>
                <a:buClr>
                  <a:srgbClr val="CC0099"/>
                </a:buClr>
                <a:defRPr/>
              </a:pP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  <a:p>
              <a:pPr lvl="0">
                <a:lnSpc>
                  <a:spcPts val="2000"/>
                </a:lnSpc>
                <a:buClr>
                  <a:srgbClr val="CC0099"/>
                </a:buClr>
                <a:defRPr/>
              </a:pP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  <a:p>
              <a:pPr marL="0" marR="0" lvl="0" indent="0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输入标题文本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6" name="1"/>
          <p:cNvGrpSpPr/>
          <p:nvPr>
            <p:custDataLst>
              <p:tags r:id="rId2"/>
            </p:custDataLst>
          </p:nvPr>
        </p:nvGrpSpPr>
        <p:grpSpPr>
          <a:xfrm>
            <a:off x="3539327" y="4501623"/>
            <a:ext cx="7243061" cy="1681364"/>
            <a:chOff x="7648523" y="1705121"/>
            <a:chExt cx="1815062" cy="1681364"/>
          </a:xfrm>
        </p:grpSpPr>
        <p:sp>
          <p:nvSpPr>
            <p:cNvPr id="27" name="TextBox 32"/>
            <p:cNvSpPr txBox="1"/>
            <p:nvPr/>
          </p:nvSpPr>
          <p:spPr>
            <a:xfrm>
              <a:off x="7648523" y="2124618"/>
              <a:ext cx="1815062" cy="1261867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>
                <a:lnSpc>
                  <a:spcPts val="2000"/>
                </a:lnSpc>
                <a:buClr>
                  <a:srgbClr val="CC0099"/>
                </a:buClr>
                <a:defRPr/>
              </a:pPr>
              <a:r>
                <a:rPr lang="en-US" altLang="zh-CN" sz="1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请在此处添加具体内容，文字尽量言简意赅，简单说明即可，不必过于繁琐，注意版面美观度。请在此处添加具体内容，文字尽量言简意赅，简单说明即可，不必过于繁琐，注意版面美观度。请在此处添加具体内容，文字尽量言简意赅，简单说明即可，不必过于繁琐，注意版面美观度。</a:t>
              </a:r>
              <a:endParaRPr lang="en-US" altLang="zh-CN" sz="1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8" name="TextBox 33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输入标题文本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5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3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04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注意事项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04" l="0" r="9972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818045" y="2399434"/>
            <a:ext cx="1500980" cy="1388004"/>
          </a:xfrm>
          <a:prstGeom prst="rect">
            <a:avLst/>
          </a:prstGeom>
        </p:spPr>
      </p:pic>
      <p:sp>
        <p:nvSpPr>
          <p:cNvPr id="18" name="AutoShape 19"/>
          <p:cNvSpPr/>
          <p:nvPr/>
        </p:nvSpPr>
        <p:spPr bwMode="auto">
          <a:xfrm>
            <a:off x="2366235" y="2891083"/>
            <a:ext cx="404601" cy="404706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01578" tIns="101578" rIns="101578" bIns="101578" anchor="ctr"/>
          <a:lstStyle/>
          <a:p>
            <a:pPr defTabSz="914400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04" l="0" r="9972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818045" y="4279087"/>
            <a:ext cx="1500980" cy="1388004"/>
          </a:xfrm>
          <a:prstGeom prst="rect">
            <a:avLst/>
          </a:prstGeom>
        </p:spPr>
      </p:pic>
      <p:sp>
        <p:nvSpPr>
          <p:cNvPr id="21" name="AutoShape 19"/>
          <p:cNvSpPr/>
          <p:nvPr/>
        </p:nvSpPr>
        <p:spPr bwMode="auto">
          <a:xfrm>
            <a:off x="2369991" y="4770736"/>
            <a:ext cx="397089" cy="404706"/>
          </a:xfrm>
          <a:custGeom>
            <a:avLst/>
            <a:gdLst>
              <a:gd name="T0" fmla="*/ 225185 h 604667"/>
              <a:gd name="T1" fmla="*/ 225185 h 604667"/>
              <a:gd name="T2" fmla="*/ 225185 h 604667"/>
              <a:gd name="T3" fmla="*/ 225185 h 604667"/>
              <a:gd name="T4" fmla="*/ 225185 h 604667"/>
              <a:gd name="T5" fmla="*/ 225185 h 604667"/>
              <a:gd name="T6" fmla="*/ 225185 h 604667"/>
              <a:gd name="T7" fmla="*/ 225185 h 604667"/>
              <a:gd name="T8" fmla="*/ 225185 h 604667"/>
              <a:gd name="T9" fmla="*/ 225185 h 604667"/>
              <a:gd name="T10" fmla="*/ 225185 h 604667"/>
              <a:gd name="T11" fmla="*/ 225185 h 604667"/>
              <a:gd name="T12" fmla="*/ 225185 h 604667"/>
              <a:gd name="T13" fmla="*/ 225185 h 604667"/>
              <a:gd name="T14" fmla="*/ 225185 h 604667"/>
              <a:gd name="T15" fmla="*/ 225185 h 604667"/>
              <a:gd name="T16" fmla="*/ 225185 h 604667"/>
              <a:gd name="T17" fmla="*/ 225185 h 604667"/>
              <a:gd name="T18" fmla="*/ 225185 h 604667"/>
              <a:gd name="T19" fmla="*/ 225185 h 604667"/>
              <a:gd name="T20" fmla="*/ 225185 h 604667"/>
              <a:gd name="T21" fmla="*/ 225185 h 604667"/>
              <a:gd name="T22" fmla="*/ 225185 h 604667"/>
              <a:gd name="T23" fmla="*/ 225185 h 604667"/>
              <a:gd name="T24" fmla="*/ 225185 h 604667"/>
              <a:gd name="T25" fmla="*/ 225185 h 604667"/>
              <a:gd name="T26" fmla="*/ 225185 h 604667"/>
              <a:gd name="T27" fmla="*/ 225185 h 604667"/>
              <a:gd name="T28" fmla="*/ 225185 h 604667"/>
              <a:gd name="T29" fmla="*/ 225185 h 604667"/>
              <a:gd name="T30" fmla="*/ 225185 h 604667"/>
              <a:gd name="T31" fmla="*/ 225185 h 604667"/>
              <a:gd name="T32" fmla="*/ 225185 h 604667"/>
              <a:gd name="T33" fmla="*/ 225185 h 604667"/>
              <a:gd name="T34" fmla="*/ 225185 h 604667"/>
              <a:gd name="T35" fmla="*/ 225185 h 604667"/>
              <a:gd name="T36" fmla="*/ 225185 h 604667"/>
              <a:gd name="T37" fmla="*/ 225185 h 604667"/>
              <a:gd name="T38" fmla="*/ 225185 h 604667"/>
              <a:gd name="T39" fmla="*/ 225185 h 604667"/>
              <a:gd name="T40" fmla="*/ 225185 h 604667"/>
              <a:gd name="T41" fmla="*/ 225185 h 604667"/>
              <a:gd name="T42" fmla="*/ 225185 h 604667"/>
              <a:gd name="T43" fmla="*/ 225185 h 604667"/>
              <a:gd name="T44" fmla="*/ 225185 h 604667"/>
              <a:gd name="T45" fmla="*/ 225185 h 604667"/>
              <a:gd name="T46" fmla="*/ 225185 h 604667"/>
              <a:gd name="T47" fmla="*/ 225185 h 604667"/>
              <a:gd name="T48" fmla="*/ 225185 h 604667"/>
              <a:gd name="T49" fmla="*/ 225185 h 604667"/>
              <a:gd name="T50" fmla="*/ 225185 h 604667"/>
              <a:gd name="T51" fmla="*/ 225185 h 604667"/>
              <a:gd name="T52" fmla="*/ 225185 h 604667"/>
              <a:gd name="T53" fmla="*/ 225185 h 604667"/>
              <a:gd name="T54" fmla="*/ 225185 h 604667"/>
              <a:gd name="T55" fmla="*/ 225185 h 604667"/>
              <a:gd name="T56" fmla="*/ 225185 h 604667"/>
              <a:gd name="T57" fmla="*/ 225185 h 604667"/>
              <a:gd name="T58" fmla="*/ 225185 h 604667"/>
              <a:gd name="T59" fmla="*/ 225185 h 604667"/>
              <a:gd name="T60" fmla="*/ 225185 h 604667"/>
              <a:gd name="T61" fmla="*/ 225185 h 604667"/>
              <a:gd name="T62" fmla="*/ 225185 h 604667"/>
              <a:gd name="T63" fmla="*/ 225185 h 604667"/>
              <a:gd name="T64" fmla="*/ 225185 h 604667"/>
              <a:gd name="T65" fmla="*/ 225185 h 604667"/>
              <a:gd name="T66" fmla="*/ 225185 h 604667"/>
              <a:gd name="T67" fmla="*/ 225185 h 604667"/>
              <a:gd name="T68" fmla="*/ 225185 h 604667"/>
              <a:gd name="T69" fmla="*/ 225185 h 604667"/>
              <a:gd name="T70" fmla="*/ 225185 h 604667"/>
              <a:gd name="T71" fmla="*/ 225185 h 604667"/>
              <a:gd name="T72" fmla="*/ 225185 h 604667"/>
              <a:gd name="T73" fmla="*/ 225185 h 604667"/>
              <a:gd name="T74" fmla="*/ 225185 h 604667"/>
              <a:gd name="T75" fmla="*/ 225185 h 604667"/>
              <a:gd name="T76" fmla="*/ 225185 h 604667"/>
              <a:gd name="T77" fmla="*/ 225185 h 604667"/>
              <a:gd name="T78" fmla="*/ 225185 h 604667"/>
              <a:gd name="T79" fmla="*/ 225185 h 604667"/>
              <a:gd name="T80" fmla="*/ 225185 h 604667"/>
              <a:gd name="T81" fmla="*/ 225185 h 604667"/>
              <a:gd name="T82" fmla="*/ 225185 h 604667"/>
              <a:gd name="T83" fmla="*/ 225185 h 604667"/>
              <a:gd name="T84" fmla="*/ 225185 h 604667"/>
              <a:gd name="T85" fmla="*/ 225185 h 604667"/>
              <a:gd name="T86" fmla="*/ 225185 h 604667"/>
              <a:gd name="T87" fmla="*/ 225185 h 604667"/>
              <a:gd name="T88" fmla="*/ 225185 h 604667"/>
              <a:gd name="T89" fmla="*/ 225185 h 604667"/>
              <a:gd name="T90" fmla="*/ 225185 h 604667"/>
              <a:gd name="T91" fmla="*/ 225185 h 6046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42" h="247">
                <a:moveTo>
                  <a:pt x="222" y="195"/>
                </a:moveTo>
                <a:cubicBezTo>
                  <a:pt x="222" y="195"/>
                  <a:pt x="241" y="193"/>
                  <a:pt x="241" y="184"/>
                </a:cubicBezTo>
                <a:cubicBezTo>
                  <a:pt x="242" y="175"/>
                  <a:pt x="219" y="171"/>
                  <a:pt x="214" y="169"/>
                </a:cubicBezTo>
                <a:cubicBezTo>
                  <a:pt x="208" y="166"/>
                  <a:pt x="207" y="165"/>
                  <a:pt x="207" y="165"/>
                </a:cubicBezTo>
                <a:cubicBezTo>
                  <a:pt x="207" y="165"/>
                  <a:pt x="207" y="162"/>
                  <a:pt x="206" y="160"/>
                </a:cubicBezTo>
                <a:cubicBezTo>
                  <a:pt x="204" y="158"/>
                  <a:pt x="204" y="151"/>
                  <a:pt x="204" y="151"/>
                </a:cubicBezTo>
                <a:cubicBezTo>
                  <a:pt x="204" y="151"/>
                  <a:pt x="206" y="151"/>
                  <a:pt x="212" y="148"/>
                </a:cubicBezTo>
                <a:cubicBezTo>
                  <a:pt x="218" y="145"/>
                  <a:pt x="224" y="142"/>
                  <a:pt x="224" y="136"/>
                </a:cubicBezTo>
                <a:cubicBezTo>
                  <a:pt x="224" y="129"/>
                  <a:pt x="215" y="123"/>
                  <a:pt x="203" y="120"/>
                </a:cubicBezTo>
                <a:cubicBezTo>
                  <a:pt x="191" y="116"/>
                  <a:pt x="178" y="113"/>
                  <a:pt x="178" y="113"/>
                </a:cubicBezTo>
                <a:cubicBezTo>
                  <a:pt x="178" y="113"/>
                  <a:pt x="174" y="110"/>
                  <a:pt x="175" y="108"/>
                </a:cubicBezTo>
                <a:cubicBezTo>
                  <a:pt x="175" y="105"/>
                  <a:pt x="176" y="102"/>
                  <a:pt x="176" y="102"/>
                </a:cubicBezTo>
                <a:cubicBezTo>
                  <a:pt x="176" y="102"/>
                  <a:pt x="196" y="96"/>
                  <a:pt x="196" y="83"/>
                </a:cubicBezTo>
                <a:cubicBezTo>
                  <a:pt x="197" y="69"/>
                  <a:pt x="183" y="67"/>
                  <a:pt x="169" y="62"/>
                </a:cubicBezTo>
                <a:cubicBezTo>
                  <a:pt x="155" y="57"/>
                  <a:pt x="149" y="54"/>
                  <a:pt x="142" y="49"/>
                </a:cubicBezTo>
                <a:cubicBezTo>
                  <a:pt x="135" y="44"/>
                  <a:pt x="131" y="39"/>
                  <a:pt x="131" y="39"/>
                </a:cubicBezTo>
                <a:cubicBezTo>
                  <a:pt x="131" y="39"/>
                  <a:pt x="132" y="33"/>
                  <a:pt x="131" y="30"/>
                </a:cubicBezTo>
                <a:cubicBezTo>
                  <a:pt x="129" y="27"/>
                  <a:pt x="126" y="25"/>
                  <a:pt x="126" y="25"/>
                </a:cubicBezTo>
                <a:lnTo>
                  <a:pt x="126" y="21"/>
                </a:lnTo>
                <a:cubicBezTo>
                  <a:pt x="126" y="21"/>
                  <a:pt x="128" y="20"/>
                  <a:pt x="127" y="18"/>
                </a:cubicBezTo>
                <a:cubicBezTo>
                  <a:pt x="127" y="18"/>
                  <a:pt x="127" y="18"/>
                  <a:pt x="127" y="18"/>
                </a:cubicBezTo>
                <a:cubicBezTo>
                  <a:pt x="129" y="16"/>
                  <a:pt x="131" y="13"/>
                  <a:pt x="131" y="10"/>
                </a:cubicBezTo>
                <a:cubicBezTo>
                  <a:pt x="131" y="4"/>
                  <a:pt x="127" y="0"/>
                  <a:pt x="121" y="0"/>
                </a:cubicBezTo>
                <a:cubicBezTo>
                  <a:pt x="116" y="0"/>
                  <a:pt x="111" y="4"/>
                  <a:pt x="111" y="10"/>
                </a:cubicBezTo>
                <a:cubicBezTo>
                  <a:pt x="111" y="13"/>
                  <a:pt x="112" y="15"/>
                  <a:pt x="114" y="17"/>
                </a:cubicBezTo>
                <a:cubicBezTo>
                  <a:pt x="114" y="18"/>
                  <a:pt x="114" y="18"/>
                  <a:pt x="115" y="19"/>
                </a:cubicBezTo>
                <a:cubicBezTo>
                  <a:pt x="116" y="20"/>
                  <a:pt x="116" y="25"/>
                  <a:pt x="116" y="25"/>
                </a:cubicBezTo>
                <a:cubicBezTo>
                  <a:pt x="116" y="25"/>
                  <a:pt x="111" y="27"/>
                  <a:pt x="110" y="32"/>
                </a:cubicBezTo>
                <a:cubicBezTo>
                  <a:pt x="110" y="37"/>
                  <a:pt x="111" y="39"/>
                  <a:pt x="111" y="39"/>
                </a:cubicBezTo>
                <a:cubicBezTo>
                  <a:pt x="111" y="39"/>
                  <a:pt x="97" y="56"/>
                  <a:pt x="80" y="62"/>
                </a:cubicBezTo>
                <a:cubicBezTo>
                  <a:pt x="63" y="68"/>
                  <a:pt x="51" y="69"/>
                  <a:pt x="47" y="79"/>
                </a:cubicBezTo>
                <a:cubicBezTo>
                  <a:pt x="43" y="88"/>
                  <a:pt x="51" y="94"/>
                  <a:pt x="55" y="96"/>
                </a:cubicBezTo>
                <a:cubicBezTo>
                  <a:pt x="58" y="98"/>
                  <a:pt x="66" y="103"/>
                  <a:pt x="66" y="103"/>
                </a:cubicBezTo>
                <a:lnTo>
                  <a:pt x="65" y="111"/>
                </a:lnTo>
                <a:cubicBezTo>
                  <a:pt x="65" y="111"/>
                  <a:pt x="62" y="113"/>
                  <a:pt x="59" y="115"/>
                </a:cubicBezTo>
                <a:cubicBezTo>
                  <a:pt x="57" y="116"/>
                  <a:pt x="31" y="121"/>
                  <a:pt x="22" y="128"/>
                </a:cubicBezTo>
                <a:cubicBezTo>
                  <a:pt x="14" y="135"/>
                  <a:pt x="18" y="141"/>
                  <a:pt x="23" y="145"/>
                </a:cubicBezTo>
                <a:cubicBezTo>
                  <a:pt x="27" y="148"/>
                  <a:pt x="38" y="153"/>
                  <a:pt x="39" y="154"/>
                </a:cubicBezTo>
                <a:cubicBezTo>
                  <a:pt x="39" y="155"/>
                  <a:pt x="38" y="163"/>
                  <a:pt x="38" y="163"/>
                </a:cubicBezTo>
                <a:cubicBezTo>
                  <a:pt x="38" y="163"/>
                  <a:pt x="23" y="169"/>
                  <a:pt x="14" y="172"/>
                </a:cubicBezTo>
                <a:cubicBezTo>
                  <a:pt x="5" y="176"/>
                  <a:pt x="0" y="178"/>
                  <a:pt x="0" y="185"/>
                </a:cubicBezTo>
                <a:cubicBezTo>
                  <a:pt x="0" y="191"/>
                  <a:pt x="9" y="193"/>
                  <a:pt x="13" y="194"/>
                </a:cubicBezTo>
                <a:cubicBezTo>
                  <a:pt x="17" y="195"/>
                  <a:pt x="20" y="195"/>
                  <a:pt x="20" y="195"/>
                </a:cubicBezTo>
                <a:lnTo>
                  <a:pt x="20" y="228"/>
                </a:lnTo>
                <a:lnTo>
                  <a:pt x="2" y="228"/>
                </a:lnTo>
                <a:lnTo>
                  <a:pt x="2" y="247"/>
                </a:lnTo>
                <a:lnTo>
                  <a:pt x="240" y="247"/>
                </a:lnTo>
                <a:lnTo>
                  <a:pt x="240" y="228"/>
                </a:lnTo>
                <a:lnTo>
                  <a:pt x="222" y="228"/>
                </a:lnTo>
                <a:lnTo>
                  <a:pt x="222" y="195"/>
                </a:lnTo>
                <a:lnTo>
                  <a:pt x="222" y="195"/>
                </a:lnTo>
                <a:close/>
                <a:moveTo>
                  <a:pt x="135" y="89"/>
                </a:moveTo>
                <a:cubicBezTo>
                  <a:pt x="153" y="91"/>
                  <a:pt x="165" y="96"/>
                  <a:pt x="170" y="99"/>
                </a:cubicBezTo>
                <a:lnTo>
                  <a:pt x="170" y="108"/>
                </a:lnTo>
                <a:cubicBezTo>
                  <a:pt x="165" y="106"/>
                  <a:pt x="152" y="102"/>
                  <a:pt x="135" y="100"/>
                </a:cubicBezTo>
                <a:lnTo>
                  <a:pt x="135" y="89"/>
                </a:lnTo>
                <a:close/>
                <a:moveTo>
                  <a:pt x="115" y="10"/>
                </a:moveTo>
                <a:cubicBezTo>
                  <a:pt x="115" y="8"/>
                  <a:pt x="117" y="6"/>
                  <a:pt x="119" y="6"/>
                </a:cubicBezTo>
                <a:cubicBezTo>
                  <a:pt x="121" y="6"/>
                  <a:pt x="123" y="8"/>
                  <a:pt x="123" y="10"/>
                </a:cubicBezTo>
                <a:cubicBezTo>
                  <a:pt x="123" y="13"/>
                  <a:pt x="121" y="14"/>
                  <a:pt x="119" y="14"/>
                </a:cubicBezTo>
                <a:cubicBezTo>
                  <a:pt x="117" y="14"/>
                  <a:pt x="115" y="13"/>
                  <a:pt x="115" y="10"/>
                </a:cubicBezTo>
                <a:close/>
                <a:moveTo>
                  <a:pt x="70" y="101"/>
                </a:moveTo>
                <a:cubicBezTo>
                  <a:pt x="75" y="97"/>
                  <a:pt x="89" y="90"/>
                  <a:pt x="112" y="89"/>
                </a:cubicBezTo>
                <a:lnTo>
                  <a:pt x="112" y="99"/>
                </a:lnTo>
                <a:cubicBezTo>
                  <a:pt x="92" y="101"/>
                  <a:pt x="76" y="107"/>
                  <a:pt x="70" y="109"/>
                </a:cubicBezTo>
                <a:lnTo>
                  <a:pt x="70" y="101"/>
                </a:lnTo>
                <a:close/>
                <a:moveTo>
                  <a:pt x="44" y="149"/>
                </a:moveTo>
                <a:cubicBezTo>
                  <a:pt x="51" y="145"/>
                  <a:pt x="79" y="133"/>
                  <a:pt x="131" y="134"/>
                </a:cubicBezTo>
                <a:cubicBezTo>
                  <a:pt x="168" y="134"/>
                  <a:pt x="192" y="145"/>
                  <a:pt x="200" y="149"/>
                </a:cubicBezTo>
                <a:lnTo>
                  <a:pt x="200" y="160"/>
                </a:lnTo>
                <a:cubicBezTo>
                  <a:pt x="191" y="156"/>
                  <a:pt x="161" y="144"/>
                  <a:pt x="118" y="145"/>
                </a:cubicBezTo>
                <a:cubicBezTo>
                  <a:pt x="83" y="145"/>
                  <a:pt x="51" y="156"/>
                  <a:pt x="44" y="160"/>
                </a:cubicBezTo>
                <a:lnTo>
                  <a:pt x="44" y="149"/>
                </a:lnTo>
                <a:lnTo>
                  <a:pt x="44" y="149"/>
                </a:lnTo>
                <a:close/>
                <a:moveTo>
                  <a:pt x="28" y="194"/>
                </a:moveTo>
                <a:cubicBezTo>
                  <a:pt x="28" y="194"/>
                  <a:pt x="63" y="172"/>
                  <a:pt x="123" y="173"/>
                </a:cubicBezTo>
                <a:cubicBezTo>
                  <a:pt x="178" y="174"/>
                  <a:pt x="215" y="194"/>
                  <a:pt x="215" y="194"/>
                </a:cubicBezTo>
                <a:lnTo>
                  <a:pt x="215" y="228"/>
                </a:lnTo>
                <a:lnTo>
                  <a:pt x="154" y="228"/>
                </a:lnTo>
                <a:lnTo>
                  <a:pt x="154" y="195"/>
                </a:lnTo>
                <a:lnTo>
                  <a:pt x="140" y="195"/>
                </a:lnTo>
                <a:lnTo>
                  <a:pt x="140" y="228"/>
                </a:lnTo>
                <a:lnTo>
                  <a:pt x="133" y="228"/>
                </a:lnTo>
                <a:lnTo>
                  <a:pt x="133" y="195"/>
                </a:lnTo>
                <a:lnTo>
                  <a:pt x="113" y="195"/>
                </a:lnTo>
                <a:lnTo>
                  <a:pt x="113" y="228"/>
                </a:lnTo>
                <a:lnTo>
                  <a:pt x="106" y="228"/>
                </a:lnTo>
                <a:lnTo>
                  <a:pt x="106" y="195"/>
                </a:lnTo>
                <a:lnTo>
                  <a:pt x="92" y="195"/>
                </a:lnTo>
                <a:lnTo>
                  <a:pt x="92" y="228"/>
                </a:lnTo>
                <a:lnTo>
                  <a:pt x="27" y="228"/>
                </a:lnTo>
                <a:lnTo>
                  <a:pt x="28" y="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01578" tIns="101578" rIns="101578" bIns="10157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矩形: 圆角 5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9" name="Group 6015"/>
          <p:cNvGrpSpPr/>
          <p:nvPr/>
        </p:nvGrpSpPr>
        <p:grpSpPr>
          <a:xfrm>
            <a:off x="5000486" y="1676515"/>
            <a:ext cx="1053195" cy="4590030"/>
            <a:chOff x="0" y="0"/>
            <a:chExt cx="1231704" cy="5368016"/>
          </a:xfrm>
          <a:solidFill>
            <a:srgbClr val="F4CF69"/>
          </a:solidFill>
        </p:grpSpPr>
        <p:sp>
          <p:nvSpPr>
            <p:cNvPr id="10" name="Shape 6013"/>
            <p:cNvSpPr/>
            <p:nvPr/>
          </p:nvSpPr>
          <p:spPr>
            <a:xfrm>
              <a:off x="968536" y="421780"/>
              <a:ext cx="263169" cy="4946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234"/>
                    <a:pt x="21600" y="522"/>
                  </a:cubicBezTo>
                  <a:cubicBezTo>
                    <a:pt x="21600" y="7548"/>
                    <a:pt x="21600" y="14573"/>
                    <a:pt x="21600" y="21599"/>
                  </a:cubicBezTo>
                  <a:lnTo>
                    <a:pt x="21595" y="21600"/>
                  </a:lnTo>
                  <a:lnTo>
                    <a:pt x="5" y="21600"/>
                  </a:lnTo>
                  <a:lnTo>
                    <a:pt x="0" y="21599"/>
                  </a:lnTo>
                  <a:lnTo>
                    <a:pt x="0" y="522"/>
                  </a:lnTo>
                  <a:cubicBezTo>
                    <a:pt x="0" y="234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4A4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11" name="Shape 6014"/>
            <p:cNvSpPr/>
            <p:nvPr/>
          </p:nvSpPr>
          <p:spPr>
            <a:xfrm rot="5400000" flipH="1">
              <a:off x="73630" y="-73631"/>
              <a:ext cx="1071830" cy="121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extrusionOk="0">
                  <a:moveTo>
                    <a:pt x="21345" y="12039"/>
                  </a:moveTo>
                  <a:cubicBezTo>
                    <a:pt x="21345" y="11448"/>
                    <a:pt x="21099" y="10857"/>
                    <a:pt x="20608" y="10384"/>
                  </a:cubicBezTo>
                  <a:cubicBezTo>
                    <a:pt x="19550" y="9505"/>
                    <a:pt x="17887" y="9573"/>
                    <a:pt x="16904" y="10451"/>
                  </a:cubicBezTo>
                  <a:cubicBezTo>
                    <a:pt x="16904" y="10451"/>
                    <a:pt x="16904" y="10451"/>
                    <a:pt x="14289" y="12846"/>
                  </a:cubicBezTo>
                  <a:lnTo>
                    <a:pt x="13288" y="13762"/>
                  </a:lnTo>
                  <a:lnTo>
                    <a:pt x="13288" y="2331"/>
                  </a:lnTo>
                  <a:cubicBezTo>
                    <a:pt x="13288" y="1044"/>
                    <a:pt x="12115" y="0"/>
                    <a:pt x="10668" y="0"/>
                  </a:cubicBezTo>
                  <a:cubicBezTo>
                    <a:pt x="9221" y="0"/>
                    <a:pt x="8047" y="1044"/>
                    <a:pt x="8047" y="2331"/>
                  </a:cubicBezTo>
                  <a:lnTo>
                    <a:pt x="8047" y="13779"/>
                  </a:lnTo>
                  <a:lnTo>
                    <a:pt x="6503" y="12415"/>
                  </a:lnTo>
                  <a:cubicBezTo>
                    <a:pt x="5902" y="11885"/>
                    <a:pt x="5216" y="11279"/>
                    <a:pt x="4432" y="10586"/>
                  </a:cubicBezTo>
                  <a:cubicBezTo>
                    <a:pt x="3373" y="9708"/>
                    <a:pt x="1710" y="9708"/>
                    <a:pt x="728" y="10654"/>
                  </a:cubicBezTo>
                  <a:cubicBezTo>
                    <a:pt x="-255" y="11600"/>
                    <a:pt x="-255" y="13019"/>
                    <a:pt x="803" y="13897"/>
                  </a:cubicBezTo>
                  <a:cubicBezTo>
                    <a:pt x="803" y="13897"/>
                    <a:pt x="803" y="13897"/>
                    <a:pt x="8816" y="20924"/>
                  </a:cubicBezTo>
                  <a:cubicBezTo>
                    <a:pt x="9421" y="21397"/>
                    <a:pt x="10101" y="21600"/>
                    <a:pt x="10857" y="21600"/>
                  </a:cubicBezTo>
                  <a:cubicBezTo>
                    <a:pt x="11537" y="21600"/>
                    <a:pt x="12217" y="21397"/>
                    <a:pt x="12747" y="20924"/>
                  </a:cubicBezTo>
                  <a:cubicBezTo>
                    <a:pt x="12747" y="20924"/>
                    <a:pt x="12747" y="20924"/>
                    <a:pt x="20608" y="13694"/>
                  </a:cubicBezTo>
                  <a:cubicBezTo>
                    <a:pt x="21099" y="13221"/>
                    <a:pt x="21345" y="12630"/>
                    <a:pt x="21345" y="12039"/>
                  </a:cubicBezTo>
                  <a:close/>
                </a:path>
              </a:pathLst>
            </a:custGeom>
            <a:solidFill>
              <a:srgbClr val="F4A4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2" name="Shape 6016"/>
          <p:cNvSpPr/>
          <p:nvPr/>
        </p:nvSpPr>
        <p:spPr>
          <a:xfrm>
            <a:off x="3850959" y="4350033"/>
            <a:ext cx="1078238" cy="1903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43" y="0"/>
                </a:moveTo>
                <a:cubicBezTo>
                  <a:pt x="9815" y="0"/>
                  <a:pt x="10386" y="120"/>
                  <a:pt x="10844" y="359"/>
                </a:cubicBezTo>
                <a:cubicBezTo>
                  <a:pt x="11693" y="875"/>
                  <a:pt x="11628" y="1685"/>
                  <a:pt x="10778" y="2164"/>
                </a:cubicBezTo>
                <a:cubicBezTo>
                  <a:pt x="10778" y="2164"/>
                  <a:pt x="10778" y="2164"/>
                  <a:pt x="8463" y="3438"/>
                </a:cubicBezTo>
                <a:lnTo>
                  <a:pt x="7577" y="3925"/>
                </a:lnTo>
                <a:lnTo>
                  <a:pt x="18628" y="3925"/>
                </a:lnTo>
                <a:lnTo>
                  <a:pt x="18987" y="3966"/>
                </a:lnTo>
                <a:lnTo>
                  <a:pt x="19346" y="3925"/>
                </a:lnTo>
                <a:cubicBezTo>
                  <a:pt x="20591" y="3925"/>
                  <a:pt x="21600" y="4497"/>
                  <a:pt x="21600" y="5202"/>
                </a:cubicBezTo>
                <a:cubicBezTo>
                  <a:pt x="21600" y="10667"/>
                  <a:pt x="21600" y="16132"/>
                  <a:pt x="21600" y="21597"/>
                </a:cubicBezTo>
                <a:lnTo>
                  <a:pt x="21599" y="21600"/>
                </a:lnTo>
                <a:lnTo>
                  <a:pt x="17093" y="21600"/>
                </a:lnTo>
                <a:lnTo>
                  <a:pt x="17092" y="21597"/>
                </a:lnTo>
                <a:lnTo>
                  <a:pt x="17092" y="6478"/>
                </a:lnTo>
                <a:lnTo>
                  <a:pt x="7561" y="6478"/>
                </a:lnTo>
                <a:lnTo>
                  <a:pt x="8880" y="7231"/>
                </a:lnTo>
                <a:cubicBezTo>
                  <a:pt x="9392" y="7524"/>
                  <a:pt x="9978" y="7858"/>
                  <a:pt x="10648" y="8240"/>
                </a:cubicBezTo>
                <a:cubicBezTo>
                  <a:pt x="11497" y="8756"/>
                  <a:pt x="11497" y="9566"/>
                  <a:pt x="10582" y="10045"/>
                </a:cubicBezTo>
                <a:cubicBezTo>
                  <a:pt x="9668" y="10523"/>
                  <a:pt x="8296" y="10523"/>
                  <a:pt x="7447" y="10008"/>
                </a:cubicBezTo>
                <a:cubicBezTo>
                  <a:pt x="7447" y="10008"/>
                  <a:pt x="7447" y="10008"/>
                  <a:pt x="653" y="6104"/>
                </a:cubicBezTo>
                <a:cubicBezTo>
                  <a:pt x="196" y="5809"/>
                  <a:pt x="0" y="5478"/>
                  <a:pt x="0" y="5110"/>
                </a:cubicBezTo>
                <a:cubicBezTo>
                  <a:pt x="0" y="4778"/>
                  <a:pt x="196" y="4447"/>
                  <a:pt x="653" y="4189"/>
                </a:cubicBezTo>
                <a:cubicBezTo>
                  <a:pt x="653" y="4189"/>
                  <a:pt x="653" y="4189"/>
                  <a:pt x="7643" y="359"/>
                </a:cubicBezTo>
                <a:cubicBezTo>
                  <a:pt x="8100" y="120"/>
                  <a:pt x="8672" y="0"/>
                  <a:pt x="9243" y="0"/>
                </a:cubicBezTo>
                <a:close/>
              </a:path>
            </a:pathLst>
          </a:custGeom>
          <a:solidFill>
            <a:srgbClr val="AEC4E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9F9F9"/>
                </a:solidFill>
              </a:defRPr>
            </a:pPr>
            <a:endParaRPr sz="900">
              <a:solidFill>
                <a:srgbClr val="F9F9F9"/>
              </a:solidFill>
              <a:cs typeface="+mn-ea"/>
              <a:sym typeface="+mn-lt"/>
            </a:endParaRPr>
          </a:p>
        </p:txBody>
      </p:sp>
      <p:grpSp>
        <p:nvGrpSpPr>
          <p:cNvPr id="13" name="Group 6019"/>
          <p:cNvGrpSpPr/>
          <p:nvPr/>
        </p:nvGrpSpPr>
        <p:grpSpPr>
          <a:xfrm>
            <a:off x="4444417" y="2451257"/>
            <a:ext cx="1048415" cy="3802411"/>
            <a:chOff x="0" y="0"/>
            <a:chExt cx="1226115" cy="4446899"/>
          </a:xfrm>
          <a:solidFill>
            <a:srgbClr val="BBDBDD"/>
          </a:solidFill>
        </p:grpSpPr>
        <p:sp>
          <p:nvSpPr>
            <p:cNvPr id="14" name="Shape 6017"/>
            <p:cNvSpPr/>
            <p:nvPr/>
          </p:nvSpPr>
          <p:spPr>
            <a:xfrm>
              <a:off x="962946" y="406527"/>
              <a:ext cx="263170" cy="404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315"/>
                    <a:pt x="21600" y="703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703"/>
                  </a:lnTo>
                  <a:cubicBezTo>
                    <a:pt x="0" y="315"/>
                    <a:pt x="4835" y="0"/>
                    <a:pt x="108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15" name="Shape 6018"/>
            <p:cNvSpPr/>
            <p:nvPr/>
          </p:nvSpPr>
          <p:spPr>
            <a:xfrm rot="5400000" flipH="1">
              <a:off x="73631" y="-73632"/>
              <a:ext cx="1071829" cy="121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extrusionOk="0">
                  <a:moveTo>
                    <a:pt x="21345" y="12039"/>
                  </a:moveTo>
                  <a:cubicBezTo>
                    <a:pt x="21345" y="11448"/>
                    <a:pt x="21099" y="10857"/>
                    <a:pt x="20608" y="10384"/>
                  </a:cubicBezTo>
                  <a:cubicBezTo>
                    <a:pt x="19550" y="9505"/>
                    <a:pt x="17887" y="9573"/>
                    <a:pt x="16904" y="10451"/>
                  </a:cubicBezTo>
                  <a:cubicBezTo>
                    <a:pt x="16904" y="10451"/>
                    <a:pt x="16904" y="10451"/>
                    <a:pt x="14289" y="12846"/>
                  </a:cubicBezTo>
                  <a:lnTo>
                    <a:pt x="13288" y="13762"/>
                  </a:lnTo>
                  <a:lnTo>
                    <a:pt x="13288" y="2331"/>
                  </a:lnTo>
                  <a:cubicBezTo>
                    <a:pt x="13288" y="1044"/>
                    <a:pt x="12115" y="0"/>
                    <a:pt x="10668" y="0"/>
                  </a:cubicBezTo>
                  <a:cubicBezTo>
                    <a:pt x="9221" y="0"/>
                    <a:pt x="8047" y="1044"/>
                    <a:pt x="8047" y="2331"/>
                  </a:cubicBezTo>
                  <a:lnTo>
                    <a:pt x="8047" y="13779"/>
                  </a:lnTo>
                  <a:lnTo>
                    <a:pt x="6503" y="12415"/>
                  </a:lnTo>
                  <a:cubicBezTo>
                    <a:pt x="5902" y="11885"/>
                    <a:pt x="5216" y="11279"/>
                    <a:pt x="4432" y="10586"/>
                  </a:cubicBezTo>
                  <a:cubicBezTo>
                    <a:pt x="3373" y="9708"/>
                    <a:pt x="1710" y="9708"/>
                    <a:pt x="728" y="10654"/>
                  </a:cubicBezTo>
                  <a:cubicBezTo>
                    <a:pt x="-255" y="11600"/>
                    <a:pt x="-255" y="13019"/>
                    <a:pt x="803" y="13897"/>
                  </a:cubicBezTo>
                  <a:cubicBezTo>
                    <a:pt x="803" y="13897"/>
                    <a:pt x="803" y="13897"/>
                    <a:pt x="8816" y="20924"/>
                  </a:cubicBezTo>
                  <a:cubicBezTo>
                    <a:pt x="9421" y="21397"/>
                    <a:pt x="10101" y="21600"/>
                    <a:pt x="10857" y="21600"/>
                  </a:cubicBezTo>
                  <a:cubicBezTo>
                    <a:pt x="11537" y="21600"/>
                    <a:pt x="12217" y="21397"/>
                    <a:pt x="12747" y="20924"/>
                  </a:cubicBezTo>
                  <a:cubicBezTo>
                    <a:pt x="12747" y="20924"/>
                    <a:pt x="12747" y="20924"/>
                    <a:pt x="20608" y="13694"/>
                  </a:cubicBezTo>
                  <a:cubicBezTo>
                    <a:pt x="21099" y="13221"/>
                    <a:pt x="21345" y="12630"/>
                    <a:pt x="21345" y="1203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Group 6022"/>
          <p:cNvGrpSpPr/>
          <p:nvPr/>
        </p:nvGrpSpPr>
        <p:grpSpPr>
          <a:xfrm>
            <a:off x="6384719" y="2037166"/>
            <a:ext cx="1042409" cy="4216505"/>
            <a:chOff x="0" y="0"/>
            <a:chExt cx="1219091" cy="4931180"/>
          </a:xfrm>
          <a:solidFill>
            <a:srgbClr val="F4CF69"/>
          </a:solidFill>
        </p:grpSpPr>
        <p:sp>
          <p:nvSpPr>
            <p:cNvPr id="17" name="Shape 6020"/>
            <p:cNvSpPr/>
            <p:nvPr/>
          </p:nvSpPr>
          <p:spPr>
            <a:xfrm flipH="1">
              <a:off x="-1" y="457383"/>
              <a:ext cx="263168" cy="4473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284"/>
                    <a:pt x="0" y="635"/>
                  </a:cubicBezTo>
                  <a:lnTo>
                    <a:pt x="0" y="21598"/>
                  </a:lnTo>
                  <a:lnTo>
                    <a:pt x="5" y="21600"/>
                  </a:lnTo>
                  <a:lnTo>
                    <a:pt x="21595" y="21600"/>
                  </a:lnTo>
                  <a:lnTo>
                    <a:pt x="21600" y="21598"/>
                  </a:lnTo>
                  <a:lnTo>
                    <a:pt x="21600" y="635"/>
                  </a:lnTo>
                  <a:cubicBezTo>
                    <a:pt x="21600" y="284"/>
                    <a:pt x="16765" y="0"/>
                    <a:pt x="10800" y="0"/>
                  </a:cubicBezTo>
                  <a:close/>
                </a:path>
              </a:pathLst>
            </a:custGeom>
            <a:solidFill>
              <a:srgbClr val="F4A4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18" name="Shape 6021"/>
            <p:cNvSpPr/>
            <p:nvPr/>
          </p:nvSpPr>
          <p:spPr>
            <a:xfrm rot="16200000" flipH="1">
              <a:off x="73631" y="-73632"/>
              <a:ext cx="1071829" cy="121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extrusionOk="0">
                  <a:moveTo>
                    <a:pt x="21345" y="12039"/>
                  </a:moveTo>
                  <a:cubicBezTo>
                    <a:pt x="21345" y="11448"/>
                    <a:pt x="21099" y="10857"/>
                    <a:pt x="20608" y="10384"/>
                  </a:cubicBezTo>
                  <a:cubicBezTo>
                    <a:pt x="19550" y="9505"/>
                    <a:pt x="17887" y="9573"/>
                    <a:pt x="16904" y="10451"/>
                  </a:cubicBezTo>
                  <a:cubicBezTo>
                    <a:pt x="16904" y="10451"/>
                    <a:pt x="16904" y="10451"/>
                    <a:pt x="14289" y="12846"/>
                  </a:cubicBezTo>
                  <a:lnTo>
                    <a:pt x="13288" y="13762"/>
                  </a:lnTo>
                  <a:lnTo>
                    <a:pt x="13288" y="2331"/>
                  </a:lnTo>
                  <a:cubicBezTo>
                    <a:pt x="13288" y="1044"/>
                    <a:pt x="12115" y="0"/>
                    <a:pt x="10668" y="0"/>
                  </a:cubicBezTo>
                  <a:cubicBezTo>
                    <a:pt x="9221" y="0"/>
                    <a:pt x="8047" y="1044"/>
                    <a:pt x="8047" y="2331"/>
                  </a:cubicBezTo>
                  <a:lnTo>
                    <a:pt x="8047" y="13779"/>
                  </a:lnTo>
                  <a:lnTo>
                    <a:pt x="6503" y="12415"/>
                  </a:lnTo>
                  <a:cubicBezTo>
                    <a:pt x="5902" y="11885"/>
                    <a:pt x="5216" y="11279"/>
                    <a:pt x="4432" y="10586"/>
                  </a:cubicBezTo>
                  <a:cubicBezTo>
                    <a:pt x="3373" y="9708"/>
                    <a:pt x="1710" y="9708"/>
                    <a:pt x="728" y="10654"/>
                  </a:cubicBezTo>
                  <a:cubicBezTo>
                    <a:pt x="-255" y="11600"/>
                    <a:pt x="-255" y="13019"/>
                    <a:pt x="803" y="13897"/>
                  </a:cubicBezTo>
                  <a:cubicBezTo>
                    <a:pt x="803" y="13897"/>
                    <a:pt x="803" y="13897"/>
                    <a:pt x="8816" y="20924"/>
                  </a:cubicBezTo>
                  <a:cubicBezTo>
                    <a:pt x="9421" y="21397"/>
                    <a:pt x="10101" y="21600"/>
                    <a:pt x="10857" y="21600"/>
                  </a:cubicBezTo>
                  <a:cubicBezTo>
                    <a:pt x="11537" y="21600"/>
                    <a:pt x="12217" y="21397"/>
                    <a:pt x="12747" y="20924"/>
                  </a:cubicBezTo>
                  <a:cubicBezTo>
                    <a:pt x="12747" y="20924"/>
                    <a:pt x="12747" y="20924"/>
                    <a:pt x="20608" y="13694"/>
                  </a:cubicBezTo>
                  <a:cubicBezTo>
                    <a:pt x="21099" y="13221"/>
                    <a:pt x="21345" y="12630"/>
                    <a:pt x="21345" y="12039"/>
                  </a:cubicBezTo>
                  <a:close/>
                </a:path>
              </a:pathLst>
            </a:custGeom>
            <a:solidFill>
              <a:srgbClr val="F4A4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Group 6025"/>
          <p:cNvGrpSpPr/>
          <p:nvPr/>
        </p:nvGrpSpPr>
        <p:grpSpPr>
          <a:xfrm>
            <a:off x="6940786" y="3321505"/>
            <a:ext cx="1042409" cy="2932163"/>
            <a:chOff x="0" y="0"/>
            <a:chExt cx="1219091" cy="3429148"/>
          </a:xfrm>
          <a:solidFill>
            <a:srgbClr val="BBDBDD"/>
          </a:solidFill>
        </p:grpSpPr>
        <p:sp>
          <p:nvSpPr>
            <p:cNvPr id="20" name="Shape 6023"/>
            <p:cNvSpPr/>
            <p:nvPr/>
          </p:nvSpPr>
          <p:spPr>
            <a:xfrm flipH="1">
              <a:off x="-1" y="429878"/>
              <a:ext cx="263168" cy="299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24"/>
                    <a:pt x="0" y="948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948"/>
                  </a:lnTo>
                  <a:cubicBezTo>
                    <a:pt x="21600" y="424"/>
                    <a:pt x="16765" y="0"/>
                    <a:pt x="108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21" name="Shape 6024"/>
            <p:cNvSpPr/>
            <p:nvPr/>
          </p:nvSpPr>
          <p:spPr>
            <a:xfrm rot="16200000" flipH="1">
              <a:off x="73631" y="-73632"/>
              <a:ext cx="1071829" cy="1219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extrusionOk="0">
                  <a:moveTo>
                    <a:pt x="21345" y="12039"/>
                  </a:moveTo>
                  <a:cubicBezTo>
                    <a:pt x="21345" y="11448"/>
                    <a:pt x="21099" y="10857"/>
                    <a:pt x="20608" y="10384"/>
                  </a:cubicBezTo>
                  <a:cubicBezTo>
                    <a:pt x="19550" y="9505"/>
                    <a:pt x="17887" y="9573"/>
                    <a:pt x="16904" y="10451"/>
                  </a:cubicBezTo>
                  <a:cubicBezTo>
                    <a:pt x="16904" y="10451"/>
                    <a:pt x="16904" y="10451"/>
                    <a:pt x="14289" y="12846"/>
                  </a:cubicBezTo>
                  <a:lnTo>
                    <a:pt x="13288" y="13762"/>
                  </a:lnTo>
                  <a:lnTo>
                    <a:pt x="13288" y="2331"/>
                  </a:lnTo>
                  <a:cubicBezTo>
                    <a:pt x="13288" y="1044"/>
                    <a:pt x="12115" y="0"/>
                    <a:pt x="10668" y="0"/>
                  </a:cubicBezTo>
                  <a:cubicBezTo>
                    <a:pt x="9221" y="0"/>
                    <a:pt x="8047" y="1044"/>
                    <a:pt x="8047" y="2331"/>
                  </a:cubicBezTo>
                  <a:lnTo>
                    <a:pt x="8047" y="13779"/>
                  </a:lnTo>
                  <a:lnTo>
                    <a:pt x="6503" y="12415"/>
                  </a:lnTo>
                  <a:cubicBezTo>
                    <a:pt x="5902" y="11885"/>
                    <a:pt x="5216" y="11279"/>
                    <a:pt x="4432" y="10586"/>
                  </a:cubicBezTo>
                  <a:cubicBezTo>
                    <a:pt x="3373" y="9708"/>
                    <a:pt x="1710" y="9708"/>
                    <a:pt x="728" y="10654"/>
                  </a:cubicBezTo>
                  <a:cubicBezTo>
                    <a:pt x="-255" y="11600"/>
                    <a:pt x="-255" y="13019"/>
                    <a:pt x="803" y="13897"/>
                  </a:cubicBezTo>
                  <a:cubicBezTo>
                    <a:pt x="803" y="13897"/>
                    <a:pt x="803" y="13897"/>
                    <a:pt x="8816" y="20924"/>
                  </a:cubicBezTo>
                  <a:cubicBezTo>
                    <a:pt x="9421" y="21397"/>
                    <a:pt x="10101" y="21600"/>
                    <a:pt x="10857" y="21600"/>
                  </a:cubicBezTo>
                  <a:cubicBezTo>
                    <a:pt x="11537" y="21600"/>
                    <a:pt x="12217" y="21397"/>
                    <a:pt x="12747" y="20924"/>
                  </a:cubicBezTo>
                  <a:cubicBezTo>
                    <a:pt x="12747" y="20924"/>
                    <a:pt x="12747" y="20924"/>
                    <a:pt x="20608" y="13694"/>
                  </a:cubicBezTo>
                  <a:cubicBezTo>
                    <a:pt x="21099" y="13221"/>
                    <a:pt x="21345" y="12630"/>
                    <a:pt x="21345" y="1203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Group 6028"/>
          <p:cNvGrpSpPr/>
          <p:nvPr/>
        </p:nvGrpSpPr>
        <p:grpSpPr>
          <a:xfrm>
            <a:off x="7496853" y="4650904"/>
            <a:ext cx="1048412" cy="1602764"/>
            <a:chOff x="0" y="0"/>
            <a:chExt cx="1226112" cy="1874423"/>
          </a:xfrm>
          <a:solidFill>
            <a:srgbClr val="AEC4E1"/>
          </a:solidFill>
        </p:grpSpPr>
        <p:sp>
          <p:nvSpPr>
            <p:cNvPr id="23" name="Shape 6026"/>
            <p:cNvSpPr/>
            <p:nvPr/>
          </p:nvSpPr>
          <p:spPr>
            <a:xfrm>
              <a:off x="-1" y="406425"/>
              <a:ext cx="263167" cy="1467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6765" y="0"/>
                    <a:pt x="21600" y="867"/>
                    <a:pt x="21600" y="1936"/>
                  </a:cubicBezTo>
                  <a:lnTo>
                    <a:pt x="21600" y="21600"/>
                  </a:lnTo>
                  <a:lnTo>
                    <a:pt x="0" y="21600"/>
                  </a:lnTo>
                  <a:lnTo>
                    <a:pt x="0" y="1936"/>
                  </a:lnTo>
                  <a:cubicBezTo>
                    <a:pt x="0" y="867"/>
                    <a:pt x="4835" y="0"/>
                    <a:pt x="10800" y="0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24" name="Shape 6027"/>
            <p:cNvSpPr/>
            <p:nvPr/>
          </p:nvSpPr>
          <p:spPr>
            <a:xfrm rot="16200000" flipH="1">
              <a:off x="80652" y="-73632"/>
              <a:ext cx="1071830" cy="1219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5" h="21600" extrusionOk="0">
                  <a:moveTo>
                    <a:pt x="21345" y="12039"/>
                  </a:moveTo>
                  <a:cubicBezTo>
                    <a:pt x="21345" y="11448"/>
                    <a:pt x="21099" y="10857"/>
                    <a:pt x="20608" y="10384"/>
                  </a:cubicBezTo>
                  <a:cubicBezTo>
                    <a:pt x="19550" y="9505"/>
                    <a:pt x="17887" y="9573"/>
                    <a:pt x="16904" y="10451"/>
                  </a:cubicBezTo>
                  <a:cubicBezTo>
                    <a:pt x="16904" y="10451"/>
                    <a:pt x="16904" y="10451"/>
                    <a:pt x="14289" y="12846"/>
                  </a:cubicBezTo>
                  <a:lnTo>
                    <a:pt x="13288" y="13762"/>
                  </a:lnTo>
                  <a:lnTo>
                    <a:pt x="13288" y="2331"/>
                  </a:lnTo>
                  <a:cubicBezTo>
                    <a:pt x="13288" y="1044"/>
                    <a:pt x="12115" y="0"/>
                    <a:pt x="10668" y="0"/>
                  </a:cubicBezTo>
                  <a:cubicBezTo>
                    <a:pt x="9221" y="0"/>
                    <a:pt x="8047" y="1044"/>
                    <a:pt x="8047" y="2331"/>
                  </a:cubicBezTo>
                  <a:lnTo>
                    <a:pt x="8047" y="13779"/>
                  </a:lnTo>
                  <a:lnTo>
                    <a:pt x="6503" y="12415"/>
                  </a:lnTo>
                  <a:cubicBezTo>
                    <a:pt x="5902" y="11885"/>
                    <a:pt x="5216" y="11279"/>
                    <a:pt x="4432" y="10586"/>
                  </a:cubicBezTo>
                  <a:cubicBezTo>
                    <a:pt x="3373" y="9708"/>
                    <a:pt x="1710" y="9708"/>
                    <a:pt x="728" y="10654"/>
                  </a:cubicBezTo>
                  <a:cubicBezTo>
                    <a:pt x="-255" y="11600"/>
                    <a:pt x="-255" y="13019"/>
                    <a:pt x="803" y="13897"/>
                  </a:cubicBezTo>
                  <a:cubicBezTo>
                    <a:pt x="803" y="13897"/>
                    <a:pt x="803" y="13897"/>
                    <a:pt x="8816" y="20924"/>
                  </a:cubicBezTo>
                  <a:cubicBezTo>
                    <a:pt x="9421" y="21397"/>
                    <a:pt x="10101" y="21600"/>
                    <a:pt x="10857" y="21600"/>
                  </a:cubicBezTo>
                  <a:cubicBezTo>
                    <a:pt x="11537" y="21600"/>
                    <a:pt x="12217" y="21397"/>
                    <a:pt x="12747" y="20924"/>
                  </a:cubicBezTo>
                  <a:cubicBezTo>
                    <a:pt x="12747" y="20924"/>
                    <a:pt x="12747" y="20924"/>
                    <a:pt x="20608" y="13694"/>
                  </a:cubicBezTo>
                  <a:cubicBezTo>
                    <a:pt x="21099" y="13221"/>
                    <a:pt x="21345" y="12630"/>
                    <a:pt x="21345" y="12039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Shape 6029"/>
          <p:cNvSpPr/>
          <p:nvPr/>
        </p:nvSpPr>
        <p:spPr>
          <a:xfrm>
            <a:off x="1230828" y="2015145"/>
            <a:ext cx="3648929" cy="577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 marL="0" marR="0" lvl="0" indent="0" algn="r" defTabSz="914400" rtl="0"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8" name="Group 6035"/>
          <p:cNvGrpSpPr/>
          <p:nvPr/>
        </p:nvGrpSpPr>
        <p:grpSpPr>
          <a:xfrm>
            <a:off x="4488892" y="1965253"/>
            <a:ext cx="348566" cy="87837"/>
            <a:chOff x="0" y="0"/>
            <a:chExt cx="407644" cy="102723"/>
          </a:xfrm>
          <a:solidFill>
            <a:srgbClr val="F4A48E"/>
          </a:solidFill>
        </p:grpSpPr>
        <p:sp>
          <p:nvSpPr>
            <p:cNvPr id="29" name="Shape 6031"/>
            <p:cNvSpPr/>
            <p:nvPr/>
          </p:nvSpPr>
          <p:spPr>
            <a:xfrm>
              <a:off x="0" y="-1"/>
              <a:ext cx="117574" cy="10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8" y="0"/>
                  </a:moveTo>
                  <a:lnTo>
                    <a:pt x="21600" y="0"/>
                  </a:lnTo>
                  <a:lnTo>
                    <a:pt x="9882" y="21600"/>
                  </a:lnTo>
                  <a:lnTo>
                    <a:pt x="0" y="21600"/>
                  </a:lnTo>
                  <a:lnTo>
                    <a:pt x="117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30" name="Shape 6032"/>
            <p:cNvSpPr/>
            <p:nvPr/>
          </p:nvSpPr>
          <p:spPr>
            <a:xfrm>
              <a:off x="99172" y="-1"/>
              <a:ext cx="117575" cy="10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8" y="0"/>
                  </a:moveTo>
                  <a:lnTo>
                    <a:pt x="21600" y="0"/>
                  </a:lnTo>
                  <a:lnTo>
                    <a:pt x="9882" y="21600"/>
                  </a:lnTo>
                  <a:lnTo>
                    <a:pt x="0" y="21600"/>
                  </a:lnTo>
                  <a:lnTo>
                    <a:pt x="117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31" name="Shape 6033"/>
            <p:cNvSpPr/>
            <p:nvPr/>
          </p:nvSpPr>
          <p:spPr>
            <a:xfrm>
              <a:off x="198346" y="-1"/>
              <a:ext cx="117575" cy="10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8" y="0"/>
                  </a:moveTo>
                  <a:lnTo>
                    <a:pt x="21600" y="0"/>
                  </a:lnTo>
                  <a:lnTo>
                    <a:pt x="9882" y="21600"/>
                  </a:lnTo>
                  <a:lnTo>
                    <a:pt x="0" y="21600"/>
                  </a:lnTo>
                  <a:lnTo>
                    <a:pt x="117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32" name="Shape 6034"/>
            <p:cNvSpPr/>
            <p:nvPr/>
          </p:nvSpPr>
          <p:spPr>
            <a:xfrm>
              <a:off x="297518" y="-1"/>
              <a:ext cx="110127" cy="102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0" y="0"/>
                  </a:moveTo>
                  <a:lnTo>
                    <a:pt x="21600" y="0"/>
                  </a:lnTo>
                  <a:lnTo>
                    <a:pt x="12068" y="21600"/>
                  </a:lnTo>
                  <a:lnTo>
                    <a:pt x="0" y="21600"/>
                  </a:lnTo>
                  <a:lnTo>
                    <a:pt x="1251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3" name="Group 6044"/>
          <p:cNvGrpSpPr/>
          <p:nvPr/>
        </p:nvGrpSpPr>
        <p:grpSpPr>
          <a:xfrm>
            <a:off x="801668" y="2775386"/>
            <a:ext cx="3565586" cy="890549"/>
            <a:chOff x="-2187465" y="265098"/>
            <a:chExt cx="4169933" cy="1041490"/>
          </a:xfrm>
        </p:grpSpPr>
        <p:sp>
          <p:nvSpPr>
            <p:cNvPr id="34" name="Shape 6037"/>
            <p:cNvSpPr/>
            <p:nvPr/>
          </p:nvSpPr>
          <p:spPr>
            <a:xfrm>
              <a:off x="-2187465" y="298752"/>
              <a:ext cx="4169933" cy="1007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lvl="0" algn="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6" name="Group 6043"/>
            <p:cNvGrpSpPr/>
            <p:nvPr/>
          </p:nvGrpSpPr>
          <p:grpSpPr>
            <a:xfrm>
              <a:off x="1483254" y="265098"/>
              <a:ext cx="407646" cy="102725"/>
              <a:chOff x="0" y="0"/>
              <a:chExt cx="407644" cy="102723"/>
            </a:xfrm>
          </p:grpSpPr>
          <p:sp>
            <p:nvSpPr>
              <p:cNvPr id="37" name="Shape 6039"/>
              <p:cNvSpPr/>
              <p:nvPr/>
            </p:nvSpPr>
            <p:spPr>
              <a:xfrm>
                <a:off x="0" y="-1"/>
                <a:ext cx="117574" cy="10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BBDB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Shape 6040"/>
              <p:cNvSpPr/>
              <p:nvPr/>
            </p:nvSpPr>
            <p:spPr>
              <a:xfrm>
                <a:off x="99172" y="-1"/>
                <a:ext cx="117575" cy="10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BBDB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9" name="Shape 6041"/>
              <p:cNvSpPr/>
              <p:nvPr/>
            </p:nvSpPr>
            <p:spPr>
              <a:xfrm>
                <a:off x="198346" y="-1"/>
                <a:ext cx="117575" cy="10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BBDB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Shape 6042"/>
              <p:cNvSpPr/>
              <p:nvPr/>
            </p:nvSpPr>
            <p:spPr>
              <a:xfrm>
                <a:off x="297518" y="-1"/>
                <a:ext cx="110127" cy="10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0" y="0"/>
                    </a:moveTo>
                    <a:lnTo>
                      <a:pt x="21600" y="0"/>
                    </a:lnTo>
                    <a:lnTo>
                      <a:pt x="12068" y="21600"/>
                    </a:lnTo>
                    <a:lnTo>
                      <a:pt x="0" y="21600"/>
                    </a:lnTo>
                    <a:lnTo>
                      <a:pt x="12510" y="0"/>
                    </a:lnTo>
                    <a:close/>
                  </a:path>
                </a:pathLst>
              </a:custGeom>
              <a:solidFill>
                <a:srgbClr val="BBDB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1" name="Group 6052"/>
          <p:cNvGrpSpPr/>
          <p:nvPr/>
        </p:nvGrpSpPr>
        <p:grpSpPr>
          <a:xfrm>
            <a:off x="885826" y="4640724"/>
            <a:ext cx="2878234" cy="1147029"/>
            <a:chOff x="-1383607" y="265098"/>
            <a:chExt cx="3366076" cy="1341442"/>
          </a:xfrm>
        </p:grpSpPr>
        <p:sp>
          <p:nvSpPr>
            <p:cNvPr id="42" name="Shape 6045"/>
            <p:cNvSpPr/>
            <p:nvPr/>
          </p:nvSpPr>
          <p:spPr>
            <a:xfrm>
              <a:off x="-1383607" y="298752"/>
              <a:ext cx="3366076" cy="13077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 lvl="0" algn="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  <a:p>
              <a:pPr lvl="0" algn="r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44" name="Group 6051"/>
            <p:cNvGrpSpPr/>
            <p:nvPr/>
          </p:nvGrpSpPr>
          <p:grpSpPr>
            <a:xfrm>
              <a:off x="1483254" y="265098"/>
              <a:ext cx="407646" cy="102725"/>
              <a:chOff x="0" y="0"/>
              <a:chExt cx="407644" cy="102723"/>
            </a:xfrm>
          </p:grpSpPr>
          <p:sp>
            <p:nvSpPr>
              <p:cNvPr id="45" name="Shape 6047"/>
              <p:cNvSpPr/>
              <p:nvPr/>
            </p:nvSpPr>
            <p:spPr>
              <a:xfrm>
                <a:off x="0" y="-1"/>
                <a:ext cx="117574" cy="10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AEC4E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6" name="Shape 6048"/>
              <p:cNvSpPr/>
              <p:nvPr/>
            </p:nvSpPr>
            <p:spPr>
              <a:xfrm>
                <a:off x="99172" y="-1"/>
                <a:ext cx="117575" cy="10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AEC4E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7" name="Shape 6049"/>
              <p:cNvSpPr/>
              <p:nvPr/>
            </p:nvSpPr>
            <p:spPr>
              <a:xfrm>
                <a:off x="198346" y="-1"/>
                <a:ext cx="117575" cy="10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AEC4E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8" name="Shape 6050"/>
              <p:cNvSpPr/>
              <p:nvPr/>
            </p:nvSpPr>
            <p:spPr>
              <a:xfrm>
                <a:off x="297518" y="-1"/>
                <a:ext cx="110127" cy="10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0" y="0"/>
                    </a:moveTo>
                    <a:lnTo>
                      <a:pt x="21600" y="0"/>
                    </a:lnTo>
                    <a:lnTo>
                      <a:pt x="12068" y="21600"/>
                    </a:lnTo>
                    <a:lnTo>
                      <a:pt x="0" y="21600"/>
                    </a:lnTo>
                    <a:lnTo>
                      <a:pt x="12510" y="0"/>
                    </a:lnTo>
                    <a:close/>
                  </a:path>
                </a:pathLst>
              </a:custGeom>
              <a:solidFill>
                <a:srgbClr val="AEC4E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9" name="Group 6060"/>
          <p:cNvGrpSpPr/>
          <p:nvPr/>
        </p:nvGrpSpPr>
        <p:grpSpPr>
          <a:xfrm>
            <a:off x="8642928" y="4988250"/>
            <a:ext cx="2796333" cy="890549"/>
            <a:chOff x="10195" y="265098"/>
            <a:chExt cx="3270296" cy="1041490"/>
          </a:xfrm>
        </p:grpSpPr>
        <p:sp>
          <p:nvSpPr>
            <p:cNvPr id="51" name="Shape 6054"/>
            <p:cNvSpPr/>
            <p:nvPr/>
          </p:nvSpPr>
          <p:spPr>
            <a:xfrm>
              <a:off x="10195" y="298752"/>
              <a:ext cx="3270296" cy="1007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 lvl="0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52" name="Group 6059"/>
            <p:cNvGrpSpPr/>
            <p:nvPr/>
          </p:nvGrpSpPr>
          <p:grpSpPr>
            <a:xfrm>
              <a:off x="122527" y="265098"/>
              <a:ext cx="422251" cy="103365"/>
              <a:chOff x="0" y="0"/>
              <a:chExt cx="422250" cy="103363"/>
            </a:xfrm>
          </p:grpSpPr>
          <p:sp>
            <p:nvSpPr>
              <p:cNvPr id="53" name="Shape 6055"/>
              <p:cNvSpPr/>
              <p:nvPr/>
            </p:nvSpPr>
            <p:spPr>
              <a:xfrm flipH="1">
                <a:off x="290070" y="0"/>
                <a:ext cx="117575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4" name="Shape 6056"/>
              <p:cNvSpPr/>
              <p:nvPr/>
            </p:nvSpPr>
            <p:spPr>
              <a:xfrm flipH="1">
                <a:off x="190897" y="0"/>
                <a:ext cx="117575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AEC4E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5" name="Shape 6057"/>
              <p:cNvSpPr/>
              <p:nvPr/>
            </p:nvSpPr>
            <p:spPr>
              <a:xfrm flipH="1">
                <a:off x="91723" y="0"/>
                <a:ext cx="117575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AEC4E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56" name="Shape 6058"/>
              <p:cNvSpPr/>
              <p:nvPr/>
            </p:nvSpPr>
            <p:spPr>
              <a:xfrm flipH="1">
                <a:off x="0" y="0"/>
                <a:ext cx="110126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0" y="0"/>
                    </a:moveTo>
                    <a:lnTo>
                      <a:pt x="21600" y="0"/>
                    </a:lnTo>
                    <a:lnTo>
                      <a:pt x="12068" y="21600"/>
                    </a:lnTo>
                    <a:lnTo>
                      <a:pt x="0" y="21600"/>
                    </a:lnTo>
                    <a:lnTo>
                      <a:pt x="12510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" name="Shape 6055"/>
              <p:cNvSpPr/>
              <p:nvPr/>
            </p:nvSpPr>
            <p:spPr>
              <a:xfrm flipH="1">
                <a:off x="304675" y="635"/>
                <a:ext cx="117575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AEC4E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" name="Shape 6058"/>
              <p:cNvSpPr/>
              <p:nvPr/>
            </p:nvSpPr>
            <p:spPr>
              <a:xfrm flipH="1">
                <a:off x="15128" y="639"/>
                <a:ext cx="110126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0" y="0"/>
                    </a:moveTo>
                    <a:lnTo>
                      <a:pt x="21600" y="0"/>
                    </a:lnTo>
                    <a:lnTo>
                      <a:pt x="12068" y="21600"/>
                    </a:lnTo>
                    <a:lnTo>
                      <a:pt x="0" y="21600"/>
                    </a:lnTo>
                    <a:lnTo>
                      <a:pt x="12510" y="0"/>
                    </a:lnTo>
                    <a:close/>
                  </a:path>
                </a:pathLst>
              </a:custGeom>
              <a:solidFill>
                <a:srgbClr val="AEC4E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57" name="Group 6068"/>
          <p:cNvGrpSpPr/>
          <p:nvPr/>
        </p:nvGrpSpPr>
        <p:grpSpPr>
          <a:xfrm>
            <a:off x="8158998" y="3678905"/>
            <a:ext cx="3423402" cy="631419"/>
            <a:chOff x="67468" y="265098"/>
            <a:chExt cx="4003647" cy="738439"/>
          </a:xfrm>
        </p:grpSpPr>
        <p:sp>
          <p:nvSpPr>
            <p:cNvPr id="59" name="Shape 6062"/>
            <p:cNvSpPr/>
            <p:nvPr/>
          </p:nvSpPr>
          <p:spPr>
            <a:xfrm>
              <a:off x="67468" y="328197"/>
              <a:ext cx="4003647" cy="675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/>
            <a:p>
              <a:pPr lvl="0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60" name="Group 6067"/>
            <p:cNvGrpSpPr/>
            <p:nvPr/>
          </p:nvGrpSpPr>
          <p:grpSpPr>
            <a:xfrm>
              <a:off x="122527" y="265098"/>
              <a:ext cx="407645" cy="102725"/>
              <a:chOff x="0" y="0"/>
              <a:chExt cx="407644" cy="102723"/>
            </a:xfrm>
          </p:grpSpPr>
          <p:sp>
            <p:nvSpPr>
              <p:cNvPr id="61" name="Shape 6063"/>
              <p:cNvSpPr/>
              <p:nvPr/>
            </p:nvSpPr>
            <p:spPr>
              <a:xfrm flipH="1">
                <a:off x="290070" y="0"/>
                <a:ext cx="117575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BBDB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Shape 6064"/>
              <p:cNvSpPr/>
              <p:nvPr/>
            </p:nvSpPr>
            <p:spPr>
              <a:xfrm flipH="1">
                <a:off x="190897" y="0"/>
                <a:ext cx="117575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BBDB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Shape 6065"/>
              <p:cNvSpPr/>
              <p:nvPr/>
            </p:nvSpPr>
            <p:spPr>
              <a:xfrm flipH="1">
                <a:off x="91723" y="0"/>
                <a:ext cx="117575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8" y="0"/>
                    </a:moveTo>
                    <a:lnTo>
                      <a:pt x="21600" y="0"/>
                    </a:lnTo>
                    <a:lnTo>
                      <a:pt x="9882" y="21600"/>
                    </a:lnTo>
                    <a:lnTo>
                      <a:pt x="0" y="21600"/>
                    </a:lnTo>
                    <a:lnTo>
                      <a:pt x="11718" y="0"/>
                    </a:lnTo>
                    <a:close/>
                  </a:path>
                </a:pathLst>
              </a:custGeom>
              <a:solidFill>
                <a:srgbClr val="BBDB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Shape 6066"/>
              <p:cNvSpPr/>
              <p:nvPr/>
            </p:nvSpPr>
            <p:spPr>
              <a:xfrm flipH="1">
                <a:off x="0" y="0"/>
                <a:ext cx="110126" cy="102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510" y="0"/>
                    </a:moveTo>
                    <a:lnTo>
                      <a:pt x="21600" y="0"/>
                    </a:lnTo>
                    <a:lnTo>
                      <a:pt x="12068" y="21600"/>
                    </a:lnTo>
                    <a:lnTo>
                      <a:pt x="0" y="21600"/>
                    </a:lnTo>
                    <a:lnTo>
                      <a:pt x="12510" y="0"/>
                    </a:lnTo>
                    <a:close/>
                  </a:path>
                </a:pathLst>
              </a:custGeom>
              <a:solidFill>
                <a:srgbClr val="BBDBD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9F9F9"/>
                    </a:solidFill>
                  </a:defRPr>
                </a:pPr>
                <a:endParaRPr sz="900">
                  <a:solidFill>
                    <a:srgbClr val="F9F9F9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67" name="Shape 6070"/>
          <p:cNvSpPr/>
          <p:nvPr/>
        </p:nvSpPr>
        <p:spPr>
          <a:xfrm>
            <a:off x="7609366" y="2495410"/>
            <a:ext cx="3574034" cy="5774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/>
          <a:p>
            <a:pPr lvl="0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68" name="Group 6075"/>
          <p:cNvGrpSpPr/>
          <p:nvPr/>
        </p:nvGrpSpPr>
        <p:grpSpPr>
          <a:xfrm>
            <a:off x="7675792" y="2428378"/>
            <a:ext cx="348566" cy="87837"/>
            <a:chOff x="0" y="0"/>
            <a:chExt cx="407644" cy="102723"/>
          </a:xfrm>
          <a:solidFill>
            <a:srgbClr val="F4A48E"/>
          </a:solidFill>
        </p:grpSpPr>
        <p:sp>
          <p:nvSpPr>
            <p:cNvPr id="69" name="Shape 6071"/>
            <p:cNvSpPr/>
            <p:nvPr/>
          </p:nvSpPr>
          <p:spPr>
            <a:xfrm flipH="1">
              <a:off x="290070" y="0"/>
              <a:ext cx="117575" cy="10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8" y="0"/>
                  </a:moveTo>
                  <a:lnTo>
                    <a:pt x="21600" y="0"/>
                  </a:lnTo>
                  <a:lnTo>
                    <a:pt x="9882" y="21600"/>
                  </a:lnTo>
                  <a:lnTo>
                    <a:pt x="0" y="21600"/>
                  </a:lnTo>
                  <a:lnTo>
                    <a:pt x="117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70" name="Shape 6072"/>
            <p:cNvSpPr/>
            <p:nvPr/>
          </p:nvSpPr>
          <p:spPr>
            <a:xfrm flipH="1">
              <a:off x="190897" y="0"/>
              <a:ext cx="117575" cy="10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8" y="0"/>
                  </a:moveTo>
                  <a:lnTo>
                    <a:pt x="21600" y="0"/>
                  </a:lnTo>
                  <a:lnTo>
                    <a:pt x="9882" y="21600"/>
                  </a:lnTo>
                  <a:lnTo>
                    <a:pt x="0" y="21600"/>
                  </a:lnTo>
                  <a:lnTo>
                    <a:pt x="117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71" name="Shape 6073"/>
            <p:cNvSpPr/>
            <p:nvPr/>
          </p:nvSpPr>
          <p:spPr>
            <a:xfrm flipH="1">
              <a:off x="91723" y="0"/>
              <a:ext cx="117575" cy="10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8" y="0"/>
                  </a:moveTo>
                  <a:lnTo>
                    <a:pt x="21600" y="0"/>
                  </a:lnTo>
                  <a:lnTo>
                    <a:pt x="9882" y="21600"/>
                  </a:lnTo>
                  <a:lnTo>
                    <a:pt x="0" y="21600"/>
                  </a:lnTo>
                  <a:lnTo>
                    <a:pt x="11718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  <p:sp>
          <p:nvSpPr>
            <p:cNvPr id="72" name="Shape 6074"/>
            <p:cNvSpPr/>
            <p:nvPr/>
          </p:nvSpPr>
          <p:spPr>
            <a:xfrm flipH="1">
              <a:off x="0" y="0"/>
              <a:ext cx="110126" cy="102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0" y="0"/>
                  </a:moveTo>
                  <a:lnTo>
                    <a:pt x="21600" y="0"/>
                  </a:lnTo>
                  <a:lnTo>
                    <a:pt x="12068" y="21600"/>
                  </a:lnTo>
                  <a:lnTo>
                    <a:pt x="0" y="21600"/>
                  </a:lnTo>
                  <a:lnTo>
                    <a:pt x="12510" y="0"/>
                  </a:ln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9F9F9"/>
                  </a:solidFill>
                </a:defRPr>
              </a:pPr>
              <a:endParaRPr sz="900">
                <a:solidFill>
                  <a:srgbClr val="F9F9F9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3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1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04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注意事项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圆角 34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51049" y="2313432"/>
            <a:ext cx="5268700" cy="70647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marL="0" marR="0" lvl="0" indent="0" algn="l" defTabSz="914400" rtl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请在此处添加具体内容，文字尽量言简意赅，简单说明</a:t>
            </a:r>
            <a:endParaRPr lang="en-US" altLang="zh-CN" sz="140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即可，不必过于繁琐，注意版面美观度。</a:t>
            </a:r>
            <a:endParaRPr lang="en-US" altLang="zh-CN" sz="140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51049" y="1985591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l" defTabSz="508000" eaLnBrk="0"/>
            <a:r>
              <a:rPr lang="zh-CN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添加标题</a:t>
            </a:r>
            <a:endParaRPr lang="zh-CN" altLang="ko-KR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051049" y="3429197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l" defTabSz="508000" eaLnBrk="0"/>
            <a:r>
              <a:rPr lang="zh-CN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添加标题</a:t>
            </a:r>
            <a:endParaRPr lang="zh-CN" altLang="ko-KR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051049" y="4050758"/>
            <a:ext cx="5096880" cy="404816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 sz="14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请在此处添加具体内容，文字尽量言简意赅，简单说明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即可，不必过于繁琐，注意版面美观度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051049" y="4581424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l" defTabSz="508000" eaLnBrk="0"/>
            <a:endParaRPr lang="zh-CN" altLang="ko-KR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l" defTabSz="508000" eaLnBrk="0"/>
            <a:r>
              <a:rPr lang="zh-CN" altLang="ko-KR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添加标题</a:t>
            </a:r>
            <a:endParaRPr lang="zh-CN" altLang="ko-KR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51049" y="5152185"/>
            <a:ext cx="5096880" cy="404816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 sz="140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请在此处添加具体内容，文字尽量言简意赅，简单说明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r>
              <a:rPr lang="en-US" altLang="zh-CN" dirty="0" err="1">
                <a:latin typeface="+mn-lt"/>
                <a:ea typeface="+mn-ea"/>
                <a:cs typeface="+mn-ea"/>
                <a:sym typeface="+mn-lt"/>
              </a:rPr>
              <a:t>即可，不必过于繁琐，注意版面美观度</a:t>
            </a:r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。</a:t>
            </a:r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  <a:p>
            <a:endParaRPr lang="en-US" altLang="zh-CN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51049" y="5315872"/>
            <a:ext cx="3107460" cy="417195"/>
          </a:xfrm>
          <a:prstGeom prst="rect">
            <a:avLst/>
          </a:prstGeom>
          <a:noFill/>
        </p:spPr>
        <p:txBody>
          <a:bodyPr vert="horz" wrap="none" lIns="0" tIns="0" rIns="0" bIns="0" anchor="ctr">
            <a:noAutofit/>
          </a:bodyPr>
          <a:lstStyle/>
          <a:p>
            <a:pPr algn="l" defTabSz="508000" eaLnBrk="0"/>
            <a:endParaRPr lang="ko-KR" altLang="en-US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6051049" y="3241548"/>
            <a:ext cx="4483510" cy="0"/>
          </a:xfrm>
          <a:prstGeom prst="line">
            <a:avLst/>
          </a:prstGeom>
          <a:ln w="28575">
            <a:solidFill>
              <a:srgbClr val="BBD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1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04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注意事项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17177" y="1985591"/>
            <a:ext cx="2603916" cy="369588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3" name="Freeform 266"/>
          <p:cNvSpPr>
            <a:spLocks noChangeArrowheads="1"/>
          </p:cNvSpPr>
          <p:nvPr/>
        </p:nvSpPr>
        <p:spPr bwMode="auto">
          <a:xfrm>
            <a:off x="2519102" y="2970472"/>
            <a:ext cx="832285" cy="917450"/>
          </a:xfrm>
          <a:custGeom>
            <a:avLst/>
            <a:gdLst>
              <a:gd name="T0" fmla="*/ 310 w 863"/>
              <a:gd name="T1" fmla="*/ 41 h 954"/>
              <a:gd name="T2" fmla="*/ 201 w 863"/>
              <a:gd name="T3" fmla="*/ 735 h 954"/>
              <a:gd name="T4" fmla="*/ 519 w 863"/>
              <a:gd name="T5" fmla="*/ 953 h 954"/>
              <a:gd name="T6" fmla="*/ 636 w 863"/>
              <a:gd name="T7" fmla="*/ 886 h 954"/>
              <a:gd name="T8" fmla="*/ 770 w 863"/>
              <a:gd name="T9" fmla="*/ 744 h 954"/>
              <a:gd name="T10" fmla="*/ 786 w 863"/>
              <a:gd name="T11" fmla="*/ 693 h 954"/>
              <a:gd name="T12" fmla="*/ 836 w 863"/>
              <a:gd name="T13" fmla="*/ 593 h 954"/>
              <a:gd name="T14" fmla="*/ 293 w 863"/>
              <a:gd name="T15" fmla="*/ 468 h 954"/>
              <a:gd name="T16" fmla="*/ 268 w 863"/>
              <a:gd name="T17" fmla="*/ 434 h 954"/>
              <a:gd name="T18" fmla="*/ 234 w 863"/>
              <a:gd name="T19" fmla="*/ 459 h 954"/>
              <a:gd name="T20" fmla="*/ 159 w 863"/>
              <a:gd name="T21" fmla="*/ 392 h 954"/>
              <a:gd name="T22" fmla="*/ 184 w 863"/>
              <a:gd name="T23" fmla="*/ 342 h 954"/>
              <a:gd name="T24" fmla="*/ 142 w 863"/>
              <a:gd name="T25" fmla="*/ 301 h 954"/>
              <a:gd name="T26" fmla="*/ 168 w 863"/>
              <a:gd name="T27" fmla="*/ 200 h 954"/>
              <a:gd name="T28" fmla="*/ 234 w 863"/>
              <a:gd name="T29" fmla="*/ 200 h 954"/>
              <a:gd name="T30" fmla="*/ 251 w 863"/>
              <a:gd name="T31" fmla="*/ 150 h 954"/>
              <a:gd name="T32" fmla="*/ 351 w 863"/>
              <a:gd name="T33" fmla="*/ 117 h 954"/>
              <a:gd name="T34" fmla="*/ 376 w 863"/>
              <a:gd name="T35" fmla="*/ 175 h 954"/>
              <a:gd name="T36" fmla="*/ 427 w 863"/>
              <a:gd name="T37" fmla="*/ 167 h 954"/>
              <a:gd name="T38" fmla="*/ 510 w 863"/>
              <a:gd name="T39" fmla="*/ 217 h 954"/>
              <a:gd name="T40" fmla="*/ 477 w 863"/>
              <a:gd name="T41" fmla="*/ 284 h 954"/>
              <a:gd name="T42" fmla="*/ 519 w 863"/>
              <a:gd name="T43" fmla="*/ 326 h 954"/>
              <a:gd name="T44" fmla="*/ 494 w 863"/>
              <a:gd name="T45" fmla="*/ 418 h 954"/>
              <a:gd name="T46" fmla="*/ 427 w 863"/>
              <a:gd name="T47" fmla="*/ 409 h 954"/>
              <a:gd name="T48" fmla="*/ 418 w 863"/>
              <a:gd name="T49" fmla="*/ 459 h 954"/>
              <a:gd name="T50" fmla="*/ 318 w 863"/>
              <a:gd name="T51" fmla="*/ 493 h 954"/>
              <a:gd name="T52" fmla="*/ 594 w 863"/>
              <a:gd name="T53" fmla="*/ 660 h 954"/>
              <a:gd name="T54" fmla="*/ 561 w 863"/>
              <a:gd name="T55" fmla="*/ 652 h 954"/>
              <a:gd name="T56" fmla="*/ 552 w 863"/>
              <a:gd name="T57" fmla="*/ 685 h 954"/>
              <a:gd name="T58" fmla="*/ 485 w 863"/>
              <a:gd name="T59" fmla="*/ 710 h 954"/>
              <a:gd name="T60" fmla="*/ 469 w 863"/>
              <a:gd name="T61" fmla="*/ 677 h 954"/>
              <a:gd name="T62" fmla="*/ 435 w 863"/>
              <a:gd name="T63" fmla="*/ 685 h 954"/>
              <a:gd name="T64" fmla="*/ 385 w 863"/>
              <a:gd name="T65" fmla="*/ 643 h 954"/>
              <a:gd name="T66" fmla="*/ 402 w 863"/>
              <a:gd name="T67" fmla="*/ 610 h 954"/>
              <a:gd name="T68" fmla="*/ 376 w 863"/>
              <a:gd name="T69" fmla="*/ 585 h 954"/>
              <a:gd name="T70" fmla="*/ 393 w 863"/>
              <a:gd name="T71" fmla="*/ 518 h 954"/>
              <a:gd name="T72" fmla="*/ 427 w 863"/>
              <a:gd name="T73" fmla="*/ 518 h 954"/>
              <a:gd name="T74" fmla="*/ 443 w 863"/>
              <a:gd name="T75" fmla="*/ 484 h 954"/>
              <a:gd name="T76" fmla="*/ 502 w 863"/>
              <a:gd name="T77" fmla="*/ 468 h 954"/>
              <a:gd name="T78" fmla="*/ 519 w 863"/>
              <a:gd name="T79" fmla="*/ 501 h 954"/>
              <a:gd name="T80" fmla="*/ 552 w 863"/>
              <a:gd name="T81" fmla="*/ 493 h 954"/>
              <a:gd name="T82" fmla="*/ 611 w 863"/>
              <a:gd name="T83" fmla="*/ 535 h 954"/>
              <a:gd name="T84" fmla="*/ 594 w 863"/>
              <a:gd name="T85" fmla="*/ 568 h 954"/>
              <a:gd name="T86" fmla="*/ 619 w 863"/>
              <a:gd name="T87" fmla="*/ 602 h 954"/>
              <a:gd name="T88" fmla="*/ 594 w 863"/>
              <a:gd name="T89" fmla="*/ 660 h 954"/>
              <a:gd name="T90" fmla="*/ 594 w 863"/>
              <a:gd name="T91" fmla="*/ 660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63" h="954">
                <a:moveTo>
                  <a:pt x="761" y="426"/>
                </a:moveTo>
                <a:cubicBezTo>
                  <a:pt x="820" y="133"/>
                  <a:pt x="577" y="0"/>
                  <a:pt x="310" y="41"/>
                </a:cubicBezTo>
                <a:cubicBezTo>
                  <a:pt x="42" y="83"/>
                  <a:pt x="50" y="242"/>
                  <a:pt x="34" y="317"/>
                </a:cubicBezTo>
                <a:cubicBezTo>
                  <a:pt x="0" y="518"/>
                  <a:pt x="201" y="735"/>
                  <a:pt x="201" y="735"/>
                </a:cubicBezTo>
                <a:cubicBezTo>
                  <a:pt x="193" y="953"/>
                  <a:pt x="193" y="953"/>
                  <a:pt x="193" y="953"/>
                </a:cubicBezTo>
                <a:cubicBezTo>
                  <a:pt x="519" y="953"/>
                  <a:pt x="519" y="953"/>
                  <a:pt x="519" y="953"/>
                </a:cubicBezTo>
                <a:cubicBezTo>
                  <a:pt x="544" y="852"/>
                  <a:pt x="544" y="852"/>
                  <a:pt x="544" y="852"/>
                </a:cubicBezTo>
                <a:cubicBezTo>
                  <a:pt x="544" y="852"/>
                  <a:pt x="552" y="877"/>
                  <a:pt x="636" y="886"/>
                </a:cubicBezTo>
                <a:cubicBezTo>
                  <a:pt x="728" y="894"/>
                  <a:pt x="711" y="785"/>
                  <a:pt x="711" y="785"/>
                </a:cubicBezTo>
                <a:cubicBezTo>
                  <a:pt x="711" y="785"/>
                  <a:pt x="770" y="760"/>
                  <a:pt x="770" y="744"/>
                </a:cubicBezTo>
                <a:cubicBezTo>
                  <a:pt x="770" y="727"/>
                  <a:pt x="736" y="702"/>
                  <a:pt x="736" y="702"/>
                </a:cubicBezTo>
                <a:cubicBezTo>
                  <a:pt x="736" y="702"/>
                  <a:pt x="770" y="710"/>
                  <a:pt x="786" y="693"/>
                </a:cubicBezTo>
                <a:cubicBezTo>
                  <a:pt x="794" y="677"/>
                  <a:pt x="770" y="626"/>
                  <a:pt x="770" y="626"/>
                </a:cubicBezTo>
                <a:cubicBezTo>
                  <a:pt x="770" y="626"/>
                  <a:pt x="811" y="626"/>
                  <a:pt x="836" y="593"/>
                </a:cubicBezTo>
                <a:cubicBezTo>
                  <a:pt x="862" y="568"/>
                  <a:pt x="761" y="484"/>
                  <a:pt x="761" y="426"/>
                </a:cubicBezTo>
                <a:close/>
                <a:moveTo>
                  <a:pt x="293" y="468"/>
                </a:moveTo>
                <a:cubicBezTo>
                  <a:pt x="293" y="468"/>
                  <a:pt x="293" y="451"/>
                  <a:pt x="293" y="443"/>
                </a:cubicBezTo>
                <a:cubicBezTo>
                  <a:pt x="284" y="434"/>
                  <a:pt x="276" y="434"/>
                  <a:pt x="268" y="434"/>
                </a:cubicBezTo>
                <a:cubicBezTo>
                  <a:pt x="260" y="443"/>
                  <a:pt x="243" y="451"/>
                  <a:pt x="243" y="451"/>
                </a:cubicBezTo>
                <a:cubicBezTo>
                  <a:pt x="234" y="459"/>
                  <a:pt x="234" y="459"/>
                  <a:pt x="234" y="459"/>
                </a:cubicBezTo>
                <a:lnTo>
                  <a:pt x="209" y="451"/>
                </a:lnTo>
                <a:cubicBezTo>
                  <a:pt x="159" y="392"/>
                  <a:pt x="159" y="392"/>
                  <a:pt x="159" y="392"/>
                </a:cubicBezTo>
                <a:cubicBezTo>
                  <a:pt x="159" y="359"/>
                  <a:pt x="159" y="359"/>
                  <a:pt x="159" y="359"/>
                </a:cubicBezTo>
                <a:cubicBezTo>
                  <a:pt x="159" y="359"/>
                  <a:pt x="176" y="342"/>
                  <a:pt x="184" y="342"/>
                </a:cubicBezTo>
                <a:cubicBezTo>
                  <a:pt x="184" y="334"/>
                  <a:pt x="184" y="326"/>
                  <a:pt x="184" y="317"/>
                </a:cubicBezTo>
                <a:cubicBezTo>
                  <a:pt x="168" y="309"/>
                  <a:pt x="142" y="301"/>
                  <a:pt x="142" y="301"/>
                </a:cubicBezTo>
                <a:cubicBezTo>
                  <a:pt x="134" y="267"/>
                  <a:pt x="134" y="267"/>
                  <a:pt x="134" y="267"/>
                </a:cubicBezTo>
                <a:cubicBezTo>
                  <a:pt x="168" y="200"/>
                  <a:pt x="168" y="200"/>
                  <a:pt x="168" y="200"/>
                </a:cubicBezTo>
                <a:cubicBezTo>
                  <a:pt x="201" y="192"/>
                  <a:pt x="201" y="192"/>
                  <a:pt x="201" y="192"/>
                </a:cubicBezTo>
                <a:cubicBezTo>
                  <a:pt x="201" y="192"/>
                  <a:pt x="226" y="200"/>
                  <a:pt x="234" y="200"/>
                </a:cubicBezTo>
                <a:cubicBezTo>
                  <a:pt x="243" y="200"/>
                  <a:pt x="243" y="192"/>
                  <a:pt x="251" y="192"/>
                </a:cubicBezTo>
                <a:cubicBezTo>
                  <a:pt x="251" y="175"/>
                  <a:pt x="251" y="150"/>
                  <a:pt x="251" y="150"/>
                </a:cubicBezTo>
                <a:cubicBezTo>
                  <a:pt x="276" y="125"/>
                  <a:pt x="276" y="125"/>
                  <a:pt x="276" y="125"/>
                </a:cubicBezTo>
                <a:cubicBezTo>
                  <a:pt x="351" y="117"/>
                  <a:pt x="351" y="117"/>
                  <a:pt x="351" y="117"/>
                </a:cubicBezTo>
                <a:cubicBezTo>
                  <a:pt x="376" y="142"/>
                  <a:pt x="376" y="142"/>
                  <a:pt x="376" y="142"/>
                </a:cubicBezTo>
                <a:cubicBezTo>
                  <a:pt x="376" y="142"/>
                  <a:pt x="376" y="167"/>
                  <a:pt x="376" y="175"/>
                </a:cubicBezTo>
                <a:cubicBezTo>
                  <a:pt x="385" y="175"/>
                  <a:pt x="393" y="183"/>
                  <a:pt x="402" y="183"/>
                </a:cubicBezTo>
                <a:cubicBezTo>
                  <a:pt x="410" y="175"/>
                  <a:pt x="427" y="167"/>
                  <a:pt x="427" y="167"/>
                </a:cubicBezTo>
                <a:cubicBezTo>
                  <a:pt x="460" y="167"/>
                  <a:pt x="460" y="167"/>
                  <a:pt x="460" y="167"/>
                </a:cubicBezTo>
                <a:cubicBezTo>
                  <a:pt x="510" y="217"/>
                  <a:pt x="510" y="217"/>
                  <a:pt x="510" y="217"/>
                </a:cubicBezTo>
                <a:cubicBezTo>
                  <a:pt x="510" y="250"/>
                  <a:pt x="510" y="250"/>
                  <a:pt x="510" y="250"/>
                </a:cubicBezTo>
                <a:cubicBezTo>
                  <a:pt x="510" y="250"/>
                  <a:pt x="494" y="267"/>
                  <a:pt x="477" y="284"/>
                </a:cubicBezTo>
                <a:cubicBezTo>
                  <a:pt x="485" y="284"/>
                  <a:pt x="485" y="292"/>
                  <a:pt x="485" y="301"/>
                </a:cubicBezTo>
                <a:cubicBezTo>
                  <a:pt x="494" y="309"/>
                  <a:pt x="519" y="326"/>
                  <a:pt x="519" y="326"/>
                </a:cubicBezTo>
                <a:cubicBezTo>
                  <a:pt x="527" y="359"/>
                  <a:pt x="527" y="359"/>
                  <a:pt x="527" y="359"/>
                </a:cubicBezTo>
                <a:cubicBezTo>
                  <a:pt x="494" y="418"/>
                  <a:pt x="494" y="418"/>
                  <a:pt x="494" y="418"/>
                </a:cubicBezTo>
                <a:cubicBezTo>
                  <a:pt x="460" y="426"/>
                  <a:pt x="460" y="426"/>
                  <a:pt x="460" y="426"/>
                </a:cubicBezTo>
                <a:cubicBezTo>
                  <a:pt x="460" y="426"/>
                  <a:pt x="443" y="418"/>
                  <a:pt x="427" y="409"/>
                </a:cubicBezTo>
                <a:cubicBezTo>
                  <a:pt x="427" y="418"/>
                  <a:pt x="418" y="418"/>
                  <a:pt x="410" y="426"/>
                </a:cubicBezTo>
                <a:cubicBezTo>
                  <a:pt x="410" y="434"/>
                  <a:pt x="418" y="459"/>
                  <a:pt x="418" y="459"/>
                </a:cubicBezTo>
                <a:cubicBezTo>
                  <a:pt x="393" y="484"/>
                  <a:pt x="393" y="484"/>
                  <a:pt x="393" y="484"/>
                </a:cubicBezTo>
                <a:cubicBezTo>
                  <a:pt x="318" y="493"/>
                  <a:pt x="318" y="493"/>
                  <a:pt x="318" y="493"/>
                </a:cubicBezTo>
                <a:lnTo>
                  <a:pt x="293" y="468"/>
                </a:lnTo>
                <a:close/>
                <a:moveTo>
                  <a:pt x="594" y="660"/>
                </a:moveTo>
                <a:cubicBezTo>
                  <a:pt x="577" y="669"/>
                  <a:pt x="577" y="669"/>
                  <a:pt x="577" y="669"/>
                </a:cubicBezTo>
                <a:cubicBezTo>
                  <a:pt x="577" y="669"/>
                  <a:pt x="561" y="660"/>
                  <a:pt x="561" y="652"/>
                </a:cubicBezTo>
                <a:cubicBezTo>
                  <a:pt x="552" y="660"/>
                  <a:pt x="552" y="660"/>
                  <a:pt x="544" y="660"/>
                </a:cubicBezTo>
                <a:cubicBezTo>
                  <a:pt x="544" y="669"/>
                  <a:pt x="552" y="685"/>
                  <a:pt x="552" y="685"/>
                </a:cubicBezTo>
                <a:cubicBezTo>
                  <a:pt x="535" y="702"/>
                  <a:pt x="535" y="702"/>
                  <a:pt x="535" y="702"/>
                </a:cubicBezTo>
                <a:cubicBezTo>
                  <a:pt x="485" y="710"/>
                  <a:pt x="485" y="710"/>
                  <a:pt x="485" y="710"/>
                </a:cubicBezTo>
                <a:cubicBezTo>
                  <a:pt x="469" y="693"/>
                  <a:pt x="469" y="693"/>
                  <a:pt x="469" y="693"/>
                </a:cubicBezTo>
                <a:lnTo>
                  <a:pt x="469" y="677"/>
                </a:lnTo>
                <a:cubicBezTo>
                  <a:pt x="460" y="669"/>
                  <a:pt x="460" y="669"/>
                  <a:pt x="452" y="669"/>
                </a:cubicBezTo>
                <a:cubicBezTo>
                  <a:pt x="435" y="685"/>
                  <a:pt x="435" y="685"/>
                  <a:pt x="435" y="685"/>
                </a:cubicBezTo>
                <a:lnTo>
                  <a:pt x="410" y="685"/>
                </a:lnTo>
                <a:cubicBezTo>
                  <a:pt x="385" y="643"/>
                  <a:pt x="385" y="643"/>
                  <a:pt x="385" y="643"/>
                </a:cubicBezTo>
                <a:cubicBezTo>
                  <a:pt x="385" y="626"/>
                  <a:pt x="385" y="626"/>
                  <a:pt x="385" y="626"/>
                </a:cubicBezTo>
                <a:cubicBezTo>
                  <a:pt x="402" y="610"/>
                  <a:pt x="402" y="610"/>
                  <a:pt x="402" y="610"/>
                </a:cubicBezTo>
                <a:cubicBezTo>
                  <a:pt x="402" y="602"/>
                  <a:pt x="402" y="602"/>
                  <a:pt x="402" y="593"/>
                </a:cubicBezTo>
                <a:cubicBezTo>
                  <a:pt x="393" y="593"/>
                  <a:pt x="376" y="585"/>
                  <a:pt x="376" y="58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393" y="518"/>
                  <a:pt x="393" y="518"/>
                  <a:pt x="393" y="518"/>
                </a:cubicBezTo>
                <a:cubicBezTo>
                  <a:pt x="410" y="510"/>
                  <a:pt x="410" y="510"/>
                  <a:pt x="410" y="510"/>
                </a:cubicBezTo>
                <a:lnTo>
                  <a:pt x="427" y="518"/>
                </a:lnTo>
                <a:cubicBezTo>
                  <a:pt x="435" y="518"/>
                  <a:pt x="443" y="518"/>
                  <a:pt x="443" y="510"/>
                </a:cubicBezTo>
                <a:cubicBezTo>
                  <a:pt x="443" y="501"/>
                  <a:pt x="443" y="484"/>
                  <a:pt x="443" y="484"/>
                </a:cubicBezTo>
                <a:cubicBezTo>
                  <a:pt x="460" y="468"/>
                  <a:pt x="460" y="468"/>
                  <a:pt x="460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19" y="484"/>
                  <a:pt x="519" y="484"/>
                  <a:pt x="519" y="484"/>
                </a:cubicBezTo>
                <a:cubicBezTo>
                  <a:pt x="519" y="484"/>
                  <a:pt x="519" y="493"/>
                  <a:pt x="519" y="501"/>
                </a:cubicBezTo>
                <a:cubicBezTo>
                  <a:pt x="527" y="501"/>
                  <a:pt x="535" y="510"/>
                  <a:pt x="544" y="510"/>
                </a:cubicBezTo>
                <a:cubicBezTo>
                  <a:pt x="552" y="493"/>
                  <a:pt x="552" y="493"/>
                  <a:pt x="552" y="493"/>
                </a:cubicBezTo>
                <a:cubicBezTo>
                  <a:pt x="577" y="493"/>
                  <a:pt x="577" y="493"/>
                  <a:pt x="577" y="493"/>
                </a:cubicBezTo>
                <a:cubicBezTo>
                  <a:pt x="611" y="535"/>
                  <a:pt x="611" y="535"/>
                  <a:pt x="611" y="535"/>
                </a:cubicBezTo>
                <a:cubicBezTo>
                  <a:pt x="611" y="551"/>
                  <a:pt x="611" y="551"/>
                  <a:pt x="611" y="551"/>
                </a:cubicBezTo>
                <a:lnTo>
                  <a:pt x="594" y="568"/>
                </a:lnTo>
                <a:cubicBezTo>
                  <a:pt x="594" y="576"/>
                  <a:pt x="594" y="576"/>
                  <a:pt x="594" y="585"/>
                </a:cubicBezTo>
                <a:cubicBezTo>
                  <a:pt x="602" y="585"/>
                  <a:pt x="619" y="602"/>
                  <a:pt x="619" y="602"/>
                </a:cubicBezTo>
                <a:cubicBezTo>
                  <a:pt x="619" y="618"/>
                  <a:pt x="619" y="618"/>
                  <a:pt x="619" y="618"/>
                </a:cubicBezTo>
                <a:lnTo>
                  <a:pt x="594" y="660"/>
                </a:lnTo>
                <a:close/>
                <a:moveTo>
                  <a:pt x="594" y="660"/>
                </a:moveTo>
                <a:lnTo>
                  <a:pt x="594" y="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182843" tIns="91422" rIns="182843" bIns="91422" anchor="ctr"/>
          <a:lstStyle/>
          <a:p>
            <a:pPr>
              <a:defRPr/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24" name="Freeform 266"/>
          <p:cNvSpPr>
            <a:spLocks noChangeArrowheads="1"/>
          </p:cNvSpPr>
          <p:nvPr/>
        </p:nvSpPr>
        <p:spPr bwMode="auto">
          <a:xfrm flipH="1">
            <a:off x="3288996" y="3890094"/>
            <a:ext cx="554396" cy="611125"/>
          </a:xfrm>
          <a:custGeom>
            <a:avLst/>
            <a:gdLst>
              <a:gd name="T0" fmla="*/ 310 w 863"/>
              <a:gd name="T1" fmla="*/ 41 h 954"/>
              <a:gd name="T2" fmla="*/ 201 w 863"/>
              <a:gd name="T3" fmla="*/ 735 h 954"/>
              <a:gd name="T4" fmla="*/ 519 w 863"/>
              <a:gd name="T5" fmla="*/ 953 h 954"/>
              <a:gd name="T6" fmla="*/ 636 w 863"/>
              <a:gd name="T7" fmla="*/ 886 h 954"/>
              <a:gd name="T8" fmla="*/ 770 w 863"/>
              <a:gd name="T9" fmla="*/ 744 h 954"/>
              <a:gd name="T10" fmla="*/ 786 w 863"/>
              <a:gd name="T11" fmla="*/ 693 h 954"/>
              <a:gd name="T12" fmla="*/ 836 w 863"/>
              <a:gd name="T13" fmla="*/ 593 h 954"/>
              <a:gd name="T14" fmla="*/ 293 w 863"/>
              <a:gd name="T15" fmla="*/ 468 h 954"/>
              <a:gd name="T16" fmla="*/ 268 w 863"/>
              <a:gd name="T17" fmla="*/ 434 h 954"/>
              <a:gd name="T18" fmla="*/ 234 w 863"/>
              <a:gd name="T19" fmla="*/ 459 h 954"/>
              <a:gd name="T20" fmla="*/ 159 w 863"/>
              <a:gd name="T21" fmla="*/ 392 h 954"/>
              <a:gd name="T22" fmla="*/ 184 w 863"/>
              <a:gd name="T23" fmla="*/ 342 h 954"/>
              <a:gd name="T24" fmla="*/ 142 w 863"/>
              <a:gd name="T25" fmla="*/ 301 h 954"/>
              <a:gd name="T26" fmla="*/ 168 w 863"/>
              <a:gd name="T27" fmla="*/ 200 h 954"/>
              <a:gd name="T28" fmla="*/ 234 w 863"/>
              <a:gd name="T29" fmla="*/ 200 h 954"/>
              <a:gd name="T30" fmla="*/ 251 w 863"/>
              <a:gd name="T31" fmla="*/ 150 h 954"/>
              <a:gd name="T32" fmla="*/ 351 w 863"/>
              <a:gd name="T33" fmla="*/ 117 h 954"/>
              <a:gd name="T34" fmla="*/ 376 w 863"/>
              <a:gd name="T35" fmla="*/ 175 h 954"/>
              <a:gd name="T36" fmla="*/ 427 w 863"/>
              <a:gd name="T37" fmla="*/ 167 h 954"/>
              <a:gd name="T38" fmla="*/ 510 w 863"/>
              <a:gd name="T39" fmla="*/ 217 h 954"/>
              <a:gd name="T40" fmla="*/ 477 w 863"/>
              <a:gd name="T41" fmla="*/ 284 h 954"/>
              <a:gd name="T42" fmla="*/ 519 w 863"/>
              <a:gd name="T43" fmla="*/ 326 h 954"/>
              <a:gd name="T44" fmla="*/ 494 w 863"/>
              <a:gd name="T45" fmla="*/ 418 h 954"/>
              <a:gd name="T46" fmla="*/ 427 w 863"/>
              <a:gd name="T47" fmla="*/ 409 h 954"/>
              <a:gd name="T48" fmla="*/ 418 w 863"/>
              <a:gd name="T49" fmla="*/ 459 h 954"/>
              <a:gd name="T50" fmla="*/ 318 w 863"/>
              <a:gd name="T51" fmla="*/ 493 h 954"/>
              <a:gd name="T52" fmla="*/ 594 w 863"/>
              <a:gd name="T53" fmla="*/ 660 h 954"/>
              <a:gd name="T54" fmla="*/ 561 w 863"/>
              <a:gd name="T55" fmla="*/ 652 h 954"/>
              <a:gd name="T56" fmla="*/ 552 w 863"/>
              <a:gd name="T57" fmla="*/ 685 h 954"/>
              <a:gd name="T58" fmla="*/ 485 w 863"/>
              <a:gd name="T59" fmla="*/ 710 h 954"/>
              <a:gd name="T60" fmla="*/ 469 w 863"/>
              <a:gd name="T61" fmla="*/ 677 h 954"/>
              <a:gd name="T62" fmla="*/ 435 w 863"/>
              <a:gd name="T63" fmla="*/ 685 h 954"/>
              <a:gd name="T64" fmla="*/ 385 w 863"/>
              <a:gd name="T65" fmla="*/ 643 h 954"/>
              <a:gd name="T66" fmla="*/ 402 w 863"/>
              <a:gd name="T67" fmla="*/ 610 h 954"/>
              <a:gd name="T68" fmla="*/ 376 w 863"/>
              <a:gd name="T69" fmla="*/ 585 h 954"/>
              <a:gd name="T70" fmla="*/ 393 w 863"/>
              <a:gd name="T71" fmla="*/ 518 h 954"/>
              <a:gd name="T72" fmla="*/ 427 w 863"/>
              <a:gd name="T73" fmla="*/ 518 h 954"/>
              <a:gd name="T74" fmla="*/ 443 w 863"/>
              <a:gd name="T75" fmla="*/ 484 h 954"/>
              <a:gd name="T76" fmla="*/ 502 w 863"/>
              <a:gd name="T77" fmla="*/ 468 h 954"/>
              <a:gd name="T78" fmla="*/ 519 w 863"/>
              <a:gd name="T79" fmla="*/ 501 h 954"/>
              <a:gd name="T80" fmla="*/ 552 w 863"/>
              <a:gd name="T81" fmla="*/ 493 h 954"/>
              <a:gd name="T82" fmla="*/ 611 w 863"/>
              <a:gd name="T83" fmla="*/ 535 h 954"/>
              <a:gd name="T84" fmla="*/ 594 w 863"/>
              <a:gd name="T85" fmla="*/ 568 h 954"/>
              <a:gd name="T86" fmla="*/ 619 w 863"/>
              <a:gd name="T87" fmla="*/ 602 h 954"/>
              <a:gd name="T88" fmla="*/ 594 w 863"/>
              <a:gd name="T89" fmla="*/ 660 h 954"/>
              <a:gd name="T90" fmla="*/ 594 w 863"/>
              <a:gd name="T91" fmla="*/ 660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63" h="954">
                <a:moveTo>
                  <a:pt x="761" y="426"/>
                </a:moveTo>
                <a:cubicBezTo>
                  <a:pt x="820" y="133"/>
                  <a:pt x="577" y="0"/>
                  <a:pt x="310" y="41"/>
                </a:cubicBezTo>
                <a:cubicBezTo>
                  <a:pt x="42" y="83"/>
                  <a:pt x="50" y="242"/>
                  <a:pt x="34" y="317"/>
                </a:cubicBezTo>
                <a:cubicBezTo>
                  <a:pt x="0" y="518"/>
                  <a:pt x="201" y="735"/>
                  <a:pt x="201" y="735"/>
                </a:cubicBezTo>
                <a:cubicBezTo>
                  <a:pt x="193" y="953"/>
                  <a:pt x="193" y="953"/>
                  <a:pt x="193" y="953"/>
                </a:cubicBezTo>
                <a:cubicBezTo>
                  <a:pt x="519" y="953"/>
                  <a:pt x="519" y="953"/>
                  <a:pt x="519" y="953"/>
                </a:cubicBezTo>
                <a:cubicBezTo>
                  <a:pt x="544" y="852"/>
                  <a:pt x="544" y="852"/>
                  <a:pt x="544" y="852"/>
                </a:cubicBezTo>
                <a:cubicBezTo>
                  <a:pt x="544" y="852"/>
                  <a:pt x="552" y="877"/>
                  <a:pt x="636" y="886"/>
                </a:cubicBezTo>
                <a:cubicBezTo>
                  <a:pt x="728" y="894"/>
                  <a:pt x="711" y="785"/>
                  <a:pt x="711" y="785"/>
                </a:cubicBezTo>
                <a:cubicBezTo>
                  <a:pt x="711" y="785"/>
                  <a:pt x="770" y="760"/>
                  <a:pt x="770" y="744"/>
                </a:cubicBezTo>
                <a:cubicBezTo>
                  <a:pt x="770" y="727"/>
                  <a:pt x="736" y="702"/>
                  <a:pt x="736" y="702"/>
                </a:cubicBezTo>
                <a:cubicBezTo>
                  <a:pt x="736" y="702"/>
                  <a:pt x="770" y="710"/>
                  <a:pt x="786" y="693"/>
                </a:cubicBezTo>
                <a:cubicBezTo>
                  <a:pt x="794" y="677"/>
                  <a:pt x="770" y="626"/>
                  <a:pt x="770" y="626"/>
                </a:cubicBezTo>
                <a:cubicBezTo>
                  <a:pt x="770" y="626"/>
                  <a:pt x="811" y="626"/>
                  <a:pt x="836" y="593"/>
                </a:cubicBezTo>
                <a:cubicBezTo>
                  <a:pt x="862" y="568"/>
                  <a:pt x="761" y="484"/>
                  <a:pt x="761" y="426"/>
                </a:cubicBezTo>
                <a:close/>
                <a:moveTo>
                  <a:pt x="293" y="468"/>
                </a:moveTo>
                <a:cubicBezTo>
                  <a:pt x="293" y="468"/>
                  <a:pt x="293" y="451"/>
                  <a:pt x="293" y="443"/>
                </a:cubicBezTo>
                <a:cubicBezTo>
                  <a:pt x="284" y="434"/>
                  <a:pt x="276" y="434"/>
                  <a:pt x="268" y="434"/>
                </a:cubicBezTo>
                <a:cubicBezTo>
                  <a:pt x="260" y="443"/>
                  <a:pt x="243" y="451"/>
                  <a:pt x="243" y="451"/>
                </a:cubicBezTo>
                <a:cubicBezTo>
                  <a:pt x="234" y="459"/>
                  <a:pt x="234" y="459"/>
                  <a:pt x="234" y="459"/>
                </a:cubicBezTo>
                <a:lnTo>
                  <a:pt x="209" y="451"/>
                </a:lnTo>
                <a:cubicBezTo>
                  <a:pt x="159" y="392"/>
                  <a:pt x="159" y="392"/>
                  <a:pt x="159" y="392"/>
                </a:cubicBezTo>
                <a:cubicBezTo>
                  <a:pt x="159" y="359"/>
                  <a:pt x="159" y="359"/>
                  <a:pt x="159" y="359"/>
                </a:cubicBezTo>
                <a:cubicBezTo>
                  <a:pt x="159" y="359"/>
                  <a:pt x="176" y="342"/>
                  <a:pt x="184" y="342"/>
                </a:cubicBezTo>
                <a:cubicBezTo>
                  <a:pt x="184" y="334"/>
                  <a:pt x="184" y="326"/>
                  <a:pt x="184" y="317"/>
                </a:cubicBezTo>
                <a:cubicBezTo>
                  <a:pt x="168" y="309"/>
                  <a:pt x="142" y="301"/>
                  <a:pt x="142" y="301"/>
                </a:cubicBezTo>
                <a:cubicBezTo>
                  <a:pt x="134" y="267"/>
                  <a:pt x="134" y="267"/>
                  <a:pt x="134" y="267"/>
                </a:cubicBezTo>
                <a:cubicBezTo>
                  <a:pt x="168" y="200"/>
                  <a:pt x="168" y="200"/>
                  <a:pt x="168" y="200"/>
                </a:cubicBezTo>
                <a:cubicBezTo>
                  <a:pt x="201" y="192"/>
                  <a:pt x="201" y="192"/>
                  <a:pt x="201" y="192"/>
                </a:cubicBezTo>
                <a:cubicBezTo>
                  <a:pt x="201" y="192"/>
                  <a:pt x="226" y="200"/>
                  <a:pt x="234" y="200"/>
                </a:cubicBezTo>
                <a:cubicBezTo>
                  <a:pt x="243" y="200"/>
                  <a:pt x="243" y="192"/>
                  <a:pt x="251" y="192"/>
                </a:cubicBezTo>
                <a:cubicBezTo>
                  <a:pt x="251" y="175"/>
                  <a:pt x="251" y="150"/>
                  <a:pt x="251" y="150"/>
                </a:cubicBezTo>
                <a:cubicBezTo>
                  <a:pt x="276" y="125"/>
                  <a:pt x="276" y="125"/>
                  <a:pt x="276" y="125"/>
                </a:cubicBezTo>
                <a:cubicBezTo>
                  <a:pt x="351" y="117"/>
                  <a:pt x="351" y="117"/>
                  <a:pt x="351" y="117"/>
                </a:cubicBezTo>
                <a:cubicBezTo>
                  <a:pt x="376" y="142"/>
                  <a:pt x="376" y="142"/>
                  <a:pt x="376" y="142"/>
                </a:cubicBezTo>
                <a:cubicBezTo>
                  <a:pt x="376" y="142"/>
                  <a:pt x="376" y="167"/>
                  <a:pt x="376" y="175"/>
                </a:cubicBezTo>
                <a:cubicBezTo>
                  <a:pt x="385" y="175"/>
                  <a:pt x="393" y="183"/>
                  <a:pt x="402" y="183"/>
                </a:cubicBezTo>
                <a:cubicBezTo>
                  <a:pt x="410" y="175"/>
                  <a:pt x="427" y="167"/>
                  <a:pt x="427" y="167"/>
                </a:cubicBezTo>
                <a:cubicBezTo>
                  <a:pt x="460" y="167"/>
                  <a:pt x="460" y="167"/>
                  <a:pt x="460" y="167"/>
                </a:cubicBezTo>
                <a:cubicBezTo>
                  <a:pt x="510" y="217"/>
                  <a:pt x="510" y="217"/>
                  <a:pt x="510" y="217"/>
                </a:cubicBezTo>
                <a:cubicBezTo>
                  <a:pt x="510" y="250"/>
                  <a:pt x="510" y="250"/>
                  <a:pt x="510" y="250"/>
                </a:cubicBezTo>
                <a:cubicBezTo>
                  <a:pt x="510" y="250"/>
                  <a:pt x="494" y="267"/>
                  <a:pt x="477" y="284"/>
                </a:cubicBezTo>
                <a:cubicBezTo>
                  <a:pt x="485" y="284"/>
                  <a:pt x="485" y="292"/>
                  <a:pt x="485" y="301"/>
                </a:cubicBezTo>
                <a:cubicBezTo>
                  <a:pt x="494" y="309"/>
                  <a:pt x="519" y="326"/>
                  <a:pt x="519" y="326"/>
                </a:cubicBezTo>
                <a:cubicBezTo>
                  <a:pt x="527" y="359"/>
                  <a:pt x="527" y="359"/>
                  <a:pt x="527" y="359"/>
                </a:cubicBezTo>
                <a:cubicBezTo>
                  <a:pt x="494" y="418"/>
                  <a:pt x="494" y="418"/>
                  <a:pt x="494" y="418"/>
                </a:cubicBezTo>
                <a:cubicBezTo>
                  <a:pt x="460" y="426"/>
                  <a:pt x="460" y="426"/>
                  <a:pt x="460" y="426"/>
                </a:cubicBezTo>
                <a:cubicBezTo>
                  <a:pt x="460" y="426"/>
                  <a:pt x="443" y="418"/>
                  <a:pt x="427" y="409"/>
                </a:cubicBezTo>
                <a:cubicBezTo>
                  <a:pt x="427" y="418"/>
                  <a:pt x="418" y="418"/>
                  <a:pt x="410" y="426"/>
                </a:cubicBezTo>
                <a:cubicBezTo>
                  <a:pt x="410" y="434"/>
                  <a:pt x="418" y="459"/>
                  <a:pt x="418" y="459"/>
                </a:cubicBezTo>
                <a:cubicBezTo>
                  <a:pt x="393" y="484"/>
                  <a:pt x="393" y="484"/>
                  <a:pt x="393" y="484"/>
                </a:cubicBezTo>
                <a:cubicBezTo>
                  <a:pt x="318" y="493"/>
                  <a:pt x="318" y="493"/>
                  <a:pt x="318" y="493"/>
                </a:cubicBezTo>
                <a:lnTo>
                  <a:pt x="293" y="468"/>
                </a:lnTo>
                <a:close/>
                <a:moveTo>
                  <a:pt x="594" y="660"/>
                </a:moveTo>
                <a:cubicBezTo>
                  <a:pt x="577" y="669"/>
                  <a:pt x="577" y="669"/>
                  <a:pt x="577" y="669"/>
                </a:cubicBezTo>
                <a:cubicBezTo>
                  <a:pt x="577" y="669"/>
                  <a:pt x="561" y="660"/>
                  <a:pt x="561" y="652"/>
                </a:cubicBezTo>
                <a:cubicBezTo>
                  <a:pt x="552" y="660"/>
                  <a:pt x="552" y="660"/>
                  <a:pt x="544" y="660"/>
                </a:cubicBezTo>
                <a:cubicBezTo>
                  <a:pt x="544" y="669"/>
                  <a:pt x="552" y="685"/>
                  <a:pt x="552" y="685"/>
                </a:cubicBezTo>
                <a:cubicBezTo>
                  <a:pt x="535" y="702"/>
                  <a:pt x="535" y="702"/>
                  <a:pt x="535" y="702"/>
                </a:cubicBezTo>
                <a:cubicBezTo>
                  <a:pt x="485" y="710"/>
                  <a:pt x="485" y="710"/>
                  <a:pt x="485" y="710"/>
                </a:cubicBezTo>
                <a:cubicBezTo>
                  <a:pt x="469" y="693"/>
                  <a:pt x="469" y="693"/>
                  <a:pt x="469" y="693"/>
                </a:cubicBezTo>
                <a:lnTo>
                  <a:pt x="469" y="677"/>
                </a:lnTo>
                <a:cubicBezTo>
                  <a:pt x="460" y="669"/>
                  <a:pt x="460" y="669"/>
                  <a:pt x="452" y="669"/>
                </a:cubicBezTo>
                <a:cubicBezTo>
                  <a:pt x="435" y="685"/>
                  <a:pt x="435" y="685"/>
                  <a:pt x="435" y="685"/>
                </a:cubicBezTo>
                <a:lnTo>
                  <a:pt x="410" y="685"/>
                </a:lnTo>
                <a:cubicBezTo>
                  <a:pt x="385" y="643"/>
                  <a:pt x="385" y="643"/>
                  <a:pt x="385" y="643"/>
                </a:cubicBezTo>
                <a:cubicBezTo>
                  <a:pt x="385" y="626"/>
                  <a:pt x="385" y="626"/>
                  <a:pt x="385" y="626"/>
                </a:cubicBezTo>
                <a:cubicBezTo>
                  <a:pt x="402" y="610"/>
                  <a:pt x="402" y="610"/>
                  <a:pt x="402" y="610"/>
                </a:cubicBezTo>
                <a:cubicBezTo>
                  <a:pt x="402" y="602"/>
                  <a:pt x="402" y="602"/>
                  <a:pt x="402" y="593"/>
                </a:cubicBezTo>
                <a:cubicBezTo>
                  <a:pt x="393" y="593"/>
                  <a:pt x="376" y="585"/>
                  <a:pt x="376" y="585"/>
                </a:cubicBezTo>
                <a:cubicBezTo>
                  <a:pt x="368" y="560"/>
                  <a:pt x="368" y="560"/>
                  <a:pt x="368" y="560"/>
                </a:cubicBezTo>
                <a:cubicBezTo>
                  <a:pt x="393" y="518"/>
                  <a:pt x="393" y="518"/>
                  <a:pt x="393" y="518"/>
                </a:cubicBezTo>
                <a:cubicBezTo>
                  <a:pt x="410" y="510"/>
                  <a:pt x="410" y="510"/>
                  <a:pt x="410" y="510"/>
                </a:cubicBezTo>
                <a:lnTo>
                  <a:pt x="427" y="518"/>
                </a:lnTo>
                <a:cubicBezTo>
                  <a:pt x="435" y="518"/>
                  <a:pt x="443" y="518"/>
                  <a:pt x="443" y="510"/>
                </a:cubicBezTo>
                <a:cubicBezTo>
                  <a:pt x="443" y="501"/>
                  <a:pt x="443" y="484"/>
                  <a:pt x="443" y="484"/>
                </a:cubicBezTo>
                <a:cubicBezTo>
                  <a:pt x="460" y="468"/>
                  <a:pt x="460" y="468"/>
                  <a:pt x="460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19" y="484"/>
                  <a:pt x="519" y="484"/>
                  <a:pt x="519" y="484"/>
                </a:cubicBezTo>
                <a:cubicBezTo>
                  <a:pt x="519" y="484"/>
                  <a:pt x="519" y="493"/>
                  <a:pt x="519" y="501"/>
                </a:cubicBezTo>
                <a:cubicBezTo>
                  <a:pt x="527" y="501"/>
                  <a:pt x="535" y="510"/>
                  <a:pt x="544" y="510"/>
                </a:cubicBezTo>
                <a:cubicBezTo>
                  <a:pt x="552" y="493"/>
                  <a:pt x="552" y="493"/>
                  <a:pt x="552" y="493"/>
                </a:cubicBezTo>
                <a:cubicBezTo>
                  <a:pt x="577" y="493"/>
                  <a:pt x="577" y="493"/>
                  <a:pt x="577" y="493"/>
                </a:cubicBezTo>
                <a:cubicBezTo>
                  <a:pt x="611" y="535"/>
                  <a:pt x="611" y="535"/>
                  <a:pt x="611" y="535"/>
                </a:cubicBezTo>
                <a:cubicBezTo>
                  <a:pt x="611" y="551"/>
                  <a:pt x="611" y="551"/>
                  <a:pt x="611" y="551"/>
                </a:cubicBezTo>
                <a:lnTo>
                  <a:pt x="594" y="568"/>
                </a:lnTo>
                <a:cubicBezTo>
                  <a:pt x="594" y="576"/>
                  <a:pt x="594" y="576"/>
                  <a:pt x="594" y="585"/>
                </a:cubicBezTo>
                <a:cubicBezTo>
                  <a:pt x="602" y="585"/>
                  <a:pt x="619" y="602"/>
                  <a:pt x="619" y="602"/>
                </a:cubicBezTo>
                <a:cubicBezTo>
                  <a:pt x="619" y="618"/>
                  <a:pt x="619" y="618"/>
                  <a:pt x="619" y="618"/>
                </a:cubicBezTo>
                <a:lnTo>
                  <a:pt x="594" y="660"/>
                </a:lnTo>
                <a:close/>
                <a:moveTo>
                  <a:pt x="594" y="660"/>
                </a:moveTo>
                <a:lnTo>
                  <a:pt x="594" y="6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182843" tIns="91422" rIns="182843" bIns="91422" anchor="ctr"/>
          <a:lstStyle/>
          <a:p>
            <a:pPr>
              <a:defRPr/>
            </a:pPr>
            <a:endParaRPr lang="en-US" dirty="0">
              <a:cs typeface="+mn-ea"/>
              <a:sym typeface="+mn-lt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6051049" y="4580763"/>
            <a:ext cx="4483510" cy="0"/>
          </a:xfrm>
          <a:prstGeom prst="line">
            <a:avLst/>
          </a:prstGeom>
          <a:ln w="28575">
            <a:solidFill>
              <a:srgbClr val="BBDB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1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04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注意事项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6" name="文本框 21"/>
          <p:cNvSpPr txBox="1">
            <a:spLocks noChangeArrowheads="1"/>
          </p:cNvSpPr>
          <p:nvPr/>
        </p:nvSpPr>
        <p:spPr bwMode="auto">
          <a:xfrm>
            <a:off x="1392208" y="3165236"/>
            <a:ext cx="4238171" cy="68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7" name="文本框 21"/>
          <p:cNvSpPr txBox="1">
            <a:spLocks noChangeArrowheads="1"/>
          </p:cNvSpPr>
          <p:nvPr/>
        </p:nvSpPr>
        <p:spPr bwMode="auto">
          <a:xfrm>
            <a:off x="1392208" y="4000871"/>
            <a:ext cx="4238171" cy="68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 sz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ea typeface="+mn-ea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dirty="0">
              <a:ea typeface="+mn-ea"/>
              <a:cs typeface="+mn-ea"/>
              <a:sym typeface="+mn-lt"/>
            </a:endParaRPr>
          </a:p>
        </p:txBody>
      </p:sp>
      <p:sp>
        <p:nvSpPr>
          <p:cNvPr id="192" name="文本框 48"/>
          <p:cNvSpPr txBox="1">
            <a:spLocks noChangeArrowheads="1"/>
          </p:cNvSpPr>
          <p:nvPr/>
        </p:nvSpPr>
        <p:spPr bwMode="auto">
          <a:xfrm>
            <a:off x="1392209" y="2244710"/>
            <a:ext cx="41021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3" name="矩形 192"/>
          <p:cNvSpPr/>
          <p:nvPr/>
        </p:nvSpPr>
        <p:spPr>
          <a:xfrm>
            <a:off x="1510137" y="2746434"/>
            <a:ext cx="899886" cy="115851"/>
          </a:xfrm>
          <a:prstGeom prst="rect">
            <a:avLst/>
          </a:prstGeom>
          <a:solidFill>
            <a:srgbClr val="AEC4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4" name="矩形 193"/>
          <p:cNvSpPr/>
          <p:nvPr/>
        </p:nvSpPr>
        <p:spPr>
          <a:xfrm>
            <a:off x="2410023" y="2746484"/>
            <a:ext cx="899886" cy="115851"/>
          </a:xfrm>
          <a:prstGeom prst="rect">
            <a:avLst/>
          </a:prstGeom>
          <a:solidFill>
            <a:srgbClr val="BBDB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5" name="矩形 194"/>
          <p:cNvSpPr/>
          <p:nvPr/>
        </p:nvSpPr>
        <p:spPr>
          <a:xfrm>
            <a:off x="3309909" y="2746483"/>
            <a:ext cx="899886" cy="115851"/>
          </a:xfrm>
          <a:prstGeom prst="rect">
            <a:avLst/>
          </a:prstGeom>
          <a:solidFill>
            <a:srgbClr val="F4A4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6" name="矩形 195"/>
          <p:cNvSpPr/>
          <p:nvPr/>
        </p:nvSpPr>
        <p:spPr>
          <a:xfrm>
            <a:off x="4209795" y="2746482"/>
            <a:ext cx="899886" cy="115851"/>
          </a:xfrm>
          <a:prstGeom prst="rect">
            <a:avLst/>
          </a:prstGeom>
          <a:solidFill>
            <a:srgbClr val="FFD5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97" name="文本框 21"/>
          <p:cNvSpPr txBox="1">
            <a:spLocks noChangeArrowheads="1"/>
          </p:cNvSpPr>
          <p:nvPr/>
        </p:nvSpPr>
        <p:spPr bwMode="auto">
          <a:xfrm>
            <a:off x="1392207" y="4836506"/>
            <a:ext cx="4238171" cy="68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Tx/>
              <a:buFontTx/>
              <a:buNone/>
              <a:defRPr sz="120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lt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ea typeface="+mn-ea"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dirty="0">
              <a:ea typeface="+mn-ea"/>
              <a:cs typeface="+mn-ea"/>
              <a:sym typeface="+mn-lt"/>
            </a:endParaRPr>
          </a:p>
        </p:txBody>
      </p:sp>
      <p:sp>
        <p:nvSpPr>
          <p:cNvPr id="16" name="直角三角形 15"/>
          <p:cNvSpPr/>
          <p:nvPr/>
        </p:nvSpPr>
        <p:spPr>
          <a:xfrm rot="2700000">
            <a:off x="9719277" y="2934617"/>
            <a:ext cx="2203585" cy="2203585"/>
          </a:xfrm>
          <a:prstGeom prst="rtTriangl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69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直角三角形 16"/>
          <p:cNvSpPr/>
          <p:nvPr/>
        </p:nvSpPr>
        <p:spPr>
          <a:xfrm rot="18900000" flipH="1">
            <a:off x="6329146" y="2934617"/>
            <a:ext cx="2203585" cy="2203585"/>
          </a:xfrm>
          <a:prstGeom prst="rtTriangl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F692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直角三角形 17"/>
          <p:cNvSpPr/>
          <p:nvPr/>
        </p:nvSpPr>
        <p:spPr>
          <a:xfrm rot="13500000" flipH="1">
            <a:off x="8004680" y="4619917"/>
            <a:ext cx="2203585" cy="2203585"/>
          </a:xfrm>
          <a:prstGeom prst="rtTriangl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7FB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" name="直角三角形 18"/>
          <p:cNvSpPr/>
          <p:nvPr/>
        </p:nvSpPr>
        <p:spPr>
          <a:xfrm rot="8100000" flipH="1" flipV="1">
            <a:off x="8013829" y="1261696"/>
            <a:ext cx="2203585" cy="2203585"/>
          </a:xfrm>
          <a:prstGeom prst="rtTriangle">
            <a:avLst/>
          </a:prstGeom>
          <a:blipFill>
            <a:blip r:embed="rId2"/>
            <a:tile tx="0" ty="0" sx="100000" sy="100000" flip="none" algn="tl"/>
          </a:blipFill>
          <a:ln>
            <a:solidFill>
              <a:srgbClr val="7FB2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" name="Freeform 74"/>
          <p:cNvSpPr>
            <a:spLocks noChangeArrowheads="1"/>
          </p:cNvSpPr>
          <p:nvPr/>
        </p:nvSpPr>
        <p:spPr bwMode="auto">
          <a:xfrm>
            <a:off x="8678675" y="2563078"/>
            <a:ext cx="855595" cy="757811"/>
          </a:xfrm>
          <a:custGeom>
            <a:avLst/>
            <a:gdLst>
              <a:gd name="T0" fmla="*/ 451 w 461"/>
              <a:gd name="T1" fmla="*/ 213 h 409"/>
              <a:gd name="T2" fmla="*/ 451 w 461"/>
              <a:gd name="T3" fmla="*/ 213 h 409"/>
              <a:gd name="T4" fmla="*/ 247 w 461"/>
              <a:gd name="T5" fmla="*/ 17 h 409"/>
              <a:gd name="T6" fmla="*/ 212 w 461"/>
              <a:gd name="T7" fmla="*/ 17 h 409"/>
              <a:gd name="T8" fmla="*/ 9 w 461"/>
              <a:gd name="T9" fmla="*/ 213 h 409"/>
              <a:gd name="T10" fmla="*/ 18 w 461"/>
              <a:gd name="T11" fmla="*/ 230 h 409"/>
              <a:gd name="T12" fmla="*/ 62 w 461"/>
              <a:gd name="T13" fmla="*/ 230 h 409"/>
              <a:gd name="T14" fmla="*/ 62 w 461"/>
              <a:gd name="T15" fmla="*/ 390 h 409"/>
              <a:gd name="T16" fmla="*/ 79 w 461"/>
              <a:gd name="T17" fmla="*/ 408 h 409"/>
              <a:gd name="T18" fmla="*/ 177 w 461"/>
              <a:gd name="T19" fmla="*/ 408 h 409"/>
              <a:gd name="T20" fmla="*/ 177 w 461"/>
              <a:gd name="T21" fmla="*/ 248 h 409"/>
              <a:gd name="T22" fmla="*/ 283 w 461"/>
              <a:gd name="T23" fmla="*/ 248 h 409"/>
              <a:gd name="T24" fmla="*/ 283 w 461"/>
              <a:gd name="T25" fmla="*/ 408 h 409"/>
              <a:gd name="T26" fmla="*/ 381 w 461"/>
              <a:gd name="T27" fmla="*/ 408 h 409"/>
              <a:gd name="T28" fmla="*/ 398 w 461"/>
              <a:gd name="T29" fmla="*/ 390 h 409"/>
              <a:gd name="T30" fmla="*/ 398 w 461"/>
              <a:gd name="T31" fmla="*/ 230 h 409"/>
              <a:gd name="T32" fmla="*/ 443 w 461"/>
              <a:gd name="T33" fmla="*/ 230 h 409"/>
              <a:gd name="T34" fmla="*/ 451 w 461"/>
              <a:gd name="T35" fmla="*/ 213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61" h="409">
                <a:moveTo>
                  <a:pt x="451" y="213"/>
                </a:moveTo>
                <a:lnTo>
                  <a:pt x="451" y="213"/>
                </a:lnTo>
                <a:cubicBezTo>
                  <a:pt x="247" y="17"/>
                  <a:pt x="247" y="17"/>
                  <a:pt x="247" y="17"/>
                </a:cubicBezTo>
                <a:cubicBezTo>
                  <a:pt x="238" y="0"/>
                  <a:pt x="221" y="0"/>
                  <a:pt x="212" y="17"/>
                </a:cubicBezTo>
                <a:cubicBezTo>
                  <a:pt x="9" y="213"/>
                  <a:pt x="9" y="213"/>
                  <a:pt x="9" y="213"/>
                </a:cubicBezTo>
                <a:cubicBezTo>
                  <a:pt x="0" y="221"/>
                  <a:pt x="9" y="230"/>
                  <a:pt x="18" y="230"/>
                </a:cubicBezTo>
                <a:cubicBezTo>
                  <a:pt x="62" y="230"/>
                  <a:pt x="62" y="230"/>
                  <a:pt x="62" y="230"/>
                </a:cubicBezTo>
                <a:cubicBezTo>
                  <a:pt x="62" y="390"/>
                  <a:pt x="62" y="390"/>
                  <a:pt x="62" y="390"/>
                </a:cubicBezTo>
                <a:cubicBezTo>
                  <a:pt x="62" y="399"/>
                  <a:pt x="62" y="408"/>
                  <a:pt x="79" y="408"/>
                </a:cubicBezTo>
                <a:cubicBezTo>
                  <a:pt x="177" y="408"/>
                  <a:pt x="177" y="408"/>
                  <a:pt x="177" y="408"/>
                </a:cubicBezTo>
                <a:cubicBezTo>
                  <a:pt x="177" y="248"/>
                  <a:pt x="177" y="248"/>
                  <a:pt x="177" y="248"/>
                </a:cubicBezTo>
                <a:cubicBezTo>
                  <a:pt x="283" y="248"/>
                  <a:pt x="283" y="248"/>
                  <a:pt x="283" y="248"/>
                </a:cubicBezTo>
                <a:cubicBezTo>
                  <a:pt x="283" y="408"/>
                  <a:pt x="283" y="408"/>
                  <a:pt x="283" y="408"/>
                </a:cubicBezTo>
                <a:cubicBezTo>
                  <a:pt x="381" y="408"/>
                  <a:pt x="381" y="408"/>
                  <a:pt x="381" y="408"/>
                </a:cubicBezTo>
                <a:cubicBezTo>
                  <a:pt x="398" y="408"/>
                  <a:pt x="398" y="399"/>
                  <a:pt x="398" y="390"/>
                </a:cubicBezTo>
                <a:cubicBezTo>
                  <a:pt x="398" y="230"/>
                  <a:pt x="398" y="230"/>
                  <a:pt x="398" y="230"/>
                </a:cubicBezTo>
                <a:cubicBezTo>
                  <a:pt x="443" y="230"/>
                  <a:pt x="443" y="230"/>
                  <a:pt x="443" y="230"/>
                </a:cubicBezTo>
                <a:cubicBezTo>
                  <a:pt x="451" y="230"/>
                  <a:pt x="460" y="221"/>
                  <a:pt x="451" y="213"/>
                </a:cubicBezTo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dirty="0">
              <a:cs typeface="+mn-ea"/>
              <a:sym typeface="+mn-lt"/>
            </a:endParaRPr>
          </a:p>
        </p:txBody>
      </p:sp>
      <p:grpSp>
        <p:nvGrpSpPr>
          <p:cNvPr id="21" name="Group 4700"/>
          <p:cNvGrpSpPr/>
          <p:nvPr/>
        </p:nvGrpSpPr>
        <p:grpSpPr bwMode="auto">
          <a:xfrm>
            <a:off x="7717809" y="3824527"/>
            <a:ext cx="686616" cy="686795"/>
            <a:chOff x="3062288" y="3998912"/>
            <a:chExt cx="412750" cy="412750"/>
          </a:xfr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2" name="Freeform 408"/>
            <p:cNvSpPr>
              <a:spLocks noChangeArrowheads="1"/>
            </p:cNvSpPr>
            <p:nvPr/>
          </p:nvSpPr>
          <p:spPr bwMode="auto">
            <a:xfrm>
              <a:off x="3062288" y="3998912"/>
              <a:ext cx="328612" cy="315912"/>
            </a:xfrm>
            <a:custGeom>
              <a:avLst/>
              <a:gdLst>
                <a:gd name="T0" fmla="*/ 911 w 912"/>
                <a:gd name="T1" fmla="*/ 242 h 879"/>
                <a:gd name="T2" fmla="*/ 594 w 912"/>
                <a:gd name="T3" fmla="*/ 33 h 879"/>
                <a:gd name="T4" fmla="*/ 75 w 912"/>
                <a:gd name="T5" fmla="*/ 435 h 879"/>
                <a:gd name="T6" fmla="*/ 242 w 912"/>
                <a:gd name="T7" fmla="*/ 878 h 879"/>
                <a:gd name="T8" fmla="*/ 343 w 912"/>
                <a:gd name="T9" fmla="*/ 819 h 879"/>
                <a:gd name="T10" fmla="*/ 911 w 912"/>
                <a:gd name="T11" fmla="*/ 242 h 879"/>
                <a:gd name="T12" fmla="*/ 451 w 912"/>
                <a:gd name="T13" fmla="*/ 226 h 879"/>
                <a:gd name="T14" fmla="*/ 577 w 912"/>
                <a:gd name="T15" fmla="*/ 125 h 879"/>
                <a:gd name="T16" fmla="*/ 669 w 912"/>
                <a:gd name="T17" fmla="*/ 251 h 879"/>
                <a:gd name="T18" fmla="*/ 543 w 912"/>
                <a:gd name="T19" fmla="*/ 351 h 879"/>
                <a:gd name="T20" fmla="*/ 451 w 912"/>
                <a:gd name="T21" fmla="*/ 226 h 879"/>
                <a:gd name="T22" fmla="*/ 226 w 912"/>
                <a:gd name="T23" fmla="*/ 343 h 879"/>
                <a:gd name="T24" fmla="*/ 318 w 912"/>
                <a:gd name="T25" fmla="*/ 276 h 879"/>
                <a:gd name="T26" fmla="*/ 385 w 912"/>
                <a:gd name="T27" fmla="*/ 368 h 879"/>
                <a:gd name="T28" fmla="*/ 293 w 912"/>
                <a:gd name="T29" fmla="*/ 435 h 879"/>
                <a:gd name="T30" fmla="*/ 226 w 912"/>
                <a:gd name="T31" fmla="*/ 343 h 879"/>
                <a:gd name="T32" fmla="*/ 251 w 912"/>
                <a:gd name="T33" fmla="*/ 710 h 879"/>
                <a:gd name="T34" fmla="*/ 176 w 912"/>
                <a:gd name="T35" fmla="*/ 618 h 879"/>
                <a:gd name="T36" fmla="*/ 267 w 912"/>
                <a:gd name="T37" fmla="*/ 552 h 879"/>
                <a:gd name="T38" fmla="*/ 343 w 912"/>
                <a:gd name="T39" fmla="*/ 644 h 879"/>
                <a:gd name="T40" fmla="*/ 251 w 912"/>
                <a:gd name="T41" fmla="*/ 710 h 879"/>
                <a:gd name="T42" fmla="*/ 251 w 912"/>
                <a:gd name="T43" fmla="*/ 710 h 879"/>
                <a:gd name="T44" fmla="*/ 251 w 912"/>
                <a:gd name="T45" fmla="*/ 710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12" h="879">
                  <a:moveTo>
                    <a:pt x="911" y="242"/>
                  </a:moveTo>
                  <a:cubicBezTo>
                    <a:pt x="844" y="134"/>
                    <a:pt x="727" y="50"/>
                    <a:pt x="594" y="33"/>
                  </a:cubicBezTo>
                  <a:cubicBezTo>
                    <a:pt x="343" y="0"/>
                    <a:pt x="134" y="184"/>
                    <a:pt x="75" y="435"/>
                  </a:cubicBezTo>
                  <a:cubicBezTo>
                    <a:pt x="0" y="761"/>
                    <a:pt x="84" y="869"/>
                    <a:pt x="242" y="878"/>
                  </a:cubicBezTo>
                  <a:cubicBezTo>
                    <a:pt x="267" y="853"/>
                    <a:pt x="309" y="828"/>
                    <a:pt x="343" y="819"/>
                  </a:cubicBezTo>
                  <a:lnTo>
                    <a:pt x="911" y="242"/>
                  </a:lnTo>
                  <a:close/>
                  <a:moveTo>
                    <a:pt x="451" y="226"/>
                  </a:moveTo>
                  <a:cubicBezTo>
                    <a:pt x="460" y="167"/>
                    <a:pt x="518" y="117"/>
                    <a:pt x="577" y="125"/>
                  </a:cubicBezTo>
                  <a:cubicBezTo>
                    <a:pt x="635" y="134"/>
                    <a:pt x="677" y="192"/>
                    <a:pt x="669" y="251"/>
                  </a:cubicBezTo>
                  <a:cubicBezTo>
                    <a:pt x="660" y="317"/>
                    <a:pt x="610" y="359"/>
                    <a:pt x="543" y="351"/>
                  </a:cubicBezTo>
                  <a:cubicBezTo>
                    <a:pt x="485" y="343"/>
                    <a:pt x="443" y="284"/>
                    <a:pt x="451" y="226"/>
                  </a:cubicBezTo>
                  <a:close/>
                  <a:moveTo>
                    <a:pt x="226" y="343"/>
                  </a:moveTo>
                  <a:cubicBezTo>
                    <a:pt x="226" y="301"/>
                    <a:pt x="267" y="267"/>
                    <a:pt x="318" y="276"/>
                  </a:cubicBezTo>
                  <a:cubicBezTo>
                    <a:pt x="359" y="284"/>
                    <a:pt x="393" y="326"/>
                    <a:pt x="385" y="368"/>
                  </a:cubicBezTo>
                  <a:cubicBezTo>
                    <a:pt x="376" y="409"/>
                    <a:pt x="334" y="443"/>
                    <a:pt x="293" y="435"/>
                  </a:cubicBezTo>
                  <a:cubicBezTo>
                    <a:pt x="251" y="435"/>
                    <a:pt x="217" y="393"/>
                    <a:pt x="226" y="343"/>
                  </a:cubicBezTo>
                  <a:close/>
                  <a:moveTo>
                    <a:pt x="251" y="710"/>
                  </a:moveTo>
                  <a:cubicBezTo>
                    <a:pt x="200" y="710"/>
                    <a:pt x="167" y="669"/>
                    <a:pt x="176" y="618"/>
                  </a:cubicBezTo>
                  <a:cubicBezTo>
                    <a:pt x="184" y="577"/>
                    <a:pt x="226" y="543"/>
                    <a:pt x="267" y="552"/>
                  </a:cubicBezTo>
                  <a:cubicBezTo>
                    <a:pt x="318" y="560"/>
                    <a:pt x="343" y="602"/>
                    <a:pt x="343" y="644"/>
                  </a:cubicBezTo>
                  <a:cubicBezTo>
                    <a:pt x="334" y="685"/>
                    <a:pt x="293" y="719"/>
                    <a:pt x="251" y="710"/>
                  </a:cubicBezTo>
                  <a:close/>
                  <a:moveTo>
                    <a:pt x="251" y="710"/>
                  </a:moveTo>
                  <a:lnTo>
                    <a:pt x="251" y="71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3" name="Freeform 409"/>
            <p:cNvSpPr>
              <a:spLocks noChangeArrowheads="1"/>
            </p:cNvSpPr>
            <p:nvPr/>
          </p:nvSpPr>
          <p:spPr bwMode="auto">
            <a:xfrm>
              <a:off x="3270250" y="4052887"/>
              <a:ext cx="204788" cy="223837"/>
            </a:xfrm>
            <a:custGeom>
              <a:avLst/>
              <a:gdLst>
                <a:gd name="T0" fmla="*/ 142 w 569"/>
                <a:gd name="T1" fmla="*/ 619 h 620"/>
                <a:gd name="T2" fmla="*/ 150 w 569"/>
                <a:gd name="T3" fmla="*/ 611 h 620"/>
                <a:gd name="T4" fmla="*/ 568 w 569"/>
                <a:gd name="T5" fmla="*/ 67 h 620"/>
                <a:gd name="T6" fmla="*/ 543 w 569"/>
                <a:gd name="T7" fmla="*/ 25 h 620"/>
                <a:gd name="T8" fmla="*/ 493 w 569"/>
                <a:gd name="T9" fmla="*/ 17 h 620"/>
                <a:gd name="T10" fmla="*/ 8 w 569"/>
                <a:gd name="T11" fmla="*/ 485 h 620"/>
                <a:gd name="T12" fmla="*/ 0 w 569"/>
                <a:gd name="T13" fmla="*/ 494 h 620"/>
                <a:gd name="T14" fmla="*/ 142 w 569"/>
                <a:gd name="T15" fmla="*/ 619 h 620"/>
                <a:gd name="T16" fmla="*/ 142 w 569"/>
                <a:gd name="T17" fmla="*/ 619 h 620"/>
                <a:gd name="T18" fmla="*/ 142 w 569"/>
                <a:gd name="T19" fmla="*/ 619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9" h="620">
                  <a:moveTo>
                    <a:pt x="142" y="619"/>
                  </a:moveTo>
                  <a:cubicBezTo>
                    <a:pt x="150" y="611"/>
                    <a:pt x="150" y="611"/>
                    <a:pt x="150" y="611"/>
                  </a:cubicBezTo>
                  <a:cubicBezTo>
                    <a:pt x="568" y="67"/>
                    <a:pt x="568" y="67"/>
                    <a:pt x="568" y="67"/>
                  </a:cubicBezTo>
                  <a:cubicBezTo>
                    <a:pt x="568" y="59"/>
                    <a:pt x="560" y="42"/>
                    <a:pt x="543" y="25"/>
                  </a:cubicBezTo>
                  <a:cubicBezTo>
                    <a:pt x="518" y="0"/>
                    <a:pt x="493" y="17"/>
                    <a:pt x="493" y="17"/>
                  </a:cubicBezTo>
                  <a:cubicBezTo>
                    <a:pt x="8" y="485"/>
                    <a:pt x="8" y="485"/>
                    <a:pt x="8" y="485"/>
                  </a:cubicBezTo>
                  <a:cubicBezTo>
                    <a:pt x="0" y="494"/>
                    <a:pt x="0" y="494"/>
                    <a:pt x="0" y="494"/>
                  </a:cubicBezTo>
                  <a:lnTo>
                    <a:pt x="142" y="619"/>
                  </a:lnTo>
                  <a:close/>
                  <a:moveTo>
                    <a:pt x="142" y="619"/>
                  </a:moveTo>
                  <a:lnTo>
                    <a:pt x="142" y="61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4" name="Freeform 410"/>
            <p:cNvSpPr>
              <a:spLocks noChangeArrowheads="1"/>
            </p:cNvSpPr>
            <p:nvPr/>
          </p:nvSpPr>
          <p:spPr bwMode="auto">
            <a:xfrm>
              <a:off x="3209925" y="4241799"/>
              <a:ext cx="103188" cy="103188"/>
            </a:xfrm>
            <a:custGeom>
              <a:avLst/>
              <a:gdLst>
                <a:gd name="T0" fmla="*/ 143 w 286"/>
                <a:gd name="T1" fmla="*/ 284 h 285"/>
                <a:gd name="T2" fmla="*/ 151 w 286"/>
                <a:gd name="T3" fmla="*/ 268 h 285"/>
                <a:gd name="T4" fmla="*/ 285 w 286"/>
                <a:gd name="T5" fmla="*/ 125 h 285"/>
                <a:gd name="T6" fmla="*/ 143 w 286"/>
                <a:gd name="T7" fmla="*/ 0 h 285"/>
                <a:gd name="T8" fmla="*/ 9 w 286"/>
                <a:gd name="T9" fmla="*/ 142 h 285"/>
                <a:gd name="T10" fmla="*/ 0 w 286"/>
                <a:gd name="T11" fmla="*/ 151 h 285"/>
                <a:gd name="T12" fmla="*/ 143 w 286"/>
                <a:gd name="T13" fmla="*/ 284 h 285"/>
                <a:gd name="T14" fmla="*/ 59 w 286"/>
                <a:gd name="T15" fmla="*/ 134 h 285"/>
                <a:gd name="T16" fmla="*/ 126 w 286"/>
                <a:gd name="T17" fmla="*/ 59 h 285"/>
                <a:gd name="T18" fmla="*/ 151 w 286"/>
                <a:gd name="T19" fmla="*/ 59 h 285"/>
                <a:gd name="T20" fmla="*/ 159 w 286"/>
                <a:gd name="T21" fmla="*/ 67 h 285"/>
                <a:gd name="T22" fmla="*/ 159 w 286"/>
                <a:gd name="T23" fmla="*/ 75 h 285"/>
                <a:gd name="T24" fmla="*/ 159 w 286"/>
                <a:gd name="T25" fmla="*/ 92 h 285"/>
                <a:gd name="T26" fmla="*/ 92 w 286"/>
                <a:gd name="T27" fmla="*/ 159 h 285"/>
                <a:gd name="T28" fmla="*/ 68 w 286"/>
                <a:gd name="T29" fmla="*/ 167 h 285"/>
                <a:gd name="T30" fmla="*/ 59 w 286"/>
                <a:gd name="T31" fmla="*/ 159 h 285"/>
                <a:gd name="T32" fmla="*/ 59 w 286"/>
                <a:gd name="T33" fmla="*/ 142 h 285"/>
                <a:gd name="T34" fmla="*/ 59 w 286"/>
                <a:gd name="T35" fmla="*/ 134 h 285"/>
                <a:gd name="T36" fmla="*/ 59 w 286"/>
                <a:gd name="T37" fmla="*/ 134 h 285"/>
                <a:gd name="T38" fmla="*/ 59 w 286"/>
                <a:gd name="T39" fmla="*/ 134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6" h="285">
                  <a:moveTo>
                    <a:pt x="143" y="284"/>
                  </a:moveTo>
                  <a:cubicBezTo>
                    <a:pt x="151" y="268"/>
                    <a:pt x="151" y="268"/>
                    <a:pt x="151" y="268"/>
                  </a:cubicBezTo>
                  <a:cubicBezTo>
                    <a:pt x="285" y="125"/>
                    <a:pt x="285" y="125"/>
                    <a:pt x="285" y="125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9" y="142"/>
                    <a:pt x="9" y="142"/>
                    <a:pt x="9" y="142"/>
                  </a:cubicBezTo>
                  <a:cubicBezTo>
                    <a:pt x="0" y="151"/>
                    <a:pt x="0" y="151"/>
                    <a:pt x="0" y="151"/>
                  </a:cubicBezTo>
                  <a:lnTo>
                    <a:pt x="143" y="284"/>
                  </a:lnTo>
                  <a:close/>
                  <a:moveTo>
                    <a:pt x="59" y="134"/>
                  </a:moveTo>
                  <a:cubicBezTo>
                    <a:pt x="126" y="59"/>
                    <a:pt x="126" y="59"/>
                    <a:pt x="126" y="59"/>
                  </a:cubicBezTo>
                  <a:cubicBezTo>
                    <a:pt x="134" y="50"/>
                    <a:pt x="143" y="50"/>
                    <a:pt x="151" y="59"/>
                  </a:cubicBezTo>
                  <a:cubicBezTo>
                    <a:pt x="159" y="67"/>
                    <a:pt x="159" y="67"/>
                    <a:pt x="159" y="67"/>
                  </a:cubicBezTo>
                  <a:lnTo>
                    <a:pt x="159" y="75"/>
                  </a:lnTo>
                  <a:cubicBezTo>
                    <a:pt x="159" y="84"/>
                    <a:pt x="159" y="84"/>
                    <a:pt x="159" y="92"/>
                  </a:cubicBezTo>
                  <a:cubicBezTo>
                    <a:pt x="92" y="159"/>
                    <a:pt x="92" y="159"/>
                    <a:pt x="92" y="159"/>
                  </a:cubicBezTo>
                  <a:cubicBezTo>
                    <a:pt x="84" y="167"/>
                    <a:pt x="76" y="167"/>
                    <a:pt x="68" y="167"/>
                  </a:cubicBezTo>
                  <a:cubicBezTo>
                    <a:pt x="59" y="159"/>
                    <a:pt x="59" y="159"/>
                    <a:pt x="59" y="159"/>
                  </a:cubicBezTo>
                  <a:cubicBezTo>
                    <a:pt x="59" y="151"/>
                    <a:pt x="59" y="151"/>
                    <a:pt x="59" y="142"/>
                  </a:cubicBezTo>
                  <a:lnTo>
                    <a:pt x="59" y="134"/>
                  </a:lnTo>
                  <a:close/>
                  <a:moveTo>
                    <a:pt x="59" y="134"/>
                  </a:moveTo>
                  <a:lnTo>
                    <a:pt x="59" y="134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25" name="Freeform 411"/>
            <p:cNvSpPr>
              <a:spLocks noChangeArrowheads="1"/>
            </p:cNvSpPr>
            <p:nvPr/>
          </p:nvSpPr>
          <p:spPr bwMode="auto">
            <a:xfrm>
              <a:off x="3122613" y="4308474"/>
              <a:ext cx="127000" cy="103188"/>
            </a:xfrm>
            <a:custGeom>
              <a:avLst/>
              <a:gdLst>
                <a:gd name="T0" fmla="*/ 343 w 352"/>
                <a:gd name="T1" fmla="*/ 134 h 285"/>
                <a:gd name="T2" fmla="*/ 351 w 352"/>
                <a:gd name="T3" fmla="*/ 125 h 285"/>
                <a:gd name="T4" fmla="*/ 218 w 352"/>
                <a:gd name="T5" fmla="*/ 0 h 285"/>
                <a:gd name="T6" fmla="*/ 209 w 352"/>
                <a:gd name="T7" fmla="*/ 8 h 285"/>
                <a:gd name="T8" fmla="*/ 100 w 352"/>
                <a:gd name="T9" fmla="*/ 276 h 285"/>
                <a:gd name="T10" fmla="*/ 126 w 352"/>
                <a:gd name="T11" fmla="*/ 276 h 285"/>
                <a:gd name="T12" fmla="*/ 134 w 352"/>
                <a:gd name="T13" fmla="*/ 268 h 285"/>
                <a:gd name="T14" fmla="*/ 159 w 352"/>
                <a:gd name="T15" fmla="*/ 217 h 285"/>
                <a:gd name="T16" fmla="*/ 343 w 352"/>
                <a:gd name="T17" fmla="*/ 134 h 285"/>
                <a:gd name="T18" fmla="*/ 218 w 352"/>
                <a:gd name="T19" fmla="*/ 167 h 285"/>
                <a:gd name="T20" fmla="*/ 142 w 352"/>
                <a:gd name="T21" fmla="*/ 192 h 285"/>
                <a:gd name="T22" fmla="*/ 126 w 352"/>
                <a:gd name="T23" fmla="*/ 201 h 285"/>
                <a:gd name="T24" fmla="*/ 109 w 352"/>
                <a:gd name="T25" fmla="*/ 209 h 285"/>
                <a:gd name="T26" fmla="*/ 100 w 352"/>
                <a:gd name="T27" fmla="*/ 201 h 285"/>
                <a:gd name="T28" fmla="*/ 100 w 352"/>
                <a:gd name="T29" fmla="*/ 142 h 285"/>
                <a:gd name="T30" fmla="*/ 109 w 352"/>
                <a:gd name="T31" fmla="*/ 109 h 285"/>
                <a:gd name="T32" fmla="*/ 209 w 352"/>
                <a:gd name="T33" fmla="*/ 150 h 285"/>
                <a:gd name="T34" fmla="*/ 284 w 352"/>
                <a:gd name="T35" fmla="*/ 150 h 285"/>
                <a:gd name="T36" fmla="*/ 218 w 352"/>
                <a:gd name="T37" fmla="*/ 167 h 285"/>
                <a:gd name="T38" fmla="*/ 218 w 352"/>
                <a:gd name="T39" fmla="*/ 167 h 285"/>
                <a:gd name="T40" fmla="*/ 218 w 352"/>
                <a:gd name="T41" fmla="*/ 167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2" h="285">
                  <a:moveTo>
                    <a:pt x="343" y="134"/>
                  </a:moveTo>
                  <a:lnTo>
                    <a:pt x="351" y="125"/>
                  </a:lnTo>
                  <a:cubicBezTo>
                    <a:pt x="218" y="0"/>
                    <a:pt x="218" y="0"/>
                    <a:pt x="218" y="0"/>
                  </a:cubicBezTo>
                  <a:cubicBezTo>
                    <a:pt x="218" y="0"/>
                    <a:pt x="209" y="0"/>
                    <a:pt x="209" y="8"/>
                  </a:cubicBezTo>
                  <a:cubicBezTo>
                    <a:pt x="100" y="34"/>
                    <a:pt x="0" y="142"/>
                    <a:pt x="100" y="276"/>
                  </a:cubicBezTo>
                  <a:cubicBezTo>
                    <a:pt x="109" y="276"/>
                    <a:pt x="117" y="284"/>
                    <a:pt x="126" y="276"/>
                  </a:cubicBezTo>
                  <a:cubicBezTo>
                    <a:pt x="134" y="276"/>
                    <a:pt x="134" y="276"/>
                    <a:pt x="134" y="268"/>
                  </a:cubicBezTo>
                  <a:cubicBezTo>
                    <a:pt x="142" y="251"/>
                    <a:pt x="151" y="226"/>
                    <a:pt x="159" y="217"/>
                  </a:cubicBezTo>
                  <a:cubicBezTo>
                    <a:pt x="192" y="184"/>
                    <a:pt x="284" y="234"/>
                    <a:pt x="343" y="134"/>
                  </a:cubicBezTo>
                  <a:close/>
                  <a:moveTo>
                    <a:pt x="218" y="167"/>
                  </a:moveTo>
                  <a:cubicBezTo>
                    <a:pt x="184" y="167"/>
                    <a:pt x="159" y="167"/>
                    <a:pt x="142" y="192"/>
                  </a:cubicBezTo>
                  <a:cubicBezTo>
                    <a:pt x="134" y="192"/>
                    <a:pt x="134" y="201"/>
                    <a:pt x="126" y="201"/>
                  </a:cubicBezTo>
                  <a:cubicBezTo>
                    <a:pt x="126" y="209"/>
                    <a:pt x="117" y="209"/>
                    <a:pt x="109" y="209"/>
                  </a:cubicBezTo>
                  <a:lnTo>
                    <a:pt x="100" y="201"/>
                  </a:lnTo>
                  <a:cubicBezTo>
                    <a:pt x="92" y="176"/>
                    <a:pt x="92" y="159"/>
                    <a:pt x="100" y="142"/>
                  </a:cubicBezTo>
                  <a:cubicBezTo>
                    <a:pt x="100" y="125"/>
                    <a:pt x="109" y="117"/>
                    <a:pt x="109" y="109"/>
                  </a:cubicBezTo>
                  <a:cubicBezTo>
                    <a:pt x="142" y="134"/>
                    <a:pt x="167" y="150"/>
                    <a:pt x="209" y="150"/>
                  </a:cubicBezTo>
                  <a:cubicBezTo>
                    <a:pt x="234" y="142"/>
                    <a:pt x="259" y="150"/>
                    <a:pt x="284" y="150"/>
                  </a:cubicBezTo>
                  <a:cubicBezTo>
                    <a:pt x="259" y="167"/>
                    <a:pt x="234" y="167"/>
                    <a:pt x="218" y="167"/>
                  </a:cubicBezTo>
                  <a:close/>
                  <a:moveTo>
                    <a:pt x="218" y="167"/>
                  </a:moveTo>
                  <a:lnTo>
                    <a:pt x="218" y="167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ea"/>
                <a:sym typeface="+mn-lt"/>
              </a:endParaRPr>
            </a:p>
          </p:txBody>
        </p:sp>
      </p:grpSp>
      <p:sp>
        <p:nvSpPr>
          <p:cNvPr id="26" name="Freeform 417"/>
          <p:cNvSpPr>
            <a:spLocks noChangeArrowheads="1"/>
          </p:cNvSpPr>
          <p:nvPr/>
        </p:nvSpPr>
        <p:spPr bwMode="auto">
          <a:xfrm>
            <a:off x="9939995" y="3780834"/>
            <a:ext cx="639292" cy="639459"/>
          </a:xfrm>
          <a:custGeom>
            <a:avLst/>
            <a:gdLst>
              <a:gd name="T0" fmla="*/ 0 w 904"/>
              <a:gd name="T1" fmla="*/ 686 h 904"/>
              <a:gd name="T2" fmla="*/ 218 w 904"/>
              <a:gd name="T3" fmla="*/ 903 h 904"/>
              <a:gd name="T4" fmla="*/ 0 w 904"/>
              <a:gd name="T5" fmla="*/ 903 h 904"/>
              <a:gd name="T6" fmla="*/ 0 w 904"/>
              <a:gd name="T7" fmla="*/ 686 h 904"/>
              <a:gd name="T8" fmla="*/ 552 w 904"/>
              <a:gd name="T9" fmla="*/ 42 h 904"/>
              <a:gd name="T10" fmla="*/ 627 w 904"/>
              <a:gd name="T11" fmla="*/ 276 h 904"/>
              <a:gd name="T12" fmla="*/ 861 w 904"/>
              <a:gd name="T13" fmla="*/ 351 h 904"/>
              <a:gd name="T14" fmla="*/ 786 w 904"/>
              <a:gd name="T15" fmla="*/ 117 h 904"/>
              <a:gd name="T16" fmla="*/ 552 w 904"/>
              <a:gd name="T17" fmla="*/ 42 h 904"/>
              <a:gd name="T18" fmla="*/ 677 w 904"/>
              <a:gd name="T19" fmla="*/ 385 h 904"/>
              <a:gd name="T20" fmla="*/ 276 w 904"/>
              <a:gd name="T21" fmla="*/ 778 h 904"/>
              <a:gd name="T22" fmla="*/ 360 w 904"/>
              <a:gd name="T23" fmla="*/ 862 h 904"/>
              <a:gd name="T24" fmla="*/ 795 w 904"/>
              <a:gd name="T25" fmla="*/ 427 h 904"/>
              <a:gd name="T26" fmla="*/ 677 w 904"/>
              <a:gd name="T27" fmla="*/ 385 h 904"/>
              <a:gd name="T28" fmla="*/ 594 w 904"/>
              <a:gd name="T29" fmla="*/ 318 h 904"/>
              <a:gd name="T30" fmla="*/ 552 w 904"/>
              <a:gd name="T31" fmla="*/ 276 h 904"/>
              <a:gd name="T32" fmla="*/ 159 w 904"/>
              <a:gd name="T33" fmla="*/ 661 h 904"/>
              <a:gd name="T34" fmla="*/ 243 w 904"/>
              <a:gd name="T35" fmla="*/ 744 h 904"/>
              <a:gd name="T36" fmla="*/ 636 w 904"/>
              <a:gd name="T37" fmla="*/ 351 h 904"/>
              <a:gd name="T38" fmla="*/ 594 w 904"/>
              <a:gd name="T39" fmla="*/ 318 h 904"/>
              <a:gd name="T40" fmla="*/ 477 w 904"/>
              <a:gd name="T41" fmla="*/ 109 h 904"/>
              <a:gd name="T42" fmla="*/ 50 w 904"/>
              <a:gd name="T43" fmla="*/ 544 h 904"/>
              <a:gd name="T44" fmla="*/ 126 w 904"/>
              <a:gd name="T45" fmla="*/ 628 h 904"/>
              <a:gd name="T46" fmla="*/ 519 w 904"/>
              <a:gd name="T47" fmla="*/ 226 h 904"/>
              <a:gd name="T48" fmla="*/ 477 w 904"/>
              <a:gd name="T49" fmla="*/ 109 h 904"/>
              <a:gd name="T50" fmla="*/ 477 w 904"/>
              <a:gd name="T51" fmla="*/ 109 h 904"/>
              <a:gd name="T52" fmla="*/ 477 w 904"/>
              <a:gd name="T53" fmla="*/ 109 h 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04" h="904">
                <a:moveTo>
                  <a:pt x="0" y="686"/>
                </a:moveTo>
                <a:cubicBezTo>
                  <a:pt x="218" y="903"/>
                  <a:pt x="218" y="903"/>
                  <a:pt x="218" y="903"/>
                </a:cubicBezTo>
                <a:cubicBezTo>
                  <a:pt x="0" y="903"/>
                  <a:pt x="0" y="903"/>
                  <a:pt x="0" y="903"/>
                </a:cubicBezTo>
                <a:lnTo>
                  <a:pt x="0" y="686"/>
                </a:lnTo>
                <a:close/>
                <a:moveTo>
                  <a:pt x="552" y="42"/>
                </a:moveTo>
                <a:cubicBezTo>
                  <a:pt x="510" y="84"/>
                  <a:pt x="544" y="193"/>
                  <a:pt x="627" y="276"/>
                </a:cubicBezTo>
                <a:cubicBezTo>
                  <a:pt x="719" y="360"/>
                  <a:pt x="820" y="393"/>
                  <a:pt x="861" y="351"/>
                </a:cubicBezTo>
                <a:cubicBezTo>
                  <a:pt x="903" y="310"/>
                  <a:pt x="870" y="209"/>
                  <a:pt x="786" y="117"/>
                </a:cubicBezTo>
                <a:cubicBezTo>
                  <a:pt x="703" y="34"/>
                  <a:pt x="594" y="0"/>
                  <a:pt x="552" y="42"/>
                </a:cubicBezTo>
                <a:close/>
                <a:moveTo>
                  <a:pt x="677" y="385"/>
                </a:moveTo>
                <a:cubicBezTo>
                  <a:pt x="276" y="778"/>
                  <a:pt x="276" y="778"/>
                  <a:pt x="276" y="778"/>
                </a:cubicBezTo>
                <a:cubicBezTo>
                  <a:pt x="360" y="862"/>
                  <a:pt x="360" y="862"/>
                  <a:pt x="360" y="862"/>
                </a:cubicBezTo>
                <a:cubicBezTo>
                  <a:pt x="795" y="427"/>
                  <a:pt x="795" y="427"/>
                  <a:pt x="795" y="427"/>
                </a:cubicBezTo>
                <a:cubicBezTo>
                  <a:pt x="753" y="418"/>
                  <a:pt x="719" y="410"/>
                  <a:pt x="677" y="385"/>
                </a:cubicBezTo>
                <a:close/>
                <a:moveTo>
                  <a:pt x="594" y="318"/>
                </a:moveTo>
                <a:cubicBezTo>
                  <a:pt x="577" y="301"/>
                  <a:pt x="569" y="285"/>
                  <a:pt x="552" y="276"/>
                </a:cubicBezTo>
                <a:cubicBezTo>
                  <a:pt x="159" y="661"/>
                  <a:pt x="159" y="661"/>
                  <a:pt x="159" y="661"/>
                </a:cubicBezTo>
                <a:cubicBezTo>
                  <a:pt x="243" y="744"/>
                  <a:pt x="243" y="744"/>
                  <a:pt x="243" y="744"/>
                </a:cubicBezTo>
                <a:cubicBezTo>
                  <a:pt x="636" y="351"/>
                  <a:pt x="636" y="351"/>
                  <a:pt x="636" y="351"/>
                </a:cubicBezTo>
                <a:cubicBezTo>
                  <a:pt x="619" y="343"/>
                  <a:pt x="602" y="327"/>
                  <a:pt x="594" y="318"/>
                </a:cubicBezTo>
                <a:close/>
                <a:moveTo>
                  <a:pt x="477" y="109"/>
                </a:moveTo>
                <a:cubicBezTo>
                  <a:pt x="50" y="544"/>
                  <a:pt x="50" y="544"/>
                  <a:pt x="50" y="544"/>
                </a:cubicBezTo>
                <a:cubicBezTo>
                  <a:pt x="126" y="628"/>
                  <a:pt x="126" y="628"/>
                  <a:pt x="126" y="628"/>
                </a:cubicBezTo>
                <a:cubicBezTo>
                  <a:pt x="519" y="226"/>
                  <a:pt x="519" y="226"/>
                  <a:pt x="519" y="226"/>
                </a:cubicBezTo>
                <a:cubicBezTo>
                  <a:pt x="502" y="184"/>
                  <a:pt x="485" y="151"/>
                  <a:pt x="477" y="109"/>
                </a:cubicBezTo>
                <a:close/>
                <a:moveTo>
                  <a:pt x="477" y="109"/>
                </a:moveTo>
                <a:lnTo>
                  <a:pt x="477" y="1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243785" tIns="121892" rIns="243785" bIns="121892" anchor="ctr"/>
          <a:lstStyle/>
          <a:p>
            <a:pPr>
              <a:defRPr/>
            </a:pPr>
            <a:endParaRPr lang="en-US" dirty="0">
              <a:cs typeface="+mn-ea"/>
              <a:sym typeface="+mn-lt"/>
            </a:endParaRPr>
          </a:p>
        </p:txBody>
      </p:sp>
      <p:sp>
        <p:nvSpPr>
          <p:cNvPr id="27" name="AutoShape 19"/>
          <p:cNvSpPr/>
          <p:nvPr/>
        </p:nvSpPr>
        <p:spPr bwMode="auto">
          <a:xfrm>
            <a:off x="8767561" y="4763843"/>
            <a:ext cx="802473" cy="802681"/>
          </a:xfrm>
          <a:custGeom>
            <a:avLst/>
            <a:gdLst>
              <a:gd name="T0" fmla="*/ 10800 w 21600"/>
              <a:gd name="T1" fmla="*/ 10789 h 21579"/>
              <a:gd name="T2" fmla="*/ 10800 w 21600"/>
              <a:gd name="T3" fmla="*/ 10789 h 21579"/>
              <a:gd name="T4" fmla="*/ 10800 w 21600"/>
              <a:gd name="T5" fmla="*/ 10789 h 21579"/>
              <a:gd name="T6" fmla="*/ 10800 w 21600"/>
              <a:gd name="T7" fmla="*/ 10789 h 215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579">
                <a:moveTo>
                  <a:pt x="21599" y="9391"/>
                </a:moveTo>
                <a:cubicBezTo>
                  <a:pt x="21599" y="9887"/>
                  <a:pt x="21472" y="10321"/>
                  <a:pt x="21218" y="10697"/>
                </a:cubicBezTo>
                <a:cubicBezTo>
                  <a:pt x="20963" y="11072"/>
                  <a:pt x="20647" y="11313"/>
                  <a:pt x="20263" y="11427"/>
                </a:cubicBezTo>
                <a:lnTo>
                  <a:pt x="20263" y="16610"/>
                </a:lnTo>
                <a:cubicBezTo>
                  <a:pt x="20263" y="17200"/>
                  <a:pt x="20087" y="17708"/>
                  <a:pt x="19729" y="18128"/>
                </a:cubicBezTo>
                <a:cubicBezTo>
                  <a:pt x="19374" y="18550"/>
                  <a:pt x="18951" y="18758"/>
                  <a:pt x="18459" y="18758"/>
                </a:cubicBezTo>
                <a:cubicBezTo>
                  <a:pt x="17927" y="18122"/>
                  <a:pt x="17286" y="17505"/>
                  <a:pt x="16537" y="16904"/>
                </a:cubicBezTo>
                <a:cubicBezTo>
                  <a:pt x="15785" y="16305"/>
                  <a:pt x="14980" y="15756"/>
                  <a:pt x="14116" y="15254"/>
                </a:cubicBezTo>
                <a:cubicBezTo>
                  <a:pt x="13254" y="14755"/>
                  <a:pt x="12363" y="14324"/>
                  <a:pt x="11449" y="13969"/>
                </a:cubicBezTo>
                <a:cubicBezTo>
                  <a:pt x="10536" y="13614"/>
                  <a:pt x="9648" y="13379"/>
                  <a:pt x="8788" y="13267"/>
                </a:cubicBezTo>
                <a:cubicBezTo>
                  <a:pt x="8453" y="13379"/>
                  <a:pt x="8179" y="13564"/>
                  <a:pt x="7968" y="13828"/>
                </a:cubicBezTo>
                <a:cubicBezTo>
                  <a:pt x="7758" y="14092"/>
                  <a:pt x="7613" y="14386"/>
                  <a:pt x="7535" y="14706"/>
                </a:cubicBezTo>
                <a:cubicBezTo>
                  <a:pt x="7457" y="15028"/>
                  <a:pt x="7449" y="15360"/>
                  <a:pt x="7510" y="15698"/>
                </a:cubicBezTo>
                <a:cubicBezTo>
                  <a:pt x="7574" y="16035"/>
                  <a:pt x="7719" y="16340"/>
                  <a:pt x="7946" y="16610"/>
                </a:cubicBezTo>
                <a:cubicBezTo>
                  <a:pt x="7750" y="16992"/>
                  <a:pt x="7660" y="17347"/>
                  <a:pt x="7677" y="17673"/>
                </a:cubicBezTo>
                <a:cubicBezTo>
                  <a:pt x="7692" y="17993"/>
                  <a:pt x="7772" y="18307"/>
                  <a:pt x="7917" y="18606"/>
                </a:cubicBezTo>
                <a:cubicBezTo>
                  <a:pt x="8059" y="18908"/>
                  <a:pt x="8255" y="19193"/>
                  <a:pt x="8497" y="19469"/>
                </a:cubicBezTo>
                <a:cubicBezTo>
                  <a:pt x="8737" y="19745"/>
                  <a:pt x="8996" y="20021"/>
                  <a:pt x="9271" y="20291"/>
                </a:cubicBezTo>
                <a:cubicBezTo>
                  <a:pt x="9114" y="20696"/>
                  <a:pt x="8842" y="21001"/>
                  <a:pt x="8455" y="21212"/>
                </a:cubicBezTo>
                <a:cubicBezTo>
                  <a:pt x="8069" y="21423"/>
                  <a:pt x="7655" y="21541"/>
                  <a:pt x="7212" y="21570"/>
                </a:cubicBezTo>
                <a:cubicBezTo>
                  <a:pt x="6771" y="21599"/>
                  <a:pt x="6340" y="21550"/>
                  <a:pt x="5917" y="21423"/>
                </a:cubicBezTo>
                <a:cubicBezTo>
                  <a:pt x="5496" y="21294"/>
                  <a:pt x="5163" y="21092"/>
                  <a:pt x="4923" y="20810"/>
                </a:cubicBezTo>
                <a:cubicBezTo>
                  <a:pt x="4781" y="20241"/>
                  <a:pt x="4624" y="19657"/>
                  <a:pt x="4453" y="19055"/>
                </a:cubicBezTo>
                <a:cubicBezTo>
                  <a:pt x="4281" y="18453"/>
                  <a:pt x="4139" y="17843"/>
                  <a:pt x="4032" y="17224"/>
                </a:cubicBezTo>
                <a:cubicBezTo>
                  <a:pt x="3921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49" y="13153"/>
                </a:cubicBezTo>
                <a:lnTo>
                  <a:pt x="1804" y="13153"/>
                </a:lnTo>
                <a:cubicBezTo>
                  <a:pt x="1312" y="13153"/>
                  <a:pt x="888" y="12945"/>
                  <a:pt x="533" y="12522"/>
                </a:cubicBezTo>
                <a:cubicBezTo>
                  <a:pt x="176" y="12100"/>
                  <a:pt x="0" y="11592"/>
                  <a:pt x="0" y="10990"/>
                </a:cubicBezTo>
                <a:lnTo>
                  <a:pt x="0" y="7774"/>
                </a:lnTo>
                <a:cubicBezTo>
                  <a:pt x="0" y="7184"/>
                  <a:pt x="176" y="6676"/>
                  <a:pt x="526" y="6245"/>
                </a:cubicBezTo>
                <a:cubicBezTo>
                  <a:pt x="878" y="5819"/>
                  <a:pt x="1304" y="5605"/>
                  <a:pt x="1804" y="5605"/>
                </a:cubicBezTo>
                <a:lnTo>
                  <a:pt x="7652" y="5605"/>
                </a:lnTo>
                <a:cubicBezTo>
                  <a:pt x="8551" y="5605"/>
                  <a:pt x="9508" y="5449"/>
                  <a:pt x="10524" y="5135"/>
                </a:cubicBezTo>
                <a:cubicBezTo>
                  <a:pt x="11540" y="4821"/>
                  <a:pt x="12536" y="4399"/>
                  <a:pt x="13511" y="3873"/>
                </a:cubicBezTo>
                <a:cubicBezTo>
                  <a:pt x="14488" y="3342"/>
                  <a:pt x="15408" y="2744"/>
                  <a:pt x="16272" y="2071"/>
                </a:cubicBezTo>
                <a:cubicBezTo>
                  <a:pt x="17134" y="1405"/>
                  <a:pt x="17864" y="713"/>
                  <a:pt x="18459" y="0"/>
                </a:cubicBezTo>
                <a:cubicBezTo>
                  <a:pt x="18951" y="0"/>
                  <a:pt x="19374" y="214"/>
                  <a:pt x="19729" y="633"/>
                </a:cubicBezTo>
                <a:cubicBezTo>
                  <a:pt x="20087" y="1056"/>
                  <a:pt x="20263" y="1567"/>
                  <a:pt x="20263" y="2165"/>
                </a:cubicBezTo>
                <a:lnTo>
                  <a:pt x="20263" y="7334"/>
                </a:lnTo>
                <a:cubicBezTo>
                  <a:pt x="20647" y="7445"/>
                  <a:pt x="20963" y="7692"/>
                  <a:pt x="21218" y="8070"/>
                </a:cubicBezTo>
                <a:cubicBezTo>
                  <a:pt x="21472" y="8454"/>
                  <a:pt x="21599" y="8895"/>
                  <a:pt x="21599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2" y="4451"/>
                </a:cubicBezTo>
                <a:cubicBezTo>
                  <a:pt x="15810" y="4962"/>
                  <a:pt x="15065" y="5423"/>
                  <a:pt x="14280" y="5834"/>
                </a:cubicBezTo>
                <a:cubicBezTo>
                  <a:pt x="13494" y="6245"/>
                  <a:pt x="12693" y="6609"/>
                  <a:pt x="11878" y="6923"/>
                </a:cubicBezTo>
                <a:cubicBezTo>
                  <a:pt x="11060" y="7237"/>
                  <a:pt x="10255" y="7462"/>
                  <a:pt x="9457" y="7603"/>
                </a:cubicBezTo>
                <a:lnTo>
                  <a:pt x="9457" y="11172"/>
                </a:lnTo>
                <a:cubicBezTo>
                  <a:pt x="10255" y="11325"/>
                  <a:pt x="11060" y="11554"/>
                  <a:pt x="11878" y="11862"/>
                </a:cubicBezTo>
                <a:cubicBezTo>
                  <a:pt x="12693" y="12170"/>
                  <a:pt x="13494" y="12537"/>
                  <a:pt x="14280" y="12956"/>
                </a:cubicBezTo>
                <a:cubicBezTo>
                  <a:pt x="15065" y="13379"/>
                  <a:pt x="15812" y="13843"/>
                  <a:pt x="16524" y="14347"/>
                </a:cubicBezTo>
                <a:cubicBezTo>
                  <a:pt x="17234" y="14855"/>
                  <a:pt x="17881" y="15380"/>
                  <a:pt x="18459" y="15920"/>
                </a:cubicBezTo>
                <a:lnTo>
                  <a:pt x="18459" y="28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101578" tIns="101578" rIns="101578" bIns="101578" anchor="ctr"/>
          <a:lstStyle/>
          <a:p>
            <a:pPr defTabSz="914400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">
        <p14:pan dir="u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6" grpId="0"/>
      <p:bldP spid="187" grpId="0"/>
      <p:bldP spid="192" grpId="0"/>
      <p:bldP spid="193" grpId="0" animBg="1"/>
      <p:bldP spid="194" grpId="0" animBg="1"/>
      <p:bldP spid="195" grpId="0" animBg="1"/>
      <p:bldP spid="196" grpId="0" animBg="1"/>
      <p:bldP spid="197" grpId="0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5"/>
          <p:cNvSpPr/>
          <p:nvPr/>
        </p:nvSpPr>
        <p:spPr>
          <a:xfrm>
            <a:off x="501309" y="5188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: 圆角 6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blipFill>
                <a:blip r:embed="rId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741291" y="3187286"/>
            <a:ext cx="96904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800" b="1" dirty="0"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目</a:t>
            </a:r>
            <a:endParaRPr lang="en-US" altLang="zh-CN" sz="8800" b="1" dirty="0"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  <a:p>
            <a:r>
              <a:rPr lang="zh-CN" altLang="en-US" sz="8800" b="1" dirty="0"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录</a:t>
            </a:r>
            <a:endParaRPr lang="zh-CN" altLang="en-US" sz="8800" b="1" dirty="0"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29512" y="1233444"/>
            <a:ext cx="3087644" cy="1894938"/>
            <a:chOff x="3729512" y="1233444"/>
            <a:chExt cx="3087644" cy="1894938"/>
          </a:xfrm>
          <a:noFill/>
        </p:grpSpPr>
        <p:sp>
          <p:nvSpPr>
            <p:cNvPr id="25" name="标题 1"/>
            <p:cNvSpPr txBox="1"/>
            <p:nvPr/>
          </p:nvSpPr>
          <p:spPr>
            <a:xfrm>
              <a:off x="3757031" y="1233444"/>
              <a:ext cx="2151400" cy="11186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b="1" dirty="0">
                  <a:gradFill>
                    <a:gsLst>
                      <a:gs pos="0">
                        <a:srgbClr val="9ED0E1"/>
                      </a:gs>
                      <a:gs pos="100000">
                        <a:srgbClr val="F7A893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01</a:t>
              </a:r>
              <a:endParaRPr lang="zh-CN" altLang="en-US" sz="8800" b="1" dirty="0">
                <a:gradFill>
                  <a:gsLst>
                    <a:gs pos="0">
                      <a:srgbClr val="9ED0E1"/>
                    </a:gs>
                    <a:gs pos="100000">
                      <a:srgbClr val="F7A893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6" name="标题 1"/>
            <p:cNvSpPr txBox="1"/>
            <p:nvPr/>
          </p:nvSpPr>
          <p:spPr>
            <a:xfrm>
              <a:off x="3729512" y="2009742"/>
              <a:ext cx="3087644" cy="11186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5400" dirty="0">
                  <a:gradFill>
                    <a:gsLst>
                      <a:gs pos="0">
                        <a:srgbClr val="9ED0E1"/>
                      </a:gs>
                      <a:gs pos="100000">
                        <a:srgbClr val="F7A893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节日主题</a:t>
              </a:r>
              <a:endParaRPr lang="zh-CN" altLang="en-US" sz="5400" dirty="0">
                <a:gradFill>
                  <a:gsLst>
                    <a:gs pos="0">
                      <a:srgbClr val="9ED0E1"/>
                    </a:gs>
                    <a:gs pos="100000">
                      <a:srgbClr val="F7A893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729512" y="3591319"/>
            <a:ext cx="3087644" cy="2033237"/>
            <a:chOff x="3729512" y="3591319"/>
            <a:chExt cx="3087644" cy="2033237"/>
          </a:xfrm>
          <a:noFill/>
        </p:grpSpPr>
        <p:sp>
          <p:nvSpPr>
            <p:cNvPr id="27" name="标题 1"/>
            <p:cNvSpPr txBox="1"/>
            <p:nvPr/>
          </p:nvSpPr>
          <p:spPr>
            <a:xfrm>
              <a:off x="3770867" y="3591319"/>
              <a:ext cx="1785871" cy="11186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b="1" dirty="0">
                  <a:gradFill>
                    <a:gsLst>
                      <a:gs pos="0">
                        <a:srgbClr val="9ED0E1"/>
                      </a:gs>
                      <a:gs pos="100000">
                        <a:srgbClr val="F7A893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02</a:t>
              </a:r>
              <a:endParaRPr lang="zh-CN" altLang="en-US" sz="8800" b="1" dirty="0">
                <a:gradFill>
                  <a:gsLst>
                    <a:gs pos="0">
                      <a:srgbClr val="9ED0E1"/>
                    </a:gs>
                    <a:gs pos="100000">
                      <a:srgbClr val="F7A893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标题 1"/>
            <p:cNvSpPr txBox="1"/>
            <p:nvPr/>
          </p:nvSpPr>
          <p:spPr>
            <a:xfrm>
              <a:off x="3729512" y="4505916"/>
              <a:ext cx="3087644" cy="11186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5400" dirty="0">
                  <a:gradFill>
                    <a:gsLst>
                      <a:gs pos="0">
                        <a:srgbClr val="9ED0E1"/>
                      </a:gs>
                      <a:gs pos="100000">
                        <a:srgbClr val="F7A893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相关项目</a:t>
              </a:r>
              <a:endParaRPr lang="zh-CN" altLang="en-US" sz="5400" dirty="0">
                <a:gradFill>
                  <a:gsLst>
                    <a:gs pos="0">
                      <a:srgbClr val="9ED0E1"/>
                    </a:gs>
                    <a:gs pos="100000">
                      <a:srgbClr val="F7A893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425143" y="1141208"/>
            <a:ext cx="3160261" cy="2046078"/>
            <a:chOff x="7425143" y="1141208"/>
            <a:chExt cx="3160261" cy="2046078"/>
          </a:xfrm>
          <a:noFill/>
        </p:grpSpPr>
        <p:sp>
          <p:nvSpPr>
            <p:cNvPr id="30" name="标题 1"/>
            <p:cNvSpPr txBox="1"/>
            <p:nvPr/>
          </p:nvSpPr>
          <p:spPr>
            <a:xfrm>
              <a:off x="7506403" y="1141208"/>
              <a:ext cx="2089773" cy="11186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b="1" dirty="0">
                  <a:gradFill>
                    <a:gsLst>
                      <a:gs pos="0">
                        <a:srgbClr val="9ED0E1"/>
                      </a:gs>
                      <a:gs pos="100000">
                        <a:srgbClr val="F7A893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03</a:t>
              </a:r>
              <a:endParaRPr lang="zh-CN" altLang="en-US" sz="8800" b="1" dirty="0">
                <a:gradFill>
                  <a:gsLst>
                    <a:gs pos="0">
                      <a:srgbClr val="9ED0E1"/>
                    </a:gs>
                    <a:gs pos="100000">
                      <a:srgbClr val="F7A893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标题 1"/>
            <p:cNvSpPr txBox="1"/>
            <p:nvPr/>
          </p:nvSpPr>
          <p:spPr>
            <a:xfrm>
              <a:off x="7425143" y="2068646"/>
              <a:ext cx="3160261" cy="11186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5400" dirty="0">
                  <a:gradFill>
                    <a:gsLst>
                      <a:gs pos="0">
                        <a:srgbClr val="9ED0E1"/>
                      </a:gs>
                      <a:gs pos="100000">
                        <a:srgbClr val="F7A893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活动内容</a:t>
              </a:r>
              <a:endParaRPr lang="zh-CN" altLang="en-US" sz="5400" dirty="0">
                <a:gradFill>
                  <a:gsLst>
                    <a:gs pos="0">
                      <a:srgbClr val="9ED0E1"/>
                    </a:gs>
                    <a:gs pos="100000">
                      <a:srgbClr val="F7A893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462971" y="3591319"/>
            <a:ext cx="3160261" cy="2033237"/>
            <a:chOff x="7462971" y="3591319"/>
            <a:chExt cx="3160261" cy="2033237"/>
          </a:xfrm>
          <a:noFill/>
        </p:grpSpPr>
        <p:sp>
          <p:nvSpPr>
            <p:cNvPr id="33" name="标题 1"/>
            <p:cNvSpPr txBox="1"/>
            <p:nvPr/>
          </p:nvSpPr>
          <p:spPr>
            <a:xfrm>
              <a:off x="7544959" y="3591319"/>
              <a:ext cx="2171797" cy="11186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8800" b="1" dirty="0">
                  <a:gradFill>
                    <a:gsLst>
                      <a:gs pos="0">
                        <a:srgbClr val="9ED0E1"/>
                      </a:gs>
                      <a:gs pos="100000">
                        <a:srgbClr val="F7A893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04</a:t>
              </a:r>
              <a:endParaRPr lang="zh-CN" altLang="en-US" sz="8800" b="1" dirty="0">
                <a:gradFill>
                  <a:gsLst>
                    <a:gs pos="0">
                      <a:srgbClr val="9ED0E1"/>
                    </a:gs>
                    <a:gs pos="100000">
                      <a:srgbClr val="F7A893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标题 1"/>
            <p:cNvSpPr txBox="1"/>
            <p:nvPr/>
          </p:nvSpPr>
          <p:spPr>
            <a:xfrm>
              <a:off x="7462971" y="4505916"/>
              <a:ext cx="3160261" cy="1118640"/>
            </a:xfrm>
            <a:prstGeom prst="rect">
              <a:avLst/>
            </a:prstGeom>
            <a:grpFill/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zh-CN" altLang="en-US" sz="5400" dirty="0">
                  <a:gradFill>
                    <a:gsLst>
                      <a:gs pos="0">
                        <a:srgbClr val="9ED0E1"/>
                      </a:gs>
                      <a:gs pos="100000">
                        <a:srgbClr val="F7A893"/>
                      </a:gs>
                    </a:gsLst>
                    <a:lin ang="5400000" scaled="1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注意事项</a:t>
              </a:r>
              <a:endParaRPr lang="zh-CN" altLang="en-US" sz="5400" dirty="0">
                <a:gradFill>
                  <a:gsLst>
                    <a:gs pos="0">
                      <a:srgbClr val="9ED0E1"/>
                    </a:gs>
                    <a:gs pos="100000">
                      <a:srgbClr val="F7A893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35"/>
            <a:ext cx="12188825" cy="68579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</p:pic>
      <p:sp>
        <p:nvSpPr>
          <p:cNvPr id="18" name="矩形 17"/>
          <p:cNvSpPr/>
          <p:nvPr/>
        </p:nvSpPr>
        <p:spPr>
          <a:xfrm>
            <a:off x="-1" y="57820"/>
            <a:ext cx="12188825" cy="6858000"/>
          </a:xfrm>
          <a:prstGeom prst="rect">
            <a:avLst/>
          </a:prstGeom>
          <a:solidFill>
            <a:schemeClr val="accent3">
              <a:lumMod val="20000"/>
              <a:lumOff val="80000"/>
              <a:alpha val="7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pic>
        <p:nvPicPr>
          <p:cNvPr id="10" name="图形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3279" y="1804853"/>
            <a:ext cx="602264" cy="481811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3221589" y="2449635"/>
            <a:ext cx="5772151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59000">
                      <a:srgbClr val="F7B4A3"/>
                    </a:gs>
                    <a:gs pos="20000">
                      <a:srgbClr val="9ED0E1"/>
                    </a:gs>
                  </a:gsLst>
                  <a:lin ang="16200000" scaled="1"/>
                </a:gradFill>
                <a:effectLst>
                  <a:outerShdw blurRad="38100" dist="762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文悦新青年体 (非商业使用) W8" pitchFamily="50" charset="-122"/>
                <a:ea typeface="文悦新青年体 (非商业使用) W8" pitchFamily="50" charset="-122"/>
                <a:cs typeface="+mn-ea"/>
                <a:sym typeface="+mn-lt"/>
              </a:rPr>
              <a:t>感谢观看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59000">
                    <a:srgbClr val="F7B4A3"/>
                  </a:gs>
                  <a:gs pos="20000">
                    <a:srgbClr val="9ED0E1"/>
                  </a:gs>
                </a:gsLst>
                <a:lin ang="16200000" scaled="1"/>
              </a:gradFill>
              <a:effectLst>
                <a:outerShdw blurRad="38100" dist="762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文悦新青年体 (非商业使用) W8" pitchFamily="50" charset="-122"/>
              <a:ea typeface="文悦新青年体 (非商业使用) W8" pitchFamily="50" charset="-122"/>
              <a:cs typeface="+mn-ea"/>
              <a:sym typeface="+mn-lt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3431139" y="3775198"/>
            <a:ext cx="5353050" cy="531685"/>
          </a:xfrm>
          <a:prstGeom prst="roundRect">
            <a:avLst>
              <a:gd name="adj" fmla="val 2491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8000">
                      <a:srgbClr val="A7D2E1"/>
                    </a:gs>
                    <a:gs pos="42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Time would heal almost all wounds. If your wounds have not been healed up, please wait for a short while. 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28000">
                    <a:srgbClr val="A7D2E1"/>
                  </a:gs>
                  <a:gs pos="42000">
                    <a:srgbClr val="FAA38B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  <p:sp>
        <p:nvSpPr>
          <p:cNvPr id="16" name="标题 1"/>
          <p:cNvSpPr txBox="1"/>
          <p:nvPr/>
        </p:nvSpPr>
        <p:spPr>
          <a:xfrm>
            <a:off x="4054763" y="4396819"/>
            <a:ext cx="3879312" cy="328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汇报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人</a:t>
            </a:r>
            <a:r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：</a:t>
            </a:r>
            <a:r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xx  </a:t>
            </a:r>
            <a:r>
              <a:rPr kumimoji="0" lang="zh-CN" altLang="en-US" sz="16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时间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：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x</a:t>
            </a:r>
            <a:r>
              <a:rPr kumimoji="0" lang="zh-CN" altLang="en-US" sz="16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月</a:t>
            </a:r>
            <a:r>
              <a:rPr kumimoji="0" lang="en-US" altLang="zh-CN" sz="16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xx</a:t>
            </a:r>
            <a:r>
              <a:rPr kumimoji="0" lang="zh-CN" altLang="en-US" sz="1600" b="0" i="0" u="none" strike="noStrike" kern="1200" cap="none" spc="0" normalizeH="0" baseline="0" noProof="0" dirty="0" err="1" smtClean="0">
                <a:ln>
                  <a:noFill/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1000">
                      <a:srgbClr val="A7D2E1"/>
                    </a:gs>
                    <a:gs pos="49000">
                      <a:srgbClr val="FAA38B"/>
                    </a:gs>
                  </a:gsLst>
                  <a:lin ang="162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rPr>
              <a:t>日</a:t>
            </a:r>
            <a:endParaRPr kumimoji="0" lang="zh-CN" altLang="en-US" sz="1600" b="0" i="0" u="none" strike="noStrike" kern="1200" cap="none" spc="0" normalizeH="0" baseline="0" noProof="0" dirty="0" err="1" smtClean="0">
              <a:ln>
                <a:noFill/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21000">
                    <a:srgbClr val="A7D2E1"/>
                  </a:gs>
                  <a:gs pos="49000">
                    <a:srgbClr val="FAA38B"/>
                  </a:gs>
                </a:gsLst>
                <a:lin ang="162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微软雅黑" panose="020B050302020402020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 isContent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/>
          <p:cNvSpPr/>
          <p:nvPr/>
        </p:nvSpPr>
        <p:spPr>
          <a:xfrm>
            <a:off x="501309" y="5188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1805" y="629419"/>
            <a:ext cx="12188825" cy="6857928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5016734" y="2468203"/>
            <a:ext cx="2338969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1500" b="1" dirty="0"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</a:t>
            </a:r>
            <a:endParaRPr lang="zh-CN" altLang="en-US" sz="11500" b="1" dirty="0"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041785" y="3797748"/>
            <a:ext cx="4428310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000" b="1" dirty="0"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节日主题</a:t>
            </a:r>
            <a:endParaRPr lang="zh-CN" altLang="en-US" sz="8000" b="1" dirty="0"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EFB3A3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 </a:t>
            </a:r>
            <a:r>
              <a:rPr lang="zh-CN" altLang="en-US" sz="4800" b="1" dirty="0">
                <a:gradFill>
                  <a:gsLst>
                    <a:gs pos="0">
                      <a:srgbClr val="EFB3A3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节日主题</a:t>
            </a:r>
            <a:endParaRPr lang="zh-CN" altLang="en-US" sz="4800" b="1" dirty="0">
              <a:gradFill>
                <a:gsLst>
                  <a:gs pos="0">
                    <a:srgbClr val="EFB3A3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157627" y="2441993"/>
            <a:ext cx="4736592" cy="2100158"/>
            <a:chOff x="6461241" y="2746022"/>
            <a:chExt cx="4736592" cy="2100158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6461241" y="3258617"/>
              <a:ext cx="4736592" cy="0"/>
            </a:xfrm>
            <a:prstGeom prst="line">
              <a:avLst/>
            </a:prstGeom>
            <a:ln>
              <a:solidFill>
                <a:srgbClr val="9696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/>
            <p:cNvSpPr/>
            <p:nvPr/>
          </p:nvSpPr>
          <p:spPr>
            <a:xfrm>
              <a:off x="6470374" y="3422034"/>
              <a:ext cx="4727459" cy="48513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470374" y="2746022"/>
              <a:ext cx="2752879" cy="430530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l" defTabSz="1216025">
                <a:spcBef>
                  <a:spcPct val="20000"/>
                </a:spcBef>
                <a:defRPr/>
              </a:pPr>
              <a:r>
                <a:rPr lang="zh-CN" altLang="en-US" sz="2800" b="1" dirty="0">
                  <a:solidFill>
                    <a:srgbClr val="000000"/>
                  </a:solidFill>
                  <a:cs typeface="+mn-ea"/>
                  <a:sym typeface="+mn-lt"/>
                </a:rPr>
                <a:t>添加标题</a:t>
              </a:r>
              <a:endParaRPr lang="zh-CN" altLang="en-US" sz="2800" b="1" dirty="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6461241" y="4361047"/>
              <a:ext cx="4727459" cy="485133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15" name="Picture 6" descr="Laptop Mask 1.png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694944" y="2269892"/>
            <a:ext cx="5056632" cy="308405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294662" y="2462333"/>
            <a:ext cx="3889880" cy="241111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圆角 34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alpha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5A089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 </a:t>
            </a:r>
            <a:r>
              <a:rPr lang="zh-CN" altLang="en-US" sz="4800" b="1" dirty="0">
                <a:gradFill>
                  <a:gsLst>
                    <a:gs pos="0">
                      <a:srgbClr val="F5A089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节日主题</a:t>
            </a:r>
            <a:endParaRPr lang="zh-CN" altLang="en-US" sz="4800" b="1" dirty="0">
              <a:gradFill>
                <a:gsLst>
                  <a:gs pos="0">
                    <a:srgbClr val="F5A089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900046" y="2101701"/>
            <a:ext cx="3418840" cy="1579245"/>
            <a:chOff x="8047530" y="2101701"/>
            <a:chExt cx="3418840" cy="1579245"/>
          </a:xfrm>
        </p:grpSpPr>
        <p:sp>
          <p:nvSpPr>
            <p:cNvPr id="8" name="文本框 45"/>
            <p:cNvSpPr txBox="1">
              <a:spLocks noChangeArrowheads="1"/>
            </p:cNvSpPr>
            <p:nvPr/>
          </p:nvSpPr>
          <p:spPr bwMode="auto">
            <a:xfrm>
              <a:off x="8047530" y="2101701"/>
              <a:ext cx="28806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文本框 49"/>
            <p:cNvSpPr txBox="1">
              <a:spLocks noChangeArrowheads="1"/>
            </p:cNvSpPr>
            <p:nvPr/>
          </p:nvSpPr>
          <p:spPr bwMode="auto">
            <a:xfrm>
              <a:off x="8068485" y="2537946"/>
              <a:ext cx="339788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20961" y="3917037"/>
            <a:ext cx="3503930" cy="1553210"/>
            <a:chOff x="8068445" y="3917037"/>
            <a:chExt cx="3503930" cy="1553210"/>
          </a:xfrm>
        </p:grpSpPr>
        <p:sp>
          <p:nvSpPr>
            <p:cNvPr id="11" name="文本框 45"/>
            <p:cNvSpPr txBox="1">
              <a:spLocks noChangeArrowheads="1"/>
            </p:cNvSpPr>
            <p:nvPr/>
          </p:nvSpPr>
          <p:spPr bwMode="auto">
            <a:xfrm>
              <a:off x="8068445" y="3917037"/>
              <a:ext cx="28806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2" name="文本框 49"/>
            <p:cNvSpPr txBox="1">
              <a:spLocks noChangeArrowheads="1"/>
            </p:cNvSpPr>
            <p:nvPr/>
          </p:nvSpPr>
          <p:spPr bwMode="auto">
            <a:xfrm>
              <a:off x="8089400" y="4353282"/>
              <a:ext cx="3482975" cy="1116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32530" y="2195194"/>
            <a:ext cx="3443605" cy="1013711"/>
            <a:chOff x="359468" y="2169647"/>
            <a:chExt cx="3443605" cy="1013711"/>
          </a:xfrm>
        </p:grpSpPr>
        <p:sp>
          <p:nvSpPr>
            <p:cNvPr id="14" name="文本框 45"/>
            <p:cNvSpPr txBox="1">
              <a:spLocks noChangeArrowheads="1"/>
            </p:cNvSpPr>
            <p:nvPr/>
          </p:nvSpPr>
          <p:spPr bwMode="auto">
            <a:xfrm>
              <a:off x="863819" y="2169647"/>
              <a:ext cx="28806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5" name="文本框 49"/>
            <p:cNvSpPr txBox="1">
              <a:spLocks noChangeArrowheads="1"/>
            </p:cNvSpPr>
            <p:nvPr/>
          </p:nvSpPr>
          <p:spPr bwMode="auto">
            <a:xfrm>
              <a:off x="359468" y="2605892"/>
              <a:ext cx="3443605" cy="577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31844" y="3917037"/>
            <a:ext cx="3406140" cy="1013711"/>
            <a:chOff x="358782" y="3891490"/>
            <a:chExt cx="3406140" cy="1013711"/>
          </a:xfrm>
        </p:grpSpPr>
        <p:sp>
          <p:nvSpPr>
            <p:cNvPr id="17" name="文本框 45"/>
            <p:cNvSpPr txBox="1">
              <a:spLocks noChangeArrowheads="1"/>
            </p:cNvSpPr>
            <p:nvPr/>
          </p:nvSpPr>
          <p:spPr bwMode="auto">
            <a:xfrm>
              <a:off x="825668" y="3891490"/>
              <a:ext cx="28806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8" name="文本框 49"/>
            <p:cNvSpPr txBox="1">
              <a:spLocks noChangeArrowheads="1"/>
            </p:cNvSpPr>
            <p:nvPr/>
          </p:nvSpPr>
          <p:spPr bwMode="auto">
            <a:xfrm>
              <a:off x="358782" y="4327735"/>
              <a:ext cx="3406140" cy="577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algn="l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4801582" y="1675467"/>
            <a:ext cx="2603916" cy="3695880"/>
          </a:xfrm>
          <a:prstGeom prst="roundRect">
            <a:avLst/>
          </a:prstGeom>
          <a:blipFill dpi="0" rotWithShape="1">
            <a:blip r:embed="rId1"/>
            <a:srcRect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>
                  <a:alpha val="6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01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节日主题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12" name="2"/>
          <p:cNvGrpSpPr/>
          <p:nvPr>
            <p:custDataLst>
              <p:tags r:id="rId1"/>
            </p:custDataLst>
          </p:nvPr>
        </p:nvGrpSpPr>
        <p:grpSpPr>
          <a:xfrm>
            <a:off x="6040140" y="2784329"/>
            <a:ext cx="3754254" cy="1265233"/>
            <a:chOff x="7648523" y="1705121"/>
            <a:chExt cx="1574788" cy="1265233"/>
          </a:xfrm>
        </p:grpSpPr>
        <p:sp>
          <p:nvSpPr>
            <p:cNvPr id="13" name="TextBox 32"/>
            <p:cNvSpPr txBox="1"/>
            <p:nvPr/>
          </p:nvSpPr>
          <p:spPr>
            <a:xfrm>
              <a:off x="7662959" y="2125993"/>
              <a:ext cx="1560352" cy="844361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TextBox 33"/>
            <p:cNvSpPr txBox="1"/>
            <p:nvPr/>
          </p:nvSpPr>
          <p:spPr>
            <a:xfrm>
              <a:off x="7648523" y="1705121"/>
              <a:ext cx="12509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algn="l"/>
              <a:r>
                <a:rPr lang="zh-CN" altLang="en-US" sz="2000" b="1" dirty="0">
                  <a:cs typeface="+mn-ea"/>
                  <a:sym typeface="+mn-lt"/>
                </a:rPr>
                <a:t>添加标题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grpSp>
        <p:nvGrpSpPr>
          <p:cNvPr id="16" name="1"/>
          <p:cNvGrpSpPr/>
          <p:nvPr>
            <p:custDataLst>
              <p:tags r:id="rId2"/>
            </p:custDataLst>
          </p:nvPr>
        </p:nvGrpSpPr>
        <p:grpSpPr>
          <a:xfrm>
            <a:off x="6040140" y="4568581"/>
            <a:ext cx="3754254" cy="1265233"/>
            <a:chOff x="7648523" y="1705121"/>
            <a:chExt cx="1574788" cy="1265233"/>
          </a:xfrm>
        </p:grpSpPr>
        <p:sp>
          <p:nvSpPr>
            <p:cNvPr id="17" name="TextBox 32"/>
            <p:cNvSpPr txBox="1"/>
            <p:nvPr/>
          </p:nvSpPr>
          <p:spPr>
            <a:xfrm>
              <a:off x="7662959" y="2125993"/>
              <a:ext cx="1560352" cy="844361"/>
            </a:xfrm>
            <a:prstGeom prst="rect">
              <a:avLst/>
            </a:prstGeom>
          </p:spPr>
          <p:txBody>
            <a:bodyPr vert="horz" wrap="square" lIns="91440" tIns="45720" rIns="91440" bIns="45720">
              <a:normAutofit/>
            </a:bodyPr>
            <a:lstStyle/>
            <a:p>
              <a:pPr marL="0" marR="0" lvl="0" indent="0" algn="l" defTabSz="914400" rtl="0" fontAlgn="auto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Tx/>
                <a:buFontTx/>
                <a:buNone/>
                <a:defRPr/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TextBox 33"/>
            <p:cNvSpPr txBox="1"/>
            <p:nvPr/>
          </p:nvSpPr>
          <p:spPr>
            <a:xfrm>
              <a:off x="7648523" y="1705121"/>
              <a:ext cx="1250999" cy="369332"/>
            </a:xfrm>
            <a:prstGeom prst="rect">
              <a:avLst/>
            </a:prstGeom>
            <a:noFill/>
          </p:spPr>
          <p:txBody>
            <a:bodyPr wrap="none">
              <a:normAutofit lnSpcReduction="10000"/>
            </a:bodyPr>
            <a:lstStyle/>
            <a:p>
              <a:pPr algn="l"/>
              <a:r>
                <a:rPr lang="zh-CN" altLang="en-US" sz="2000" b="1" dirty="0">
                  <a:cs typeface="+mn-ea"/>
                  <a:sym typeface="+mn-lt"/>
                </a:rPr>
                <a:t>添加标题</a:t>
              </a:r>
              <a:endParaRPr lang="zh-CN" altLang="en-US" sz="2000" b="1" dirty="0">
                <a:cs typeface="+mn-ea"/>
                <a:sym typeface="+mn-lt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078433" y="2019004"/>
            <a:ext cx="2603916" cy="369588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Freeform 266"/>
          <p:cNvSpPr>
            <a:spLocks noChangeArrowheads="1"/>
          </p:cNvSpPr>
          <p:nvPr/>
        </p:nvSpPr>
        <p:spPr bwMode="auto">
          <a:xfrm>
            <a:off x="2981816" y="3320981"/>
            <a:ext cx="797150" cy="917450"/>
          </a:xfrm>
          <a:custGeom>
            <a:avLst/>
            <a:gdLst>
              <a:gd name="connsiteX0" fmla="*/ 172464 w 527200"/>
              <a:gd name="connsiteY0" fmla="*/ 515747 h 606761"/>
              <a:gd name="connsiteX1" fmla="*/ 192994 w 527200"/>
              <a:gd name="connsiteY1" fmla="*/ 535851 h 606761"/>
              <a:gd name="connsiteX2" fmla="*/ 172464 w 527200"/>
              <a:gd name="connsiteY2" fmla="*/ 555955 h 606761"/>
              <a:gd name="connsiteX3" fmla="*/ 151934 w 527200"/>
              <a:gd name="connsiteY3" fmla="*/ 535851 h 606761"/>
              <a:gd name="connsiteX4" fmla="*/ 172464 w 527200"/>
              <a:gd name="connsiteY4" fmla="*/ 515747 h 606761"/>
              <a:gd name="connsiteX5" fmla="*/ 172442 w 527200"/>
              <a:gd name="connsiteY5" fmla="*/ 495269 h 606761"/>
              <a:gd name="connsiteX6" fmla="*/ 132180 w 527200"/>
              <a:gd name="connsiteY6" fmla="*/ 536225 h 606761"/>
              <a:gd name="connsiteX7" fmla="*/ 172442 w 527200"/>
              <a:gd name="connsiteY7" fmla="*/ 576423 h 606761"/>
              <a:gd name="connsiteX8" fmla="*/ 212703 w 527200"/>
              <a:gd name="connsiteY8" fmla="*/ 536225 h 606761"/>
              <a:gd name="connsiteX9" fmla="*/ 172442 w 527200"/>
              <a:gd name="connsiteY9" fmla="*/ 495269 h 606761"/>
              <a:gd name="connsiteX10" fmla="*/ 212703 w 527200"/>
              <a:gd name="connsiteY10" fmla="*/ 242704 h 606761"/>
              <a:gd name="connsiteX11" fmla="*/ 202828 w 527200"/>
              <a:gd name="connsiteY11" fmla="*/ 252564 h 606761"/>
              <a:gd name="connsiteX12" fmla="*/ 212703 w 527200"/>
              <a:gd name="connsiteY12" fmla="*/ 263183 h 606761"/>
              <a:gd name="connsiteX13" fmla="*/ 455793 w 527200"/>
              <a:gd name="connsiteY13" fmla="*/ 263183 h 606761"/>
              <a:gd name="connsiteX14" fmla="*/ 466428 w 527200"/>
              <a:gd name="connsiteY14" fmla="*/ 252564 h 606761"/>
              <a:gd name="connsiteX15" fmla="*/ 455793 w 527200"/>
              <a:gd name="connsiteY15" fmla="*/ 242704 h 606761"/>
              <a:gd name="connsiteX16" fmla="*/ 212703 w 527200"/>
              <a:gd name="connsiteY16" fmla="*/ 191888 h 606761"/>
              <a:gd name="connsiteX17" fmla="*/ 202828 w 527200"/>
              <a:gd name="connsiteY17" fmla="*/ 202507 h 606761"/>
              <a:gd name="connsiteX18" fmla="*/ 212703 w 527200"/>
              <a:gd name="connsiteY18" fmla="*/ 212366 h 606761"/>
              <a:gd name="connsiteX19" fmla="*/ 314497 w 527200"/>
              <a:gd name="connsiteY19" fmla="*/ 212366 h 606761"/>
              <a:gd name="connsiteX20" fmla="*/ 324373 w 527200"/>
              <a:gd name="connsiteY20" fmla="*/ 202507 h 606761"/>
              <a:gd name="connsiteX21" fmla="*/ 314497 w 527200"/>
              <a:gd name="connsiteY21" fmla="*/ 191888 h 606761"/>
              <a:gd name="connsiteX22" fmla="*/ 20511 w 527200"/>
              <a:gd name="connsiteY22" fmla="*/ 81154 h 606761"/>
              <a:gd name="connsiteX23" fmla="*/ 20511 w 527200"/>
              <a:gd name="connsiteY23" fmla="*/ 464931 h 606761"/>
              <a:gd name="connsiteX24" fmla="*/ 324373 w 527200"/>
              <a:gd name="connsiteY24" fmla="*/ 464931 h 606761"/>
              <a:gd name="connsiteX25" fmla="*/ 324373 w 527200"/>
              <a:gd name="connsiteY25" fmla="*/ 333719 h 606761"/>
              <a:gd name="connsiteX26" fmla="*/ 277274 w 527200"/>
              <a:gd name="connsiteY26" fmla="*/ 333719 h 606761"/>
              <a:gd name="connsiteX27" fmla="*/ 182317 w 527200"/>
              <a:gd name="connsiteY27" fmla="*/ 404255 h 606761"/>
              <a:gd name="connsiteX28" fmla="*/ 182317 w 527200"/>
              <a:gd name="connsiteY28" fmla="*/ 333719 h 606761"/>
              <a:gd name="connsiteX29" fmla="*/ 142056 w 527200"/>
              <a:gd name="connsiteY29" fmla="*/ 333719 h 606761"/>
              <a:gd name="connsiteX30" fmla="*/ 142056 w 527200"/>
              <a:gd name="connsiteY30" fmla="*/ 121352 h 606761"/>
              <a:gd name="connsiteX31" fmla="*/ 324373 w 527200"/>
              <a:gd name="connsiteY31" fmla="*/ 121352 h 606761"/>
              <a:gd name="connsiteX32" fmla="*/ 324373 w 527200"/>
              <a:gd name="connsiteY32" fmla="*/ 81154 h 606761"/>
              <a:gd name="connsiteX33" fmla="*/ 202828 w 527200"/>
              <a:gd name="connsiteY33" fmla="*/ 30338 h 606761"/>
              <a:gd name="connsiteX34" fmla="*/ 192952 w 527200"/>
              <a:gd name="connsiteY34" fmla="*/ 40198 h 606761"/>
              <a:gd name="connsiteX35" fmla="*/ 202828 w 527200"/>
              <a:gd name="connsiteY35" fmla="*/ 50816 h 606761"/>
              <a:gd name="connsiteX36" fmla="*/ 212703 w 527200"/>
              <a:gd name="connsiteY36" fmla="*/ 50816 h 606761"/>
              <a:gd name="connsiteX37" fmla="*/ 223339 w 527200"/>
              <a:gd name="connsiteY37" fmla="*/ 40198 h 606761"/>
              <a:gd name="connsiteX38" fmla="*/ 212703 w 527200"/>
              <a:gd name="connsiteY38" fmla="*/ 30338 h 606761"/>
              <a:gd name="connsiteX39" fmla="*/ 132180 w 527200"/>
              <a:gd name="connsiteY39" fmla="*/ 30338 h 606761"/>
              <a:gd name="connsiteX40" fmla="*/ 121545 w 527200"/>
              <a:gd name="connsiteY40" fmla="*/ 40198 h 606761"/>
              <a:gd name="connsiteX41" fmla="*/ 132180 w 527200"/>
              <a:gd name="connsiteY41" fmla="*/ 50816 h 606761"/>
              <a:gd name="connsiteX42" fmla="*/ 172442 w 527200"/>
              <a:gd name="connsiteY42" fmla="*/ 50816 h 606761"/>
              <a:gd name="connsiteX43" fmla="*/ 182317 w 527200"/>
              <a:gd name="connsiteY43" fmla="*/ 40198 h 606761"/>
              <a:gd name="connsiteX44" fmla="*/ 172442 w 527200"/>
              <a:gd name="connsiteY44" fmla="*/ 30338 h 606761"/>
              <a:gd name="connsiteX45" fmla="*/ 44820 w 527200"/>
              <a:gd name="connsiteY45" fmla="*/ 0 h 606761"/>
              <a:gd name="connsiteX46" fmla="*/ 300064 w 527200"/>
              <a:gd name="connsiteY46" fmla="*/ 0 h 606761"/>
              <a:gd name="connsiteX47" fmla="*/ 344883 w 527200"/>
              <a:gd name="connsiteY47" fmla="*/ 44749 h 606761"/>
              <a:gd name="connsiteX48" fmla="*/ 344883 w 527200"/>
              <a:gd name="connsiteY48" fmla="*/ 121352 h 606761"/>
              <a:gd name="connsiteX49" fmla="*/ 527200 w 527200"/>
              <a:gd name="connsiteY49" fmla="*/ 121352 h 606761"/>
              <a:gd name="connsiteX50" fmla="*/ 527200 w 527200"/>
              <a:gd name="connsiteY50" fmla="*/ 333719 h 606761"/>
              <a:gd name="connsiteX51" fmla="*/ 344883 w 527200"/>
              <a:gd name="connsiteY51" fmla="*/ 333719 h 606761"/>
              <a:gd name="connsiteX52" fmla="*/ 344883 w 527200"/>
              <a:gd name="connsiteY52" fmla="*/ 562012 h 606761"/>
              <a:gd name="connsiteX53" fmla="*/ 300064 w 527200"/>
              <a:gd name="connsiteY53" fmla="*/ 606761 h 606761"/>
              <a:gd name="connsiteX54" fmla="*/ 44820 w 527200"/>
              <a:gd name="connsiteY54" fmla="*/ 606761 h 606761"/>
              <a:gd name="connsiteX55" fmla="*/ 0 w 527200"/>
              <a:gd name="connsiteY55" fmla="*/ 562012 h 606761"/>
              <a:gd name="connsiteX56" fmla="*/ 0 w 527200"/>
              <a:gd name="connsiteY56" fmla="*/ 44749 h 606761"/>
              <a:gd name="connsiteX57" fmla="*/ 44820 w 527200"/>
              <a:gd name="connsiteY57" fmla="*/ 0 h 60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27200" h="606761">
                <a:moveTo>
                  <a:pt x="172464" y="515747"/>
                </a:moveTo>
                <a:cubicBezTo>
                  <a:pt x="183802" y="515747"/>
                  <a:pt x="192994" y="524748"/>
                  <a:pt x="192994" y="535851"/>
                </a:cubicBezTo>
                <a:cubicBezTo>
                  <a:pt x="192994" y="546954"/>
                  <a:pt x="183802" y="555955"/>
                  <a:pt x="172464" y="555955"/>
                </a:cubicBezTo>
                <a:cubicBezTo>
                  <a:pt x="161126" y="555955"/>
                  <a:pt x="151934" y="546954"/>
                  <a:pt x="151934" y="535851"/>
                </a:cubicBezTo>
                <a:cubicBezTo>
                  <a:pt x="151934" y="524748"/>
                  <a:pt x="161126" y="515747"/>
                  <a:pt x="172464" y="515747"/>
                </a:cubicBezTo>
                <a:close/>
                <a:moveTo>
                  <a:pt x="172442" y="495269"/>
                </a:moveTo>
                <a:cubicBezTo>
                  <a:pt x="150412" y="495269"/>
                  <a:pt x="132180" y="513472"/>
                  <a:pt x="132180" y="536225"/>
                </a:cubicBezTo>
                <a:cubicBezTo>
                  <a:pt x="132180" y="558220"/>
                  <a:pt x="150412" y="576423"/>
                  <a:pt x="172442" y="576423"/>
                </a:cubicBezTo>
                <a:cubicBezTo>
                  <a:pt x="194472" y="576423"/>
                  <a:pt x="212703" y="558220"/>
                  <a:pt x="212703" y="536225"/>
                </a:cubicBezTo>
                <a:cubicBezTo>
                  <a:pt x="212703" y="513472"/>
                  <a:pt x="194472" y="495269"/>
                  <a:pt x="172442" y="495269"/>
                </a:cubicBezTo>
                <a:close/>
                <a:moveTo>
                  <a:pt x="212703" y="242704"/>
                </a:moveTo>
                <a:cubicBezTo>
                  <a:pt x="207386" y="242704"/>
                  <a:pt x="202828" y="247255"/>
                  <a:pt x="202828" y="252564"/>
                </a:cubicBezTo>
                <a:cubicBezTo>
                  <a:pt x="202828" y="258632"/>
                  <a:pt x="207386" y="263183"/>
                  <a:pt x="212703" y="263183"/>
                </a:cubicBezTo>
                <a:lnTo>
                  <a:pt x="455793" y="263183"/>
                </a:lnTo>
                <a:cubicBezTo>
                  <a:pt x="461870" y="263183"/>
                  <a:pt x="466428" y="258632"/>
                  <a:pt x="466428" y="252564"/>
                </a:cubicBezTo>
                <a:cubicBezTo>
                  <a:pt x="466428" y="247255"/>
                  <a:pt x="461870" y="242704"/>
                  <a:pt x="455793" y="242704"/>
                </a:cubicBezTo>
                <a:close/>
                <a:moveTo>
                  <a:pt x="212703" y="191888"/>
                </a:moveTo>
                <a:cubicBezTo>
                  <a:pt x="207386" y="191888"/>
                  <a:pt x="202828" y="196439"/>
                  <a:pt x="202828" y="202507"/>
                </a:cubicBezTo>
                <a:cubicBezTo>
                  <a:pt x="202828" y="207816"/>
                  <a:pt x="207386" y="212366"/>
                  <a:pt x="212703" y="212366"/>
                </a:cubicBezTo>
                <a:lnTo>
                  <a:pt x="314497" y="212366"/>
                </a:lnTo>
                <a:cubicBezTo>
                  <a:pt x="319815" y="212366"/>
                  <a:pt x="324373" y="207816"/>
                  <a:pt x="324373" y="202507"/>
                </a:cubicBezTo>
                <a:cubicBezTo>
                  <a:pt x="324373" y="196439"/>
                  <a:pt x="319815" y="191888"/>
                  <a:pt x="314497" y="191888"/>
                </a:cubicBezTo>
                <a:close/>
                <a:moveTo>
                  <a:pt x="20511" y="81154"/>
                </a:moveTo>
                <a:lnTo>
                  <a:pt x="20511" y="464931"/>
                </a:lnTo>
                <a:lnTo>
                  <a:pt x="324373" y="464931"/>
                </a:lnTo>
                <a:lnTo>
                  <a:pt x="324373" y="333719"/>
                </a:lnTo>
                <a:lnTo>
                  <a:pt x="277274" y="333719"/>
                </a:lnTo>
                <a:lnTo>
                  <a:pt x="182317" y="404255"/>
                </a:lnTo>
                <a:lnTo>
                  <a:pt x="182317" y="333719"/>
                </a:lnTo>
                <a:lnTo>
                  <a:pt x="142056" y="333719"/>
                </a:lnTo>
                <a:lnTo>
                  <a:pt x="142056" y="121352"/>
                </a:lnTo>
                <a:lnTo>
                  <a:pt x="324373" y="121352"/>
                </a:lnTo>
                <a:lnTo>
                  <a:pt x="324373" y="81154"/>
                </a:lnTo>
                <a:close/>
                <a:moveTo>
                  <a:pt x="202828" y="30338"/>
                </a:moveTo>
                <a:cubicBezTo>
                  <a:pt x="197510" y="30338"/>
                  <a:pt x="192952" y="34889"/>
                  <a:pt x="192952" y="40198"/>
                </a:cubicBezTo>
                <a:cubicBezTo>
                  <a:pt x="192952" y="46266"/>
                  <a:pt x="197510" y="50816"/>
                  <a:pt x="202828" y="50816"/>
                </a:cubicBezTo>
                <a:lnTo>
                  <a:pt x="212703" y="50816"/>
                </a:lnTo>
                <a:cubicBezTo>
                  <a:pt x="218781" y="50816"/>
                  <a:pt x="223339" y="46266"/>
                  <a:pt x="223339" y="40198"/>
                </a:cubicBezTo>
                <a:cubicBezTo>
                  <a:pt x="223339" y="34889"/>
                  <a:pt x="218781" y="30338"/>
                  <a:pt x="212703" y="30338"/>
                </a:cubicBezTo>
                <a:close/>
                <a:moveTo>
                  <a:pt x="132180" y="30338"/>
                </a:moveTo>
                <a:cubicBezTo>
                  <a:pt x="126103" y="30338"/>
                  <a:pt x="121545" y="34889"/>
                  <a:pt x="121545" y="40198"/>
                </a:cubicBezTo>
                <a:cubicBezTo>
                  <a:pt x="121545" y="46266"/>
                  <a:pt x="126103" y="50816"/>
                  <a:pt x="132180" y="50816"/>
                </a:cubicBezTo>
                <a:lnTo>
                  <a:pt x="172442" y="50816"/>
                </a:lnTo>
                <a:cubicBezTo>
                  <a:pt x="177759" y="50816"/>
                  <a:pt x="182317" y="46266"/>
                  <a:pt x="182317" y="40198"/>
                </a:cubicBezTo>
                <a:cubicBezTo>
                  <a:pt x="182317" y="34889"/>
                  <a:pt x="177759" y="30338"/>
                  <a:pt x="172442" y="30338"/>
                </a:cubicBezTo>
                <a:close/>
                <a:moveTo>
                  <a:pt x="44820" y="0"/>
                </a:moveTo>
                <a:lnTo>
                  <a:pt x="300064" y="0"/>
                </a:lnTo>
                <a:cubicBezTo>
                  <a:pt x="324373" y="0"/>
                  <a:pt x="344883" y="19720"/>
                  <a:pt x="344883" y="44749"/>
                </a:cubicBezTo>
                <a:lnTo>
                  <a:pt x="344883" y="121352"/>
                </a:lnTo>
                <a:lnTo>
                  <a:pt x="527200" y="121352"/>
                </a:lnTo>
                <a:lnTo>
                  <a:pt x="527200" y="333719"/>
                </a:lnTo>
                <a:lnTo>
                  <a:pt x="344883" y="333719"/>
                </a:lnTo>
                <a:lnTo>
                  <a:pt x="344883" y="562012"/>
                </a:lnTo>
                <a:cubicBezTo>
                  <a:pt x="344883" y="587041"/>
                  <a:pt x="324373" y="606761"/>
                  <a:pt x="300064" y="606761"/>
                </a:cubicBezTo>
                <a:lnTo>
                  <a:pt x="44820" y="606761"/>
                </a:lnTo>
                <a:cubicBezTo>
                  <a:pt x="20511" y="606761"/>
                  <a:pt x="0" y="587041"/>
                  <a:pt x="0" y="562012"/>
                </a:cubicBezTo>
                <a:lnTo>
                  <a:pt x="0" y="44749"/>
                </a:lnTo>
                <a:cubicBezTo>
                  <a:pt x="0" y="19720"/>
                  <a:pt x="20511" y="0"/>
                  <a:pt x="448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182843" tIns="91422" rIns="182843" bIns="91422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Inverted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5"/>
          <p:cNvSpPr/>
          <p:nvPr/>
        </p:nvSpPr>
        <p:spPr>
          <a:xfrm>
            <a:off x="501309" y="5188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1805" y="629419"/>
            <a:ext cx="12188825" cy="6857928"/>
          </a:xfrm>
          <a:prstGeom prst="rect">
            <a:avLst/>
          </a:prstGeom>
        </p:spPr>
      </p:pic>
      <p:sp>
        <p:nvSpPr>
          <p:cNvPr id="14" name="标题 1"/>
          <p:cNvSpPr txBox="1"/>
          <p:nvPr/>
        </p:nvSpPr>
        <p:spPr>
          <a:xfrm>
            <a:off x="5016734" y="2468203"/>
            <a:ext cx="2338969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02</a:t>
            </a:r>
            <a:endParaRPr kumimoji="0" lang="zh-CN" altLang="en-US" sz="11500" b="1" i="0" u="none" strike="noStrike" kern="1200" cap="none" spc="0" normalizeH="0" baseline="0" noProof="0" dirty="0">
              <a:ln>
                <a:noFill/>
              </a:ln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标题 1"/>
          <p:cNvSpPr txBox="1"/>
          <p:nvPr/>
        </p:nvSpPr>
        <p:spPr>
          <a:xfrm>
            <a:off x="4041785" y="3797748"/>
            <a:ext cx="4428310" cy="1118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7000">
                      <a:srgbClr val="F8AA96"/>
                    </a:gs>
                    <a:gs pos="100000">
                      <a:srgbClr val="E9ABC9"/>
                    </a:gs>
                  </a:gsLst>
                  <a:lin ang="10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ea"/>
                <a:sym typeface="+mn-lt"/>
              </a:rPr>
              <a:t>相关项目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17000">
                    <a:srgbClr val="F8AA96"/>
                  </a:gs>
                  <a:gs pos="100000">
                    <a:srgbClr val="E9ABC9"/>
                  </a:gs>
                </a:gsLst>
                <a:lin ang="108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flip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1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相关项目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23"/>
          <p:cNvSpPr>
            <a:spLocks noChangeArrowheads="1"/>
          </p:cNvSpPr>
          <p:nvPr/>
        </p:nvSpPr>
        <p:spPr bwMode="auto">
          <a:xfrm>
            <a:off x="1595067" y="2807112"/>
            <a:ext cx="4510365" cy="6896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" name="矩形 23"/>
          <p:cNvSpPr>
            <a:spLocks noChangeArrowheads="1"/>
          </p:cNvSpPr>
          <p:nvPr/>
        </p:nvSpPr>
        <p:spPr bwMode="auto">
          <a:xfrm>
            <a:off x="1595069" y="3991542"/>
            <a:ext cx="4510364" cy="6896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200" dirty="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0" name="文本框 24"/>
          <p:cNvSpPr txBox="1">
            <a:spLocks noChangeArrowheads="1"/>
          </p:cNvSpPr>
          <p:nvPr/>
        </p:nvSpPr>
        <p:spPr bwMode="auto">
          <a:xfrm>
            <a:off x="1595067" y="2289556"/>
            <a:ext cx="3985385" cy="49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添加标题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259561" y="1589918"/>
            <a:ext cx="3678164" cy="369588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/>
          <p:cNvSpPr/>
          <p:nvPr/>
        </p:nvSpPr>
        <p:spPr>
          <a:xfrm>
            <a:off x="348909" y="366486"/>
            <a:ext cx="11509262" cy="6135914"/>
          </a:xfrm>
          <a:prstGeom prst="roundRect">
            <a:avLst>
              <a:gd name="adj" fmla="val 3800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80107" y="2176352"/>
            <a:ext cx="5208905" cy="1181801"/>
            <a:chOff x="3343881" y="2173689"/>
            <a:chExt cx="5208905" cy="1181801"/>
          </a:xfrm>
        </p:grpSpPr>
        <p:sp>
          <p:nvSpPr>
            <p:cNvPr id="11" name="矩形 23"/>
            <p:cNvSpPr>
              <a:spLocks noChangeArrowheads="1"/>
            </p:cNvSpPr>
            <p:nvPr/>
          </p:nvSpPr>
          <p:spPr bwMode="auto">
            <a:xfrm>
              <a:off x="3343881" y="2665814"/>
              <a:ext cx="5208905" cy="6896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fontAlgn="auto">
                <a:lnSpc>
                  <a:spcPts val="2500"/>
                </a:lnSpc>
              </a:pPr>
              <a:r>
                <a:rPr lang="en-US" altLang="zh-CN" sz="12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请在此处添加具体内容，文字尽量言简意赅，简单说明即可，不必过于繁琐，注意版面美观度。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文本框 24"/>
            <p:cNvSpPr txBox="1">
              <a:spLocks noChangeArrowheads="1"/>
            </p:cNvSpPr>
            <p:nvPr/>
          </p:nvSpPr>
          <p:spPr bwMode="auto">
            <a:xfrm>
              <a:off x="3343881" y="2173689"/>
              <a:ext cx="3985385" cy="497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2400" b="1" dirty="0">
                  <a:latin typeface="+mn-lt"/>
                  <a:ea typeface="+mn-ea"/>
                  <a:cs typeface="+mn-ea"/>
                  <a:sym typeface="+mn-lt"/>
                </a:rPr>
                <a:t>添加标题</a:t>
              </a:r>
              <a:endParaRPr lang="zh-CN" altLang="en-US" sz="24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13" name="矩形 23"/>
          <p:cNvSpPr>
            <a:spLocks noChangeArrowheads="1"/>
          </p:cNvSpPr>
          <p:nvPr/>
        </p:nvSpPr>
        <p:spPr bwMode="auto">
          <a:xfrm>
            <a:off x="4780106" y="3573698"/>
            <a:ext cx="5208905" cy="6896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200" dirty="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8" name="图片 20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463502" y="1974784"/>
            <a:ext cx="2871260" cy="371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23"/>
          <p:cNvSpPr>
            <a:spLocks noChangeArrowheads="1"/>
          </p:cNvSpPr>
          <p:nvPr/>
        </p:nvSpPr>
        <p:spPr bwMode="auto">
          <a:xfrm>
            <a:off x="4780106" y="4454809"/>
            <a:ext cx="5208905" cy="68967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200" dirty="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请在此处添加具体内容，文字尽量言简意赅，简单说明即可，不必过于繁琐，注意版面美观度。</a:t>
            </a:r>
            <a:endParaRPr lang="en-US" altLang="zh-CN" sz="1200" dirty="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8" name="标题 1"/>
          <p:cNvSpPr txBox="1"/>
          <p:nvPr/>
        </p:nvSpPr>
        <p:spPr>
          <a:xfrm>
            <a:off x="609600" y="754742"/>
            <a:ext cx="3811493" cy="7798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5400">
                <a:blipFill>
                  <a:blip r:embed="rId2"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熊孩子体" panose="02000500000000000000" pitchFamily="2" charset="-128"/>
                <a:ea typeface="熊孩子体" panose="02000500000000000000" pitchFamily="2" charset="-128"/>
                <a:cs typeface="+mj-cs"/>
              </a:defRPr>
            </a:lvl1pPr>
          </a:lstStyle>
          <a:p>
            <a:r>
              <a:rPr lang="en-US" altLang="zh-CN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02 </a:t>
            </a:r>
            <a:r>
              <a:rPr lang="zh-CN" altLang="en-US" sz="4800" b="1" dirty="0">
                <a:gradFill>
                  <a:gsLst>
                    <a:gs pos="0">
                      <a:srgbClr val="F4A48E"/>
                    </a:gs>
                    <a:gs pos="100000">
                      <a:srgbClr val="9ED0E1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相关项目</a:t>
            </a:r>
            <a:endParaRPr lang="zh-CN" altLang="en-US" sz="4800" b="1" dirty="0">
              <a:gradFill>
                <a:gsLst>
                  <a:gs pos="0">
                    <a:srgbClr val="F4A48E"/>
                  </a:gs>
                  <a:gs pos="100000">
                    <a:srgbClr val="9ED0E1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71191" y="2334552"/>
            <a:ext cx="2221689" cy="295372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Tm="3000">
        <p14:pan dir="u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8" grpId="0"/>
    </p:bld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ISPRING_PRESENTATION_TITLE" val="校园艺术节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uspggg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2360</Words>
  <Application>WPS 演示</Application>
  <PresentationFormat>宽屏</PresentationFormat>
  <Paragraphs>227</Paragraphs>
  <Slides>20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3" baseType="lpstr">
      <vt:lpstr>Arial</vt:lpstr>
      <vt:lpstr>宋体</vt:lpstr>
      <vt:lpstr>Wingdings</vt:lpstr>
      <vt:lpstr>文悦新青年体 (非商业使用) W8</vt:lpstr>
      <vt:lpstr>等线</vt:lpstr>
      <vt:lpstr>Calibri</vt:lpstr>
      <vt:lpstr>熊孩子体</vt:lpstr>
      <vt:lpstr>Yu Gothic UI</vt:lpstr>
      <vt:lpstr>微软雅黑</vt:lpstr>
      <vt:lpstr>Arial Unicode MS</vt:lpstr>
      <vt:lpstr>微软雅黑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艺术节</dc:title>
  <dc:creator>张 建春</dc:creator>
  <cp:lastModifiedBy>一颗苹果</cp:lastModifiedBy>
  <cp:revision>56</cp:revision>
  <dcterms:created xsi:type="dcterms:W3CDTF">2018-12-05T09:49:00Z</dcterms:created>
  <dcterms:modified xsi:type="dcterms:W3CDTF">2021-09-13T03:24:54Z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CBD928DE916247B3B0A4C509F02AEB43</vt:lpwstr>
  </property>
</Properties>
</file>