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470" r:id="rId12"/>
    <p:sldId id="471" r:id="rId14"/>
    <p:sldId id="353" r:id="rId15"/>
    <p:sldId id="352" r:id="rId16"/>
    <p:sldId id="475" r:id="rId17"/>
    <p:sldId id="472" r:id="rId18"/>
    <p:sldId id="473" r:id="rId19"/>
    <p:sldId id="474" r:id="rId20"/>
    <p:sldId id="476" r:id="rId21"/>
    <p:sldId id="477" r:id="rId22"/>
    <p:sldId id="478" r:id="rId23"/>
    <p:sldId id="479" r:id="rId24"/>
    <p:sldId id="480" r:id="rId25"/>
    <p:sldId id="481" r:id="rId26"/>
    <p:sldId id="482" r:id="rId27"/>
    <p:sldId id="483" r:id="rId28"/>
    <p:sldId id="484" r:id="rId29"/>
    <p:sldId id="485" r:id="rId30"/>
    <p:sldId id="486" r:id="rId31"/>
    <p:sldId id="488" r:id="rId32"/>
    <p:sldId id="490" r:id="rId33"/>
    <p:sldId id="492" r:id="rId34"/>
    <p:sldId id="491" r:id="rId35"/>
    <p:sldId id="493" r:id="rId36"/>
    <p:sldId id="297" r:id="rId37"/>
  </p:sldIdLst>
  <p:sldSz cx="12190095" cy="685927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905A"/>
    <a:srgbClr val="73553F"/>
    <a:srgbClr val="E4B177"/>
    <a:srgbClr val="E6E6E6"/>
    <a:srgbClr val="FD9F00"/>
    <a:srgbClr val="32C9FF"/>
    <a:srgbClr val="FA537B"/>
    <a:srgbClr val="E23A3E"/>
    <a:srgbClr val="F39639"/>
    <a:srgbClr val="86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97778" autoAdjust="0"/>
  </p:normalViewPr>
  <p:slideViewPr>
    <p:cSldViewPr snapToGrid="0" showGuides="1">
      <p:cViewPr>
        <p:scale>
          <a:sx n="50" d="100"/>
          <a:sy n="50" d="100"/>
        </p:scale>
        <p:origin x="1386" y="84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gs" Target="tags/tag35.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microsoft.com/office/2007/relationships/hdphoto" Target="../media/image8.wdp"/><Relationship Id="rId2" Type="http://schemas.openxmlformats.org/officeDocument/2006/relationships/image" Target="../media/image7.png"/><Relationship Id="rId12" Type="http://schemas.openxmlformats.org/officeDocument/2006/relationships/notesSlide" Target="../notesSlides/notesSlide1.xml"/><Relationship Id="rId11" Type="http://schemas.openxmlformats.org/officeDocument/2006/relationships/slideLayout" Target="../slideLayouts/slideLayout43.xml"/><Relationship Id="rId10" Type="http://schemas.openxmlformats.org/officeDocument/2006/relationships/image" Target="../media/image11.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43.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3.xml"/><Relationship Id="rId6" Type="http://schemas.microsoft.com/office/2007/relationships/hdphoto" Target="../media/image26.wdp"/><Relationship Id="rId5" Type="http://schemas.openxmlformats.org/officeDocument/2006/relationships/image" Target="../media/image25.pn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image" Target="../media/image7.png"/><Relationship Id="rId6" Type="http://schemas.microsoft.com/office/2007/relationships/hdphoto" Target="../media/image8.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2" Type="http://schemas.openxmlformats.org/officeDocument/2006/relationships/notesSlide" Target="../notesSlides/notesSlide15.xml"/><Relationship Id="rId11" Type="http://schemas.openxmlformats.org/officeDocument/2006/relationships/slideLayout" Target="../slideLayouts/slideLayout43.xml"/><Relationship Id="rId10" Type="http://schemas.openxmlformats.org/officeDocument/2006/relationships/tags" Target="../tags/tag27.xml"/><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3.xml"/><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43.xml"/><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8" Type="http://schemas.openxmlformats.org/officeDocument/2006/relationships/notesSlide" Target="../notesSlides/notesSlide2.xml"/><Relationship Id="rId17" Type="http://schemas.openxmlformats.org/officeDocument/2006/relationships/slideLayout" Target="../slideLayouts/slideLayout43.xml"/><Relationship Id="rId16" Type="http://schemas.openxmlformats.org/officeDocument/2006/relationships/tags" Target="../tags/tag14.xml"/><Relationship Id="rId15" Type="http://schemas.openxmlformats.org/officeDocument/2006/relationships/tags" Target="../tags/tag13.xml"/><Relationship Id="rId14" Type="http://schemas.microsoft.com/office/2007/relationships/hdphoto" Target="../media/image8.wdp"/><Relationship Id="rId13" Type="http://schemas.openxmlformats.org/officeDocument/2006/relationships/image" Target="../media/image7.png"/><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image" Target="../media/image7.png"/><Relationship Id="rId6" Type="http://schemas.microsoft.com/office/2007/relationships/hdphoto" Target="../media/image8.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2" Type="http://schemas.openxmlformats.org/officeDocument/2006/relationships/notesSlide" Target="../notesSlides/notesSlide20.xml"/><Relationship Id="rId11" Type="http://schemas.openxmlformats.org/officeDocument/2006/relationships/slideLayout" Target="../slideLayouts/slideLayout43.xml"/><Relationship Id="rId10" Type="http://schemas.openxmlformats.org/officeDocument/2006/relationships/tags" Target="../tags/tag30.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43.xml"/><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43.xml"/><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microsoft.com/office/2007/relationships/hdphoto" Target="../media/image8.wdp"/><Relationship Id="rId2" Type="http://schemas.openxmlformats.org/officeDocument/2006/relationships/image" Target="../media/image7.png"/><Relationship Id="rId12" Type="http://schemas.openxmlformats.org/officeDocument/2006/relationships/notesSlide" Target="../notesSlides/notesSlide25.xml"/><Relationship Id="rId11" Type="http://schemas.openxmlformats.org/officeDocument/2006/relationships/slideLayout" Target="../slideLayouts/slideLayout43.xml"/><Relationship Id="rId10" Type="http://schemas.openxmlformats.org/officeDocument/2006/relationships/image" Target="../media/image11.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image" Target="../media/image7.png"/><Relationship Id="rId6" Type="http://schemas.microsoft.com/office/2007/relationships/hdphoto" Target="../media/image8.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2" Type="http://schemas.openxmlformats.org/officeDocument/2006/relationships/notesSlide" Target="../notesSlides/notesSlide3.xml"/><Relationship Id="rId11" Type="http://schemas.openxmlformats.org/officeDocument/2006/relationships/slideLayout" Target="../slideLayouts/slideLayout43.xml"/><Relationship Id="rId10" Type="http://schemas.openxmlformats.org/officeDocument/2006/relationships/tags" Target="../tags/tag17.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3.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GIF"/><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3.xml"/><Relationship Id="rId2" Type="http://schemas.openxmlformats.org/officeDocument/2006/relationships/image" Target="../media/image10.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7.png"/><Relationship Id="rId6" Type="http://schemas.microsoft.com/office/2007/relationships/hdphoto" Target="../media/image8.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2" Type="http://schemas.openxmlformats.org/officeDocument/2006/relationships/notesSlide" Target="../notesSlides/notesSlide9.xml"/><Relationship Id="rId11" Type="http://schemas.openxmlformats.org/officeDocument/2006/relationships/slideLayout" Target="../slideLayouts/slideLayout43.xml"/><Relationship Id="rId10" Type="http://schemas.openxmlformats.org/officeDocument/2006/relationships/tags" Target="../tags/tag20.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grpSp>
        <p:nvGrpSpPr>
          <p:cNvPr id="7" name="组合 6"/>
          <p:cNvGrpSpPr/>
          <p:nvPr/>
        </p:nvGrpSpPr>
        <p:grpSpPr>
          <a:xfrm>
            <a:off x="2744356" y="1599413"/>
            <a:ext cx="6718855" cy="2059634"/>
            <a:chOff x="2744356" y="1370813"/>
            <a:chExt cx="6718855" cy="2059634"/>
          </a:xfrm>
        </p:grpSpPr>
        <p:pic>
          <p:nvPicPr>
            <p:cNvPr id="6" name="图片 5"/>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pic>
          <p:nvPicPr>
            <p:cNvPr id="9" name="图片 8"/>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964926" y="1370813"/>
              <a:ext cx="1888000" cy="2059634"/>
            </a:xfrm>
            <a:prstGeom prst="rect">
              <a:avLst/>
            </a:prstGeom>
          </p:spPr>
        </p:pic>
        <p:pic>
          <p:nvPicPr>
            <p:cNvPr id="10" name="图片 9"/>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575211" y="1370813"/>
              <a:ext cx="1888000" cy="2059634"/>
            </a:xfrm>
            <a:prstGeom prst="rect">
              <a:avLst/>
            </a:prstGeom>
          </p:spPr>
        </p:pic>
        <p:sp>
          <p:nvSpPr>
            <p:cNvPr id="11" name="18"/>
            <p:cNvSpPr>
              <a:spLocks noChangeArrowheads="1"/>
            </p:cNvSpPr>
            <p:nvPr>
              <p:custDataLst>
                <p:tags r:id="rId4"/>
              </p:custDataLst>
            </p:nvPr>
          </p:nvSpPr>
          <p:spPr bwMode="auto">
            <a:xfrm>
              <a:off x="2942831" y="175331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幼</a:t>
              </a:r>
              <a:endParaRPr lang="en-US" altLang="zh-CN" sz="48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12" name="18"/>
            <p:cNvSpPr>
              <a:spLocks noChangeArrowheads="1"/>
            </p:cNvSpPr>
            <p:nvPr>
              <p:custDataLst>
                <p:tags r:id="rId5"/>
              </p:custDataLst>
            </p:nvPr>
          </p:nvSpPr>
          <p:spPr bwMode="auto">
            <a:xfrm>
              <a:off x="4597720" y="175331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儿</a:t>
              </a:r>
              <a:endParaRPr lang="en-US" altLang="zh-CN" sz="48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13" name="18"/>
            <p:cNvSpPr>
              <a:spLocks noChangeArrowheads="1"/>
            </p:cNvSpPr>
            <p:nvPr>
              <p:custDataLst>
                <p:tags r:id="rId6"/>
              </p:custDataLst>
            </p:nvPr>
          </p:nvSpPr>
          <p:spPr bwMode="auto">
            <a:xfrm>
              <a:off x="6208005" y="175588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rgbClr val="FD9F00"/>
                  </a:solidFill>
                  <a:latin typeface="华文琥珀" panose="02010800040101010101" pitchFamily="2" charset="-122"/>
                  <a:ea typeface="华文琥珀" panose="02010800040101010101" pitchFamily="2" charset="-122"/>
                  <a:cs typeface="宋体" panose="02010600030101010101" pitchFamily="2" charset="-122"/>
                </a:rPr>
                <a:t>教</a:t>
              </a:r>
              <a:endParaRPr lang="en-US" altLang="zh-CN" sz="4800" dirty="0">
                <a:solidFill>
                  <a:srgbClr val="FD9F00"/>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14" name="18"/>
            <p:cNvSpPr>
              <a:spLocks noChangeArrowheads="1"/>
            </p:cNvSpPr>
            <p:nvPr>
              <p:custDataLst>
                <p:tags r:id="rId7"/>
              </p:custDataLst>
            </p:nvPr>
          </p:nvSpPr>
          <p:spPr bwMode="auto">
            <a:xfrm>
              <a:off x="7795988" y="175331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rPr>
                <a:t>育</a:t>
              </a:r>
              <a:endParaRPr lang="en-US" altLang="zh-CN" sz="48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endParaRPr>
            </a:p>
          </p:txBody>
        </p:sp>
      </p:grpSp>
      <p:sp>
        <p:nvSpPr>
          <p:cNvPr id="17" name="TextBox 4"/>
          <p:cNvSpPr txBox="1"/>
          <p:nvPr/>
        </p:nvSpPr>
        <p:spPr>
          <a:xfrm>
            <a:off x="2848607" y="3494415"/>
            <a:ext cx="6521785" cy="584775"/>
          </a:xfrm>
          <a:prstGeom prst="rect">
            <a:avLst/>
          </a:prstGeom>
          <a:noFill/>
        </p:spPr>
        <p:txBody>
          <a:bodyPr wrap="none" rtlCol="0">
            <a:spAutoFit/>
          </a:bodyPr>
          <a:lstStyle/>
          <a:p>
            <a:pPr algn="ctr"/>
            <a:r>
              <a:rPr lang="en-US" altLang="zh-CN" sz="3200" dirty="0">
                <a:solidFill>
                  <a:srgbClr val="C6905A"/>
                </a:solidFill>
                <a:latin typeface="Rockwell" panose="02060603020205020403" pitchFamily="18" charset="0"/>
                <a:ea typeface="华文新魏" panose="02010800040101010101" pitchFamily="2" charset="-122"/>
              </a:rPr>
              <a:t>EARLY CHILDHOOD EDUCATION</a:t>
            </a:r>
            <a:endParaRPr lang="en-US" altLang="zh-CN" sz="3200" dirty="0">
              <a:solidFill>
                <a:srgbClr val="C6905A"/>
              </a:solidFill>
              <a:latin typeface="Rockwell" panose="02060603020205020403" pitchFamily="18" charset="0"/>
              <a:ea typeface="华文新魏" panose="02010800040101010101" pitchFamily="2" charset="-122"/>
            </a:endParaRPr>
          </a:p>
        </p:txBody>
      </p:sp>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3529" y="-275436"/>
            <a:ext cx="2398026" cy="2589868"/>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803" y="77440"/>
            <a:ext cx="1925590" cy="2200672"/>
          </a:xfrm>
          <a:prstGeom prst="rect">
            <a:avLst/>
          </a:prstGeom>
        </p:spPr>
      </p:pic>
      <p:pic>
        <p:nvPicPr>
          <p:cNvPr id="22"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170"/>
            <a:ext cx="12190413" cy="16571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3">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8"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7">
                                          <p:stCondLst>
                                            <p:cond delay="406"/>
                                          </p:stCondLst>
                                        </p:cTn>
                                        <p:tgtEl>
                                          <p:spTgt spid="19"/>
                                        </p:tgtEl>
                                      </p:cBhvr>
                                      <p:to x="100000" y="60000"/>
                                    </p:animScale>
                                    <p:animScale>
                                      <p:cBhvr>
                                        <p:cTn id="19" dur="103" decel="50000">
                                          <p:stCondLst>
                                            <p:cond delay="423"/>
                                          </p:stCondLst>
                                        </p:cTn>
                                        <p:tgtEl>
                                          <p:spTgt spid="19"/>
                                        </p:tgtEl>
                                      </p:cBhvr>
                                      <p:to x="100000" y="100000"/>
                                    </p:animScale>
                                    <p:animScale>
                                      <p:cBhvr>
                                        <p:cTn id="20" dur="17">
                                          <p:stCondLst>
                                            <p:cond delay="820"/>
                                          </p:stCondLst>
                                        </p:cTn>
                                        <p:tgtEl>
                                          <p:spTgt spid="19"/>
                                        </p:tgtEl>
                                      </p:cBhvr>
                                      <p:to x="100000" y="80000"/>
                                    </p:animScale>
                                    <p:animScale>
                                      <p:cBhvr>
                                        <p:cTn id="21" dur="103" decel="50000">
                                          <p:stCondLst>
                                            <p:cond delay="837"/>
                                          </p:stCondLst>
                                        </p:cTn>
                                        <p:tgtEl>
                                          <p:spTgt spid="19"/>
                                        </p:tgtEl>
                                      </p:cBhvr>
                                      <p:to x="100000" y="100000"/>
                                    </p:animScale>
                                    <p:animScale>
                                      <p:cBhvr>
                                        <p:cTn id="22" dur="17">
                                          <p:stCondLst>
                                            <p:cond delay="1026"/>
                                          </p:stCondLst>
                                        </p:cTn>
                                        <p:tgtEl>
                                          <p:spTgt spid="19"/>
                                        </p:tgtEl>
                                      </p:cBhvr>
                                      <p:to x="100000" y="90000"/>
                                    </p:animScale>
                                    <p:animScale>
                                      <p:cBhvr>
                                        <p:cTn id="23" dur="103" decel="50000">
                                          <p:stCondLst>
                                            <p:cond delay="1043"/>
                                          </p:stCondLst>
                                        </p:cTn>
                                        <p:tgtEl>
                                          <p:spTgt spid="19"/>
                                        </p:tgtEl>
                                      </p:cBhvr>
                                      <p:to x="100000" y="100000"/>
                                    </p:animScale>
                                    <p:animScale>
                                      <p:cBhvr>
                                        <p:cTn id="24" dur="17">
                                          <p:stCondLst>
                                            <p:cond delay="1130"/>
                                          </p:stCondLst>
                                        </p:cTn>
                                        <p:tgtEl>
                                          <p:spTgt spid="19"/>
                                        </p:tgtEl>
                                      </p:cBhvr>
                                      <p:to x="100000" y="95000"/>
                                    </p:animScale>
                                    <p:animScale>
                                      <p:cBhvr>
                                        <p:cTn id="25" dur="103" decel="50000">
                                          <p:stCondLst>
                                            <p:cond delay="1147"/>
                                          </p:stCondLst>
                                        </p:cTn>
                                        <p:tgtEl>
                                          <p:spTgt spid="19"/>
                                        </p:tgtEl>
                                      </p:cBhvr>
                                      <p:to x="100000" y="100000"/>
                                    </p:animScale>
                                  </p:childTnLst>
                                </p:cTn>
                              </p:par>
                              <p:par>
                                <p:cTn id="26" presetID="42" presetClass="entr" presetSubtype="0" fill="hold" nodeType="withEffect">
                                  <p:stCondLst>
                                    <p:cond delay="5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ppt_x</p:attrName>
                                        </p:attrNameLst>
                                      </p:cBhvr>
                                      <p:tavLst>
                                        <p:tav tm="0">
                                          <p:val>
                                            <p:strVal val="#ppt_x"/>
                                          </p:val>
                                        </p:tav>
                                        <p:tav tm="100000">
                                          <p:val>
                                            <p:strVal val="#ppt_x"/>
                                          </p:val>
                                        </p:tav>
                                      </p:tavLst>
                                    </p:anim>
                                    <p:anim calcmode="lin" valueType="num">
                                      <p:cBhvr>
                                        <p:cTn id="30" dur="75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5"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750"/>
                                        <p:tgtEl>
                                          <p:spTgt spid="22"/>
                                        </p:tgtEl>
                                      </p:cBhvr>
                                    </p:animEffect>
                                    <p:anim calcmode="lin" valueType="num">
                                      <p:cBhvr>
                                        <p:cTn id="40" dur="1750" fill="hold"/>
                                        <p:tgtEl>
                                          <p:spTgt spid="22"/>
                                        </p:tgtEl>
                                        <p:attrNameLst>
                                          <p:attrName>ppt_w</p:attrName>
                                        </p:attrNameLst>
                                      </p:cBhvr>
                                      <p:tavLst>
                                        <p:tav tm="0" fmla="#ppt_w*sin(2.5*pi*$)">
                                          <p:val>
                                            <p:fltVal val="0"/>
                                          </p:val>
                                        </p:tav>
                                        <p:tav tm="100000">
                                          <p:val>
                                            <p:fltVal val="1"/>
                                          </p:val>
                                        </p:tav>
                                      </p:tavLst>
                                    </p:anim>
                                    <p:anim calcmode="lin" valueType="num">
                                      <p:cBhvr>
                                        <p:cTn id="41" dur="1750" fill="hold"/>
                                        <p:tgtEl>
                                          <p:spTgt spid="22"/>
                                        </p:tgtEl>
                                        <p:attrNameLst>
                                          <p:attrName>ppt_h</p:attrName>
                                        </p:attrNameLst>
                                      </p:cBhvr>
                                      <p:tavLst>
                                        <p:tav tm="0">
                                          <p:val>
                                            <p:strVal val="#ppt_h"/>
                                          </p:val>
                                        </p:tav>
                                        <p:tav tm="100000">
                                          <p:val>
                                            <p:strVal val="#ppt_h"/>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anim calcmode="lin" valueType="num">
                                      <p:cBhvr>
                                        <p:cTn id="46" dur="500" fill="hold"/>
                                        <p:tgtEl>
                                          <p:spTgt spid="17"/>
                                        </p:tgtEl>
                                        <p:attrNameLst>
                                          <p:attrName>ppt_x</p:attrName>
                                        </p:attrNameLst>
                                      </p:cBhvr>
                                      <p:tavLst>
                                        <p:tav tm="0">
                                          <p:val>
                                            <p:strVal val="#ppt_x"/>
                                          </p:val>
                                        </p:tav>
                                        <p:tav tm="100000">
                                          <p:val>
                                            <p:strVal val="#ppt_x"/>
                                          </p:val>
                                        </p:tav>
                                      </p:tavLst>
                                    </p:anim>
                                    <p:anim calcmode="lin" valueType="num">
                                      <p:cBhvr>
                                        <p:cTn id="4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359064" y="2005912"/>
            <a:ext cx="4353112" cy="3465795"/>
            <a:chOff x="1794737" y="1787849"/>
            <a:chExt cx="5418863" cy="3996390"/>
          </a:xfrm>
        </p:grpSpPr>
        <p:sp>
          <p:nvSpPr>
            <p:cNvPr id="10" name="矩形 9"/>
            <p:cNvSpPr>
              <a:spLocks noChangeArrowheads="1"/>
            </p:cNvSpPr>
            <p:nvPr/>
          </p:nvSpPr>
          <p:spPr bwMode="auto">
            <a:xfrm>
              <a:off x="1794738" y="5002888"/>
              <a:ext cx="5418862" cy="781351"/>
            </a:xfrm>
            <a:prstGeom prst="rect">
              <a:avLst/>
            </a:prstGeom>
            <a:solidFill>
              <a:schemeClr val="accent2"/>
            </a:solidFill>
            <a:ln>
              <a:noFill/>
            </a:ln>
          </p:spPr>
          <p:txBody>
            <a:bodyPr anchor="ctr"/>
            <a:lstStyle/>
            <a:p>
              <a:pPr algn="ctr" eaLnBrk="1" hangingPunct="1">
                <a:buFont typeface="Arial" panose="020B0604020202020204" pitchFamily="34" charset="0"/>
                <a:buNone/>
              </a:pPr>
              <a:endParaRPr lang="zh-CN" altLang="en-US" dirty="0">
                <a:solidFill>
                  <a:srgbClr val="FFFFFF"/>
                </a:solidFill>
              </a:endParaRPr>
            </a:p>
          </p:txBody>
        </p:sp>
        <p:sp>
          <p:nvSpPr>
            <p:cNvPr id="11" name="文本框 35"/>
            <p:cNvSpPr txBox="1">
              <a:spLocks noChangeArrowheads="1"/>
            </p:cNvSpPr>
            <p:nvPr/>
          </p:nvSpPr>
          <p:spPr bwMode="auto">
            <a:xfrm>
              <a:off x="1995756" y="5218453"/>
              <a:ext cx="16579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600" dirty="0">
                  <a:solidFill>
                    <a:schemeClr val="bg1"/>
                  </a:solidFill>
                  <a:latin typeface="方正正黑简体" pitchFamily="2" charset="-122"/>
                  <a:ea typeface="方正正黑简体" pitchFamily="2" charset="-122"/>
                </a:rPr>
                <a:t>标题内容</a:t>
              </a:r>
              <a:endParaRPr lang="zh-CN" altLang="en-US" sz="1600" dirty="0">
                <a:solidFill>
                  <a:schemeClr val="bg1"/>
                </a:solidFill>
                <a:latin typeface="方正正黑简体" pitchFamily="2" charset="-122"/>
                <a:ea typeface="方正正黑简体" pitchFamily="2" charset="-122"/>
              </a:endParaRPr>
            </a:p>
          </p:txBody>
        </p:sp>
        <p:sp>
          <p:nvSpPr>
            <p:cNvPr id="14" name="文本框 36"/>
            <p:cNvSpPr txBox="1">
              <a:spLocks noChangeArrowheads="1"/>
            </p:cNvSpPr>
            <p:nvPr/>
          </p:nvSpPr>
          <p:spPr bwMode="auto">
            <a:xfrm>
              <a:off x="3894748" y="5156509"/>
              <a:ext cx="2911144" cy="53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Font typeface="Arial" panose="020B0604020202020204" pitchFamily="34" charset="0"/>
                <a:buNone/>
              </a:pPr>
              <a:r>
                <a:rPr lang="zh-CN" altLang="en-US" sz="1200" dirty="0">
                  <a:solidFill>
                    <a:schemeClr val="bg1"/>
                  </a:solidFill>
                  <a:latin typeface="方正正黑简体" pitchFamily="2" charset="-122"/>
                  <a:ea typeface="方正正黑简体" pitchFamily="2" charset="-122"/>
                </a:rPr>
                <a:t>内容描述内容描述内容描述内  容描述内容描述内容描述内容</a:t>
              </a:r>
              <a:endParaRPr lang="zh-CN" altLang="en-US" sz="1200" dirty="0">
                <a:solidFill>
                  <a:schemeClr val="bg1"/>
                </a:solidFill>
                <a:latin typeface="方正正黑简体" pitchFamily="2" charset="-122"/>
                <a:ea typeface="方正正黑简体" pitchFamily="2" charset="-122"/>
              </a:endParaRPr>
            </a:p>
          </p:txBody>
        </p:sp>
        <p:sp>
          <p:nvSpPr>
            <p:cNvPr id="16" name="Rectangle 30"/>
            <p:cNvSpPr/>
            <p:nvPr/>
          </p:nvSpPr>
          <p:spPr>
            <a:xfrm>
              <a:off x="1794737" y="1787849"/>
              <a:ext cx="5418863" cy="3052600"/>
            </a:xfrm>
            <a:prstGeom prst="rect">
              <a:avLst/>
            </a:prstGeom>
            <a:blipFill dpi="0" rotWithShape="1">
              <a:blip r:embed="rId3"/>
              <a:srcRect/>
              <a:tile tx="0" ty="0" sx="85000" sy="85000" flip="none" algn="ctr"/>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17" name="MH_Text_1"/>
          <p:cNvSpPr txBox="1">
            <a:spLocks noChangeArrowheads="1"/>
          </p:cNvSpPr>
          <p:nvPr>
            <p:custDataLst>
              <p:tags r:id="rId4"/>
            </p:custDataLst>
          </p:nvPr>
        </p:nvSpPr>
        <p:spPr bwMode="auto">
          <a:xfrm>
            <a:off x="1418660" y="3071050"/>
            <a:ext cx="4551742" cy="66776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lvl="0"/>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8" name="MH_SubTitle_1"/>
          <p:cNvSpPr txBox="1">
            <a:spLocks noChangeArrowheads="1"/>
          </p:cNvSpPr>
          <p:nvPr>
            <p:custDataLst>
              <p:tags r:id="rId5"/>
            </p:custDataLst>
          </p:nvPr>
        </p:nvSpPr>
        <p:spPr bwMode="auto">
          <a:xfrm>
            <a:off x="1422457" y="2565105"/>
            <a:ext cx="1975953" cy="47509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chor="b">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加入标题描述</a:t>
            </a:r>
            <a:endParaRPr lang="en-US" altLang="zh-CN" sz="20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425687" y="2644501"/>
            <a:ext cx="416411" cy="382998"/>
            <a:chOff x="8374817" y="3976831"/>
            <a:chExt cx="719115" cy="661413"/>
          </a:xfrm>
          <a:solidFill>
            <a:schemeClr val="accent3"/>
          </a:solidFill>
        </p:grpSpPr>
        <p:sp>
          <p:nvSpPr>
            <p:cNvPr id="20" name="Freeform 44"/>
            <p:cNvSpPr/>
            <p:nvPr/>
          </p:nvSpPr>
          <p:spPr bwMode="auto">
            <a:xfrm>
              <a:off x="9018919" y="4072040"/>
              <a:ext cx="75013" cy="68522"/>
            </a:xfrm>
            <a:custGeom>
              <a:avLst/>
              <a:gdLst>
                <a:gd name="T0" fmla="*/ 28 w 44"/>
                <a:gd name="T1" fmla="*/ 11 h 40"/>
                <a:gd name="T2" fmla="*/ 0 w 44"/>
                <a:gd name="T3" fmla="*/ 18 h 40"/>
                <a:gd name="T4" fmla="*/ 31 w 44"/>
                <a:gd name="T5" fmla="*/ 40 h 40"/>
                <a:gd name="T6" fmla="*/ 28 w 44"/>
                <a:gd name="T7" fmla="*/ 11 h 40"/>
              </a:gdLst>
              <a:ahLst/>
              <a:cxnLst>
                <a:cxn ang="0">
                  <a:pos x="T0" y="T1"/>
                </a:cxn>
                <a:cxn ang="0">
                  <a:pos x="T2" y="T3"/>
                </a:cxn>
                <a:cxn ang="0">
                  <a:pos x="T4" y="T5"/>
                </a:cxn>
                <a:cxn ang="0">
                  <a:pos x="T6" y="T7"/>
                </a:cxn>
              </a:cxnLst>
              <a:rect l="0" t="0" r="r" b="b"/>
              <a:pathLst>
                <a:path w="44" h="40">
                  <a:moveTo>
                    <a:pt x="28" y="11"/>
                  </a:moveTo>
                  <a:cubicBezTo>
                    <a:pt x="13" y="0"/>
                    <a:pt x="0" y="18"/>
                    <a:pt x="0" y="18"/>
                  </a:cubicBezTo>
                  <a:cubicBezTo>
                    <a:pt x="31" y="40"/>
                    <a:pt x="31" y="40"/>
                    <a:pt x="31" y="40"/>
                  </a:cubicBezTo>
                  <a:cubicBezTo>
                    <a:pt x="31" y="40"/>
                    <a:pt x="44" y="22"/>
                    <a:pt x="2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1" name="Freeform 45"/>
            <p:cNvSpPr/>
            <p:nvPr/>
          </p:nvSpPr>
          <p:spPr bwMode="auto">
            <a:xfrm>
              <a:off x="8831387" y="4116759"/>
              <a:ext cx="230088" cy="284184"/>
            </a:xfrm>
            <a:custGeom>
              <a:avLst/>
              <a:gdLst>
                <a:gd name="T0" fmla="*/ 187 w 319"/>
                <a:gd name="T1" fmla="*/ 85 h 394"/>
                <a:gd name="T2" fmla="*/ 156 w 319"/>
                <a:gd name="T3" fmla="*/ 125 h 394"/>
                <a:gd name="T4" fmla="*/ 104 w 319"/>
                <a:gd name="T5" fmla="*/ 198 h 394"/>
                <a:gd name="T6" fmla="*/ 0 w 319"/>
                <a:gd name="T7" fmla="*/ 342 h 394"/>
                <a:gd name="T8" fmla="*/ 74 w 319"/>
                <a:gd name="T9" fmla="*/ 394 h 394"/>
                <a:gd name="T10" fmla="*/ 104 w 319"/>
                <a:gd name="T11" fmla="*/ 352 h 394"/>
                <a:gd name="T12" fmla="*/ 130 w 319"/>
                <a:gd name="T13" fmla="*/ 314 h 394"/>
                <a:gd name="T14" fmla="*/ 156 w 319"/>
                <a:gd name="T15" fmla="*/ 276 h 394"/>
                <a:gd name="T16" fmla="*/ 319 w 319"/>
                <a:gd name="T17" fmla="*/ 52 h 394"/>
                <a:gd name="T18" fmla="*/ 248 w 319"/>
                <a:gd name="T19" fmla="*/ 0 h 394"/>
                <a:gd name="T20" fmla="*/ 187 w 319"/>
                <a:gd name="T21" fmla="*/ 8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94">
                  <a:moveTo>
                    <a:pt x="187" y="85"/>
                  </a:moveTo>
                  <a:lnTo>
                    <a:pt x="156" y="125"/>
                  </a:lnTo>
                  <a:lnTo>
                    <a:pt x="104" y="198"/>
                  </a:lnTo>
                  <a:lnTo>
                    <a:pt x="0" y="342"/>
                  </a:lnTo>
                  <a:lnTo>
                    <a:pt x="74" y="394"/>
                  </a:lnTo>
                  <a:lnTo>
                    <a:pt x="104" y="352"/>
                  </a:lnTo>
                  <a:lnTo>
                    <a:pt x="130" y="314"/>
                  </a:lnTo>
                  <a:lnTo>
                    <a:pt x="156" y="276"/>
                  </a:lnTo>
                  <a:lnTo>
                    <a:pt x="319" y="52"/>
                  </a:lnTo>
                  <a:lnTo>
                    <a:pt x="248" y="0"/>
                  </a:lnTo>
                  <a:lnTo>
                    <a:pt x="18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2" name="Freeform 46"/>
            <p:cNvSpPr/>
            <p:nvPr/>
          </p:nvSpPr>
          <p:spPr bwMode="auto">
            <a:xfrm>
              <a:off x="8374817" y="3976831"/>
              <a:ext cx="569090" cy="661413"/>
            </a:xfrm>
            <a:custGeom>
              <a:avLst/>
              <a:gdLst>
                <a:gd name="T0" fmla="*/ 312 w 334"/>
                <a:gd name="T1" fmla="*/ 348 h 388"/>
                <a:gd name="T2" fmla="*/ 293 w 334"/>
                <a:gd name="T3" fmla="*/ 366 h 388"/>
                <a:gd name="T4" fmla="*/ 40 w 334"/>
                <a:gd name="T5" fmla="*/ 366 h 388"/>
                <a:gd name="T6" fmla="*/ 22 w 334"/>
                <a:gd name="T7" fmla="*/ 348 h 388"/>
                <a:gd name="T8" fmla="*/ 22 w 334"/>
                <a:gd name="T9" fmla="*/ 41 h 388"/>
                <a:gd name="T10" fmla="*/ 40 w 334"/>
                <a:gd name="T11" fmla="*/ 23 h 388"/>
                <a:gd name="T12" fmla="*/ 293 w 334"/>
                <a:gd name="T13" fmla="*/ 23 h 388"/>
                <a:gd name="T14" fmla="*/ 312 w 334"/>
                <a:gd name="T15" fmla="*/ 41 h 388"/>
                <a:gd name="T16" fmla="*/ 312 w 334"/>
                <a:gd name="T17" fmla="*/ 140 h 388"/>
                <a:gd name="T18" fmla="*/ 334 w 334"/>
                <a:gd name="T19" fmla="*/ 109 h 388"/>
                <a:gd name="T20" fmla="*/ 334 w 334"/>
                <a:gd name="T21" fmla="*/ 21 h 388"/>
                <a:gd name="T22" fmla="*/ 313 w 334"/>
                <a:gd name="T23" fmla="*/ 0 h 388"/>
                <a:gd name="T24" fmla="*/ 21 w 334"/>
                <a:gd name="T25" fmla="*/ 0 h 388"/>
                <a:gd name="T26" fmla="*/ 0 w 334"/>
                <a:gd name="T27" fmla="*/ 21 h 388"/>
                <a:gd name="T28" fmla="*/ 0 w 334"/>
                <a:gd name="T29" fmla="*/ 368 h 388"/>
                <a:gd name="T30" fmla="*/ 21 w 334"/>
                <a:gd name="T31" fmla="*/ 388 h 388"/>
                <a:gd name="T32" fmla="*/ 313 w 334"/>
                <a:gd name="T33" fmla="*/ 388 h 388"/>
                <a:gd name="T34" fmla="*/ 334 w 334"/>
                <a:gd name="T35" fmla="*/ 368 h 388"/>
                <a:gd name="T36" fmla="*/ 334 w 334"/>
                <a:gd name="T37" fmla="*/ 223 h 388"/>
                <a:gd name="T38" fmla="*/ 312 w 334"/>
                <a:gd name="T39" fmla="*/ 254 h 388"/>
                <a:gd name="T40" fmla="*/ 312 w 334"/>
                <a:gd name="T41" fmla="*/ 34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 h="388">
                  <a:moveTo>
                    <a:pt x="312" y="348"/>
                  </a:moveTo>
                  <a:cubicBezTo>
                    <a:pt x="312" y="358"/>
                    <a:pt x="303" y="366"/>
                    <a:pt x="293" y="366"/>
                  </a:cubicBezTo>
                  <a:cubicBezTo>
                    <a:pt x="40" y="366"/>
                    <a:pt x="40" y="366"/>
                    <a:pt x="40" y="366"/>
                  </a:cubicBezTo>
                  <a:cubicBezTo>
                    <a:pt x="30" y="366"/>
                    <a:pt x="22" y="358"/>
                    <a:pt x="22" y="348"/>
                  </a:cubicBezTo>
                  <a:cubicBezTo>
                    <a:pt x="22" y="41"/>
                    <a:pt x="22" y="41"/>
                    <a:pt x="22" y="41"/>
                  </a:cubicBezTo>
                  <a:cubicBezTo>
                    <a:pt x="22" y="31"/>
                    <a:pt x="30" y="23"/>
                    <a:pt x="40" y="23"/>
                  </a:cubicBezTo>
                  <a:cubicBezTo>
                    <a:pt x="293" y="23"/>
                    <a:pt x="293" y="23"/>
                    <a:pt x="293" y="23"/>
                  </a:cubicBezTo>
                  <a:cubicBezTo>
                    <a:pt x="303" y="23"/>
                    <a:pt x="312" y="31"/>
                    <a:pt x="312" y="41"/>
                  </a:cubicBezTo>
                  <a:cubicBezTo>
                    <a:pt x="312" y="140"/>
                    <a:pt x="312" y="140"/>
                    <a:pt x="312" y="140"/>
                  </a:cubicBezTo>
                  <a:cubicBezTo>
                    <a:pt x="334" y="109"/>
                    <a:pt x="334" y="109"/>
                    <a:pt x="334" y="109"/>
                  </a:cubicBezTo>
                  <a:cubicBezTo>
                    <a:pt x="334" y="21"/>
                    <a:pt x="334" y="21"/>
                    <a:pt x="334" y="21"/>
                  </a:cubicBezTo>
                  <a:cubicBezTo>
                    <a:pt x="334" y="10"/>
                    <a:pt x="325" y="0"/>
                    <a:pt x="313" y="0"/>
                  </a:cubicBezTo>
                  <a:cubicBezTo>
                    <a:pt x="21" y="0"/>
                    <a:pt x="21" y="0"/>
                    <a:pt x="21" y="0"/>
                  </a:cubicBezTo>
                  <a:cubicBezTo>
                    <a:pt x="9" y="0"/>
                    <a:pt x="0" y="10"/>
                    <a:pt x="0" y="21"/>
                  </a:cubicBezTo>
                  <a:cubicBezTo>
                    <a:pt x="0" y="368"/>
                    <a:pt x="0" y="368"/>
                    <a:pt x="0" y="368"/>
                  </a:cubicBezTo>
                  <a:cubicBezTo>
                    <a:pt x="0" y="379"/>
                    <a:pt x="9" y="388"/>
                    <a:pt x="21" y="388"/>
                  </a:cubicBezTo>
                  <a:cubicBezTo>
                    <a:pt x="313" y="388"/>
                    <a:pt x="313" y="388"/>
                    <a:pt x="313" y="388"/>
                  </a:cubicBezTo>
                  <a:cubicBezTo>
                    <a:pt x="325" y="388"/>
                    <a:pt x="334" y="379"/>
                    <a:pt x="334" y="368"/>
                  </a:cubicBezTo>
                  <a:cubicBezTo>
                    <a:pt x="334" y="223"/>
                    <a:pt x="334" y="223"/>
                    <a:pt x="334" y="223"/>
                  </a:cubicBezTo>
                  <a:cubicBezTo>
                    <a:pt x="312" y="254"/>
                    <a:pt x="312" y="254"/>
                    <a:pt x="312" y="254"/>
                  </a:cubicBezTo>
                  <a:lnTo>
                    <a:pt x="312" y="3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3" name="Freeform 47"/>
            <p:cNvSpPr/>
            <p:nvPr/>
          </p:nvSpPr>
          <p:spPr bwMode="auto">
            <a:xfrm>
              <a:off x="8806142" y="4377142"/>
              <a:ext cx="67800" cy="77177"/>
            </a:xfrm>
            <a:custGeom>
              <a:avLst/>
              <a:gdLst>
                <a:gd name="T0" fmla="*/ 21 w 94"/>
                <a:gd name="T1" fmla="*/ 0 h 107"/>
                <a:gd name="T2" fmla="*/ 0 w 94"/>
                <a:gd name="T3" fmla="*/ 107 h 107"/>
                <a:gd name="T4" fmla="*/ 94 w 94"/>
                <a:gd name="T5" fmla="*/ 52 h 107"/>
                <a:gd name="T6" fmla="*/ 21 w 94"/>
                <a:gd name="T7" fmla="*/ 0 h 107"/>
              </a:gdLst>
              <a:ahLst/>
              <a:cxnLst>
                <a:cxn ang="0">
                  <a:pos x="T0" y="T1"/>
                </a:cxn>
                <a:cxn ang="0">
                  <a:pos x="T2" y="T3"/>
                </a:cxn>
                <a:cxn ang="0">
                  <a:pos x="T4" y="T5"/>
                </a:cxn>
                <a:cxn ang="0">
                  <a:pos x="T6" y="T7"/>
                </a:cxn>
              </a:cxnLst>
              <a:rect l="0" t="0" r="r" b="b"/>
              <a:pathLst>
                <a:path w="94" h="107">
                  <a:moveTo>
                    <a:pt x="21" y="0"/>
                  </a:moveTo>
                  <a:lnTo>
                    <a:pt x="0" y="107"/>
                  </a:lnTo>
                  <a:lnTo>
                    <a:pt x="94" y="52"/>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4" name="Rectangle 48"/>
            <p:cNvSpPr>
              <a:spLocks noChangeArrowheads="1"/>
            </p:cNvSpPr>
            <p:nvPr/>
          </p:nvSpPr>
          <p:spPr bwMode="auto">
            <a:xfrm>
              <a:off x="8459928" y="4504808"/>
              <a:ext cx="228646" cy="346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5" name="Rectangle 49"/>
            <p:cNvSpPr>
              <a:spLocks noChangeArrowheads="1"/>
            </p:cNvSpPr>
            <p:nvPr/>
          </p:nvSpPr>
          <p:spPr bwMode="auto">
            <a:xfrm>
              <a:off x="8459928" y="4428352"/>
              <a:ext cx="228646" cy="33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6" name="Rectangle 50"/>
            <p:cNvSpPr>
              <a:spLocks noChangeArrowheads="1"/>
            </p:cNvSpPr>
            <p:nvPr/>
          </p:nvSpPr>
          <p:spPr bwMode="auto">
            <a:xfrm>
              <a:off x="8459928" y="4354782"/>
              <a:ext cx="228646" cy="324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7" name="Rectangle 51"/>
            <p:cNvSpPr>
              <a:spLocks noChangeArrowheads="1"/>
            </p:cNvSpPr>
            <p:nvPr/>
          </p:nvSpPr>
          <p:spPr bwMode="auto">
            <a:xfrm>
              <a:off x="8459928" y="4278326"/>
              <a:ext cx="228646" cy="324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8" name="Rectangle 52"/>
            <p:cNvSpPr>
              <a:spLocks noChangeArrowheads="1"/>
            </p:cNvSpPr>
            <p:nvPr/>
          </p:nvSpPr>
          <p:spPr bwMode="auto">
            <a:xfrm>
              <a:off x="8459928" y="4201870"/>
              <a:ext cx="228646" cy="33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9" name="Rectangle 53"/>
            <p:cNvSpPr>
              <a:spLocks noChangeArrowheads="1"/>
            </p:cNvSpPr>
            <p:nvPr/>
          </p:nvSpPr>
          <p:spPr bwMode="auto">
            <a:xfrm>
              <a:off x="8459928" y="4124694"/>
              <a:ext cx="228646" cy="346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sp>
        <p:nvSpPr>
          <p:cNvPr id="30" name="MH_Text_1"/>
          <p:cNvSpPr txBox="1">
            <a:spLocks noChangeArrowheads="1"/>
          </p:cNvSpPr>
          <p:nvPr>
            <p:custDataLst>
              <p:tags r:id="rId6"/>
            </p:custDataLst>
          </p:nvPr>
        </p:nvSpPr>
        <p:spPr bwMode="auto">
          <a:xfrm>
            <a:off x="1428181" y="4554430"/>
            <a:ext cx="4551742" cy="66776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lvl="0" fontAlgn="auto">
              <a:spcBef>
                <a:spcPts val="0"/>
              </a:spcBef>
              <a:spcAft>
                <a:spcPts val="0"/>
              </a:spcAft>
            </a:pPr>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4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endParaRPr>
          </a:p>
          <a:p>
            <a:pPr lvl="0" fontAlgn="auto">
              <a:spcBef>
                <a:spcPts val="0"/>
              </a:spcBef>
              <a:spcAft>
                <a:spcPts val="0"/>
              </a:spcAft>
            </a:pPr>
            <a:endParaRPr lang="en-US" altLang="zh-CN" sz="14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1" name="MH_SubTitle_1"/>
          <p:cNvSpPr txBox="1">
            <a:spLocks noChangeArrowheads="1"/>
          </p:cNvSpPr>
          <p:nvPr>
            <p:custDataLst>
              <p:tags r:id="rId7"/>
            </p:custDataLst>
          </p:nvPr>
        </p:nvSpPr>
        <p:spPr bwMode="auto">
          <a:xfrm>
            <a:off x="1431978" y="4048485"/>
            <a:ext cx="1975953" cy="47509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chor="b">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lvl="0" fontAlgn="auto">
              <a:spcBef>
                <a:spcPts val="0"/>
              </a:spcBef>
              <a:spcAft>
                <a:spcPts val="0"/>
              </a:spcAft>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n-cs"/>
              </a:rPr>
              <a:t>加入标题描述</a:t>
            </a:r>
            <a:endParaRPr lang="en-US" altLang="zh-CN" sz="2000" dirty="0">
              <a:solidFill>
                <a:schemeClr val="bg1">
                  <a:lumMod val="50000"/>
                </a:schemeClr>
              </a:solidFill>
              <a:latin typeface="微软雅黑" panose="020B0503020204020204" pitchFamily="34" charset="-122"/>
              <a:ea typeface="微软雅黑" panose="020B0503020204020204" pitchFamily="34" charset="-122"/>
              <a:cs typeface="+mn-cs"/>
            </a:endParaRPr>
          </a:p>
        </p:txBody>
      </p:sp>
      <p:grpSp>
        <p:nvGrpSpPr>
          <p:cNvPr id="32" name="组合 31"/>
          <p:cNvGrpSpPr/>
          <p:nvPr/>
        </p:nvGrpSpPr>
        <p:grpSpPr>
          <a:xfrm flipH="1">
            <a:off x="3414753" y="4051891"/>
            <a:ext cx="385981" cy="502539"/>
            <a:chOff x="3196030" y="1160235"/>
            <a:chExt cx="582794" cy="758785"/>
          </a:xfrm>
          <a:solidFill>
            <a:schemeClr val="accent1">
              <a:lumMod val="75000"/>
            </a:schemeClr>
          </a:solidFill>
        </p:grpSpPr>
        <p:sp>
          <p:nvSpPr>
            <p:cNvPr id="33" name="Freeform 634"/>
            <p:cNvSpPr>
              <a:spLocks noEditPoints="1"/>
            </p:cNvSpPr>
            <p:nvPr/>
          </p:nvSpPr>
          <p:spPr bwMode="auto">
            <a:xfrm>
              <a:off x="3243635" y="1160235"/>
              <a:ext cx="535189" cy="533747"/>
            </a:xfrm>
            <a:custGeom>
              <a:avLst/>
              <a:gdLst>
                <a:gd name="T0" fmla="*/ 225 w 314"/>
                <a:gd name="T1" fmla="*/ 39 h 313"/>
                <a:gd name="T2" fmla="*/ 34 w 314"/>
                <a:gd name="T3" fmla="*/ 89 h 313"/>
                <a:gd name="T4" fmla="*/ 62 w 314"/>
                <a:gd name="T5" fmla="*/ 264 h 313"/>
                <a:gd name="T6" fmla="*/ 84 w 314"/>
                <a:gd name="T7" fmla="*/ 280 h 313"/>
                <a:gd name="T8" fmla="*/ 110 w 314"/>
                <a:gd name="T9" fmla="*/ 292 h 313"/>
                <a:gd name="T10" fmla="*/ 275 w 314"/>
                <a:gd name="T11" fmla="*/ 230 h 313"/>
                <a:gd name="T12" fmla="*/ 225 w 314"/>
                <a:gd name="T13" fmla="*/ 39 h 313"/>
                <a:gd name="T14" fmla="*/ 229 w 314"/>
                <a:gd name="T15" fmla="*/ 203 h 313"/>
                <a:gd name="T16" fmla="*/ 111 w 314"/>
                <a:gd name="T17" fmla="*/ 234 h 313"/>
                <a:gd name="T18" fmla="*/ 79 w 314"/>
                <a:gd name="T19" fmla="*/ 116 h 313"/>
                <a:gd name="T20" fmla="*/ 198 w 314"/>
                <a:gd name="T21" fmla="*/ 84 h 313"/>
                <a:gd name="T22" fmla="*/ 229 w 314"/>
                <a:gd name="T23" fmla="*/ 20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13">
                  <a:moveTo>
                    <a:pt x="225" y="39"/>
                  </a:moveTo>
                  <a:cubicBezTo>
                    <a:pt x="158" y="0"/>
                    <a:pt x="72" y="23"/>
                    <a:pt x="34" y="89"/>
                  </a:cubicBezTo>
                  <a:cubicBezTo>
                    <a:pt x="0" y="148"/>
                    <a:pt x="13" y="221"/>
                    <a:pt x="62" y="264"/>
                  </a:cubicBezTo>
                  <a:cubicBezTo>
                    <a:pt x="69" y="270"/>
                    <a:pt x="76" y="275"/>
                    <a:pt x="84" y="280"/>
                  </a:cubicBezTo>
                  <a:cubicBezTo>
                    <a:pt x="92" y="285"/>
                    <a:pt x="101" y="289"/>
                    <a:pt x="110" y="292"/>
                  </a:cubicBezTo>
                  <a:cubicBezTo>
                    <a:pt x="171" y="313"/>
                    <a:pt x="241" y="288"/>
                    <a:pt x="275" y="230"/>
                  </a:cubicBezTo>
                  <a:cubicBezTo>
                    <a:pt x="314" y="163"/>
                    <a:pt x="291" y="77"/>
                    <a:pt x="225" y="39"/>
                  </a:cubicBezTo>
                  <a:close/>
                  <a:moveTo>
                    <a:pt x="229" y="203"/>
                  </a:moveTo>
                  <a:cubicBezTo>
                    <a:pt x="205" y="244"/>
                    <a:pt x="152" y="259"/>
                    <a:pt x="111" y="234"/>
                  </a:cubicBezTo>
                  <a:cubicBezTo>
                    <a:pt x="69" y="210"/>
                    <a:pt x="55" y="157"/>
                    <a:pt x="79" y="116"/>
                  </a:cubicBezTo>
                  <a:cubicBezTo>
                    <a:pt x="103" y="74"/>
                    <a:pt x="157" y="60"/>
                    <a:pt x="198" y="84"/>
                  </a:cubicBezTo>
                  <a:cubicBezTo>
                    <a:pt x="239" y="108"/>
                    <a:pt x="254" y="162"/>
                    <a:pt x="22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4" name="Oval 635"/>
            <p:cNvSpPr>
              <a:spLocks noChangeArrowheads="1"/>
            </p:cNvSpPr>
            <p:nvPr/>
          </p:nvSpPr>
          <p:spPr bwMode="auto">
            <a:xfrm>
              <a:off x="3465068" y="1327572"/>
              <a:ext cx="85111" cy="87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5" name="Freeform 636"/>
            <p:cNvSpPr/>
            <p:nvPr/>
          </p:nvSpPr>
          <p:spPr bwMode="auto">
            <a:xfrm>
              <a:off x="3507623" y="1422781"/>
              <a:ext cx="92324" cy="98816"/>
            </a:xfrm>
            <a:custGeom>
              <a:avLst/>
              <a:gdLst>
                <a:gd name="T0" fmla="*/ 13 w 54"/>
                <a:gd name="T1" fmla="*/ 0 h 58"/>
                <a:gd name="T2" fmla="*/ 0 w 54"/>
                <a:gd name="T3" fmla="*/ 11 h 58"/>
                <a:gd name="T4" fmla="*/ 13 w 54"/>
                <a:gd name="T5" fmla="*/ 40 h 58"/>
                <a:gd name="T6" fmla="*/ 0 w 54"/>
                <a:gd name="T7" fmla="*/ 58 h 58"/>
                <a:gd name="T8" fmla="*/ 4 w 54"/>
                <a:gd name="T9" fmla="*/ 58 h 58"/>
                <a:gd name="T10" fmla="*/ 44 w 54"/>
                <a:gd name="T11" fmla="*/ 16 h 58"/>
                <a:gd name="T12" fmla="*/ 13 w 54"/>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13" y="0"/>
                  </a:moveTo>
                  <a:cubicBezTo>
                    <a:pt x="0" y="11"/>
                    <a:pt x="0" y="11"/>
                    <a:pt x="0" y="11"/>
                  </a:cubicBezTo>
                  <a:cubicBezTo>
                    <a:pt x="13" y="40"/>
                    <a:pt x="13" y="40"/>
                    <a:pt x="13" y="40"/>
                  </a:cubicBezTo>
                  <a:cubicBezTo>
                    <a:pt x="0" y="58"/>
                    <a:pt x="0" y="58"/>
                    <a:pt x="0" y="58"/>
                  </a:cubicBezTo>
                  <a:cubicBezTo>
                    <a:pt x="4" y="58"/>
                    <a:pt x="4" y="58"/>
                    <a:pt x="4" y="58"/>
                  </a:cubicBezTo>
                  <a:cubicBezTo>
                    <a:pt x="54" y="58"/>
                    <a:pt x="44" y="29"/>
                    <a:pt x="44" y="16"/>
                  </a:cubicBezTo>
                  <a:cubicBezTo>
                    <a:pt x="44" y="6"/>
                    <a:pt x="24"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6" name="Freeform 637"/>
            <p:cNvSpPr/>
            <p:nvPr/>
          </p:nvSpPr>
          <p:spPr bwMode="auto">
            <a:xfrm>
              <a:off x="3416021" y="1422781"/>
              <a:ext cx="91603" cy="98816"/>
            </a:xfrm>
            <a:custGeom>
              <a:avLst/>
              <a:gdLst>
                <a:gd name="T0" fmla="*/ 54 w 54"/>
                <a:gd name="T1" fmla="*/ 11 h 58"/>
                <a:gd name="T2" fmla="*/ 41 w 54"/>
                <a:gd name="T3" fmla="*/ 0 h 58"/>
                <a:gd name="T4" fmla="*/ 11 w 54"/>
                <a:gd name="T5" fmla="*/ 16 h 58"/>
                <a:gd name="T6" fmla="*/ 50 w 54"/>
                <a:gd name="T7" fmla="*/ 58 h 58"/>
                <a:gd name="T8" fmla="*/ 54 w 54"/>
                <a:gd name="T9" fmla="*/ 58 h 58"/>
                <a:gd name="T10" fmla="*/ 41 w 54"/>
                <a:gd name="T11" fmla="*/ 40 h 58"/>
                <a:gd name="T12" fmla="*/ 54 w 54"/>
                <a:gd name="T13" fmla="*/ 11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54" y="11"/>
                  </a:moveTo>
                  <a:cubicBezTo>
                    <a:pt x="41" y="0"/>
                    <a:pt x="41" y="0"/>
                    <a:pt x="41" y="0"/>
                  </a:cubicBezTo>
                  <a:cubicBezTo>
                    <a:pt x="30" y="2"/>
                    <a:pt x="11" y="6"/>
                    <a:pt x="11" y="16"/>
                  </a:cubicBezTo>
                  <a:cubicBezTo>
                    <a:pt x="11" y="29"/>
                    <a:pt x="0" y="58"/>
                    <a:pt x="50" y="58"/>
                  </a:cubicBezTo>
                  <a:cubicBezTo>
                    <a:pt x="54" y="58"/>
                    <a:pt x="54" y="58"/>
                    <a:pt x="54" y="58"/>
                  </a:cubicBezTo>
                  <a:cubicBezTo>
                    <a:pt x="41" y="40"/>
                    <a:pt x="41" y="40"/>
                    <a:pt x="41" y="40"/>
                  </a:cubicBezTo>
                  <a:lnTo>
                    <a:pt x="5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7" name="Freeform 638"/>
            <p:cNvSpPr/>
            <p:nvPr/>
          </p:nvSpPr>
          <p:spPr bwMode="auto">
            <a:xfrm>
              <a:off x="3196030" y="1626181"/>
              <a:ext cx="225039" cy="292839"/>
            </a:xfrm>
            <a:custGeom>
              <a:avLst/>
              <a:gdLst>
                <a:gd name="T0" fmla="*/ 85 w 132"/>
                <a:gd name="T1" fmla="*/ 0 h 172"/>
                <a:gd name="T2" fmla="*/ 12 w 132"/>
                <a:gd name="T3" fmla="*/ 125 h 172"/>
                <a:gd name="T4" fmla="*/ 25 w 132"/>
                <a:gd name="T5" fmla="*/ 158 h 172"/>
                <a:gd name="T6" fmla="*/ 58 w 132"/>
                <a:gd name="T7" fmla="*/ 156 h 172"/>
                <a:gd name="T8" fmla="*/ 132 w 132"/>
                <a:gd name="T9" fmla="*/ 28 h 172"/>
                <a:gd name="T10" fmla="*/ 105 w 132"/>
                <a:gd name="T11" fmla="*/ 19 h 172"/>
                <a:gd name="T12" fmla="*/ 85 w 132"/>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132" h="172">
                  <a:moveTo>
                    <a:pt x="85" y="0"/>
                  </a:moveTo>
                  <a:cubicBezTo>
                    <a:pt x="12" y="125"/>
                    <a:pt x="12" y="125"/>
                    <a:pt x="12" y="125"/>
                  </a:cubicBezTo>
                  <a:cubicBezTo>
                    <a:pt x="12" y="125"/>
                    <a:pt x="0" y="144"/>
                    <a:pt x="25" y="158"/>
                  </a:cubicBezTo>
                  <a:cubicBezTo>
                    <a:pt x="49" y="172"/>
                    <a:pt x="58" y="156"/>
                    <a:pt x="58" y="156"/>
                  </a:cubicBezTo>
                  <a:cubicBezTo>
                    <a:pt x="132" y="28"/>
                    <a:pt x="132" y="28"/>
                    <a:pt x="132" y="28"/>
                  </a:cubicBezTo>
                  <a:cubicBezTo>
                    <a:pt x="132" y="28"/>
                    <a:pt x="119" y="27"/>
                    <a:pt x="105" y="19"/>
                  </a:cubicBezTo>
                  <a:cubicBezTo>
                    <a:pt x="92" y="11"/>
                    <a:pt x="85" y="0"/>
                    <a:pt x="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anim calcmode="lin" valueType="num">
                                      <p:cBhvr>
                                        <p:cTn id="14" dur="750" fill="hold"/>
                                        <p:tgtEl>
                                          <p:spTgt spid="9"/>
                                        </p:tgtEl>
                                        <p:attrNameLst>
                                          <p:attrName>ppt_x</p:attrName>
                                        </p:attrNameLst>
                                      </p:cBhvr>
                                      <p:tavLst>
                                        <p:tav tm="0">
                                          <p:val>
                                            <p:strVal val="#ppt_x"/>
                                          </p:val>
                                        </p:tav>
                                        <p:tav tm="100000">
                                          <p:val>
                                            <p:strVal val="#ppt_x"/>
                                          </p:val>
                                        </p:tav>
                                      </p:tavLst>
                                    </p:anim>
                                    <p:anim calcmode="lin" valueType="num">
                                      <p:cBhvr>
                                        <p:cTn id="15" dur="75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3000"/>
                                  </p:iterate>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8"/>
                                        </p:tgtEl>
                                        <p:attrNameLst>
                                          <p:attrName>ppt_y</p:attrName>
                                        </p:attrNameLst>
                                      </p:cBhvr>
                                      <p:tavLst>
                                        <p:tav tm="0">
                                          <p:val>
                                            <p:strVal val="#ppt_y"/>
                                          </p:val>
                                        </p:tav>
                                        <p:tav tm="100000">
                                          <p:val>
                                            <p:strVal val="#ppt_y"/>
                                          </p:val>
                                        </p:tav>
                                      </p:tavLst>
                                    </p:anim>
                                    <p:anim calcmode="lin" valueType="num">
                                      <p:cBhvr>
                                        <p:cTn id="25"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8"/>
                                        </p:tgtEl>
                                      </p:cBhvr>
                                    </p:animEffect>
                                  </p:childTnLst>
                                </p:cTn>
                              </p:par>
                            </p:childTnLst>
                          </p:cTn>
                        </p:par>
                        <p:par>
                          <p:cTn id="28" fill="hold">
                            <p:stCondLst>
                              <p:cond delay="1825"/>
                            </p:stCondLst>
                            <p:childTnLst>
                              <p:par>
                                <p:cTn id="29" presetID="41" presetClass="entr" presetSubtype="0" fill="hold" grpId="0" nodeType="afterEffect">
                                  <p:stCondLst>
                                    <p:cond delay="0"/>
                                  </p:stCondLst>
                                  <p:iterate type="lt">
                                    <p:tmPct val="3000"/>
                                  </p:iterate>
                                  <p:childTnLst>
                                    <p:set>
                                      <p:cBhvr>
                                        <p:cTn id="30" dur="1" fill="hold">
                                          <p:stCondLst>
                                            <p:cond delay="0"/>
                                          </p:stCondLst>
                                        </p:cTn>
                                        <p:tgtEl>
                                          <p:spTgt spid="17"/>
                                        </p:tgtEl>
                                        <p:attrNameLst>
                                          <p:attrName>style.visibility</p:attrName>
                                        </p:attrNameLst>
                                      </p:cBhvr>
                                      <p:to>
                                        <p:strVal val="visible"/>
                                      </p:to>
                                    </p:set>
                                    <p:anim calcmode="lin" valueType="num">
                                      <p:cBhvr>
                                        <p:cTn id="31"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17"/>
                                        </p:tgtEl>
                                        <p:attrNameLst>
                                          <p:attrName>ppt_y</p:attrName>
                                        </p:attrNameLst>
                                      </p:cBhvr>
                                      <p:tavLst>
                                        <p:tav tm="0">
                                          <p:val>
                                            <p:strVal val="#ppt_y"/>
                                          </p:val>
                                        </p:tav>
                                        <p:tav tm="100000">
                                          <p:val>
                                            <p:strVal val="#ppt_y"/>
                                          </p:val>
                                        </p:tav>
                                      </p:tavLst>
                                    </p:anim>
                                    <p:anim calcmode="lin" valueType="num">
                                      <p:cBhvr>
                                        <p:cTn id="33"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17"/>
                                        </p:tgtEl>
                                      </p:cBhvr>
                                    </p:animEffect>
                                  </p:childTnLst>
                                </p:cTn>
                              </p:par>
                              <p:par>
                                <p:cTn id="36" presetID="22" presetClass="entr" presetSubtype="2"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right)">
                                      <p:cBhvr>
                                        <p:cTn id="38" dur="500"/>
                                        <p:tgtEl>
                                          <p:spTgt spid="19"/>
                                        </p:tgtEl>
                                      </p:cBhvr>
                                    </p:animEffect>
                                  </p:childTnLst>
                                </p:cTn>
                              </p:par>
                            </p:childTnLst>
                          </p:cTn>
                        </p:par>
                        <p:par>
                          <p:cTn id="39" fill="hold">
                            <p:stCondLst>
                              <p:cond delay="2652"/>
                            </p:stCondLst>
                            <p:childTnLst>
                              <p:par>
                                <p:cTn id="40" presetID="41" presetClass="entr" presetSubtype="0" fill="hold" grpId="0" nodeType="afterEffect">
                                  <p:stCondLst>
                                    <p:cond delay="0"/>
                                  </p:stCondLst>
                                  <p:iterate type="lt">
                                    <p:tmPct val="3000"/>
                                  </p:iterate>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1"/>
                                        </p:tgtEl>
                                        <p:attrNameLst>
                                          <p:attrName>ppt_y</p:attrName>
                                        </p:attrNameLst>
                                      </p:cBhvr>
                                      <p:tavLst>
                                        <p:tav tm="0">
                                          <p:val>
                                            <p:strVal val="#ppt_y"/>
                                          </p:val>
                                        </p:tav>
                                        <p:tav tm="100000">
                                          <p:val>
                                            <p:strVal val="#ppt_y"/>
                                          </p:val>
                                        </p:tav>
                                      </p:tavLst>
                                    </p:anim>
                                    <p:anim calcmode="lin" valueType="num">
                                      <p:cBhvr>
                                        <p:cTn id="44"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1"/>
                                        </p:tgtEl>
                                      </p:cBhvr>
                                    </p:animEffect>
                                  </p:childTnLst>
                                </p:cTn>
                              </p:par>
                            </p:childTnLst>
                          </p:cTn>
                        </p:par>
                        <p:par>
                          <p:cTn id="47" fill="hold">
                            <p:stCondLst>
                              <p:cond delay="3227"/>
                            </p:stCondLst>
                            <p:childTnLst>
                              <p:par>
                                <p:cTn id="48" presetID="41" presetClass="entr" presetSubtype="0" fill="hold" grpId="0" nodeType="afterEffect">
                                  <p:stCondLst>
                                    <p:cond delay="0"/>
                                  </p:stCondLst>
                                  <p:iterate type="lt">
                                    <p:tmPct val="3000"/>
                                  </p:iterate>
                                  <p:childTnLst>
                                    <p:set>
                                      <p:cBhvr>
                                        <p:cTn id="49" dur="1" fill="hold">
                                          <p:stCondLst>
                                            <p:cond delay="0"/>
                                          </p:stCondLst>
                                        </p:cTn>
                                        <p:tgtEl>
                                          <p:spTgt spid="30"/>
                                        </p:tgtEl>
                                        <p:attrNameLst>
                                          <p:attrName>style.visibility</p:attrName>
                                        </p:attrNameLst>
                                      </p:cBhvr>
                                      <p:to>
                                        <p:strVal val="visible"/>
                                      </p:to>
                                    </p:set>
                                    <p:anim calcmode="lin" valueType="num">
                                      <p:cBhvr>
                                        <p:cTn id="50"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30"/>
                                        </p:tgtEl>
                                        <p:attrNameLst>
                                          <p:attrName>ppt_y</p:attrName>
                                        </p:attrNameLst>
                                      </p:cBhvr>
                                      <p:tavLst>
                                        <p:tav tm="0">
                                          <p:val>
                                            <p:strVal val="#ppt_y"/>
                                          </p:val>
                                        </p:tav>
                                        <p:tav tm="100000">
                                          <p:val>
                                            <p:strVal val="#ppt_y"/>
                                          </p:val>
                                        </p:tav>
                                      </p:tavLst>
                                    </p:anim>
                                    <p:anim calcmode="lin" valueType="num">
                                      <p:cBhvr>
                                        <p:cTn id="52"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30"/>
                                        </p:tgtEl>
                                      </p:cBhvr>
                                    </p:animEffect>
                                  </p:childTnLst>
                                </p:cTn>
                              </p:par>
                              <p:par>
                                <p:cTn id="55" presetID="22" presetClass="entr" presetSubtype="2"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right)">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421396" y="2130493"/>
            <a:ext cx="9912368" cy="3641195"/>
            <a:chOff x="1828214" y="1731349"/>
            <a:chExt cx="9912368" cy="3641195"/>
          </a:xfrm>
        </p:grpSpPr>
        <p:grpSp>
          <p:nvGrpSpPr>
            <p:cNvPr id="10" name="组合 9"/>
            <p:cNvGrpSpPr/>
            <p:nvPr/>
          </p:nvGrpSpPr>
          <p:grpSpPr>
            <a:xfrm>
              <a:off x="1896708" y="1731349"/>
              <a:ext cx="3057270" cy="2324896"/>
              <a:chOff x="899592" y="987574"/>
              <a:chExt cx="2487032" cy="1891260"/>
            </a:xfrm>
            <a:solidFill>
              <a:srgbClr val="FFABB1"/>
            </a:solidFill>
          </p:grpSpPr>
          <p:grpSp>
            <p:nvGrpSpPr>
              <p:cNvPr id="38" name="组合 37"/>
              <p:cNvGrpSpPr/>
              <p:nvPr/>
            </p:nvGrpSpPr>
            <p:grpSpPr>
              <a:xfrm>
                <a:off x="899592" y="987574"/>
                <a:ext cx="2160240" cy="1891260"/>
                <a:chOff x="899592" y="987574"/>
                <a:chExt cx="2160240" cy="1891260"/>
              </a:xfrm>
              <a:grpFill/>
            </p:grpSpPr>
            <p:cxnSp>
              <p:nvCxnSpPr>
                <p:cNvPr id="45" name="直接连接符 44"/>
                <p:cNvCxnSpPr/>
                <p:nvPr/>
              </p:nvCxnSpPr>
              <p:spPr>
                <a:xfrm>
                  <a:off x="899592" y="987574"/>
                  <a:ext cx="20754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9592" y="987574"/>
                  <a:ext cx="0" cy="108012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Rectangle 4"/>
                <p:cNvSpPr/>
                <p:nvPr/>
              </p:nvSpPr>
              <p:spPr>
                <a:xfrm>
                  <a:off x="1040160" y="1131590"/>
                  <a:ext cx="2019672" cy="1747244"/>
                </a:xfrm>
                <a:prstGeom prst="rect">
                  <a:avLst/>
                </a:prstGeom>
                <a:solidFill>
                  <a:schemeClr val="accent3"/>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pic>
              <p:nvPicPr>
                <p:cNvPr id="48" name="Picture 2" descr="E:\PPT\0。图片\PNG\2、win7风格\灰色超全扁平化图标\826.png"/>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115616" y="1275919"/>
                  <a:ext cx="452760" cy="452760"/>
                </a:xfrm>
                <a:prstGeom prst="rect">
                  <a:avLst/>
                </a:prstGeom>
                <a:solidFill>
                  <a:schemeClr val="accent3"/>
                </a:solidFill>
              </p:spPr>
            </p:pic>
          </p:grpSp>
          <p:grpSp>
            <p:nvGrpSpPr>
              <p:cNvPr id="39" name="组合 38"/>
              <p:cNvGrpSpPr/>
              <p:nvPr/>
            </p:nvGrpSpPr>
            <p:grpSpPr>
              <a:xfrm>
                <a:off x="1501602" y="1805383"/>
                <a:ext cx="1885022" cy="1054211"/>
                <a:chOff x="4945172" y="2676736"/>
                <a:chExt cx="1885022" cy="1054211"/>
              </a:xfrm>
              <a:grpFill/>
            </p:grpSpPr>
            <p:sp>
              <p:nvSpPr>
                <p:cNvPr id="41" name="TextBox 40"/>
                <p:cNvSpPr txBox="1"/>
                <p:nvPr/>
              </p:nvSpPr>
              <p:spPr>
                <a:xfrm>
                  <a:off x="4945172" y="2676736"/>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4958021" y="2864862"/>
                  <a:ext cx="1872173" cy="475704"/>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4957986" y="3060990"/>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4957986" y="3255243"/>
                  <a:ext cx="1872173" cy="475704"/>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11" name="组合 10"/>
            <p:cNvGrpSpPr/>
            <p:nvPr/>
          </p:nvGrpSpPr>
          <p:grpSpPr>
            <a:xfrm>
              <a:off x="5282812" y="1731349"/>
              <a:ext cx="3041518" cy="2324896"/>
              <a:chOff x="3347864" y="1832618"/>
              <a:chExt cx="2474218" cy="1891260"/>
            </a:xfrm>
            <a:solidFill>
              <a:srgbClr val="27C5D6"/>
            </a:solidFill>
          </p:grpSpPr>
          <p:cxnSp>
            <p:nvCxnSpPr>
              <p:cNvPr id="29" name="直接连接符 28"/>
              <p:cNvCxnSpPr/>
              <p:nvPr/>
            </p:nvCxnSpPr>
            <p:spPr>
              <a:xfrm>
                <a:off x="3347864" y="1832618"/>
                <a:ext cx="2075400" cy="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4"/>
              <p:cNvSpPr/>
              <p:nvPr/>
            </p:nvSpPr>
            <p:spPr>
              <a:xfrm>
                <a:off x="3488432" y="1976634"/>
                <a:ext cx="2019672" cy="1747244"/>
              </a:xfrm>
              <a:prstGeom prst="rect">
                <a:avLst/>
              </a:prstGeom>
              <a:solidFill>
                <a:schemeClr val="accent2"/>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3937060" y="2687014"/>
                <a:ext cx="1885022" cy="853915"/>
                <a:chOff x="4945172" y="2641315"/>
                <a:chExt cx="1885022" cy="853915"/>
              </a:xfrm>
              <a:grpFill/>
            </p:grpSpPr>
            <p:sp>
              <p:nvSpPr>
                <p:cNvPr id="34" name="TextBox 55"/>
                <p:cNvSpPr txBox="1"/>
                <p:nvPr/>
              </p:nvSpPr>
              <p:spPr>
                <a:xfrm>
                  <a:off x="4945172" y="2641315"/>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 name="TextBox 56"/>
                <p:cNvSpPr txBox="1"/>
                <p:nvPr/>
              </p:nvSpPr>
              <p:spPr>
                <a:xfrm>
                  <a:off x="4958021" y="2829441"/>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6" name="TextBox 57"/>
                <p:cNvSpPr txBox="1"/>
                <p:nvPr/>
              </p:nvSpPr>
              <p:spPr>
                <a:xfrm>
                  <a:off x="4957986" y="3025569"/>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7" name="TextBox 58"/>
                <p:cNvSpPr txBox="1"/>
                <p:nvPr/>
              </p:nvSpPr>
              <p:spPr>
                <a:xfrm>
                  <a:off x="4957986" y="3219822"/>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pic>
            <p:nvPicPr>
              <p:cNvPr id="32" name="Picture 3" descr="E:\PPT\0。图片\PNG\2、win7风格\灰色超全扁平化图标\824.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3510328" y="2029914"/>
                <a:ext cx="596776" cy="596776"/>
              </a:xfrm>
              <a:prstGeom prst="rect">
                <a:avLst/>
              </a:prstGeom>
              <a:solidFill>
                <a:schemeClr val="accent2"/>
              </a:solidFill>
            </p:spPr>
          </p:pic>
        </p:grpSp>
        <p:grpSp>
          <p:nvGrpSpPr>
            <p:cNvPr id="14" name="组合 13"/>
            <p:cNvGrpSpPr/>
            <p:nvPr/>
          </p:nvGrpSpPr>
          <p:grpSpPr>
            <a:xfrm>
              <a:off x="5282811" y="1731349"/>
              <a:ext cx="6457771" cy="2324896"/>
              <a:chOff x="3220128" y="2768722"/>
              <a:chExt cx="5253278" cy="1891260"/>
            </a:xfrm>
            <a:solidFill>
              <a:srgbClr val="FFABB1"/>
            </a:solidFill>
          </p:grpSpPr>
          <p:cxnSp>
            <p:nvCxnSpPr>
              <p:cNvPr id="18" name="直接连接符 17"/>
              <p:cNvCxnSpPr/>
              <p:nvPr/>
            </p:nvCxnSpPr>
            <p:spPr>
              <a:xfrm>
                <a:off x="5940152" y="2768722"/>
                <a:ext cx="2075400"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940152" y="2768722"/>
                <a:ext cx="0" cy="108012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4"/>
              <p:cNvSpPr/>
              <p:nvPr/>
            </p:nvSpPr>
            <p:spPr>
              <a:xfrm>
                <a:off x="6080720" y="2912738"/>
                <a:ext cx="2019672" cy="1747244"/>
              </a:xfrm>
              <a:prstGeom prst="rect">
                <a:avLst/>
              </a:prstGeom>
              <a:solidFill>
                <a:schemeClr val="accent4"/>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6584768" y="3610504"/>
                <a:ext cx="1888638" cy="866529"/>
                <a:chOff x="5000592" y="2628701"/>
                <a:chExt cx="1888638" cy="866529"/>
              </a:xfrm>
              <a:grpFill/>
            </p:grpSpPr>
            <p:sp>
              <p:nvSpPr>
                <p:cNvPr id="24" name="TextBox 65"/>
                <p:cNvSpPr txBox="1"/>
                <p:nvPr/>
              </p:nvSpPr>
              <p:spPr>
                <a:xfrm>
                  <a:off x="5000592" y="2628701"/>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6" name="TextBox 67"/>
                <p:cNvSpPr txBox="1"/>
                <p:nvPr/>
              </p:nvSpPr>
              <p:spPr>
                <a:xfrm>
                  <a:off x="5017057" y="2829441"/>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7" name="TextBox 68"/>
                <p:cNvSpPr txBox="1"/>
                <p:nvPr/>
              </p:nvSpPr>
              <p:spPr>
                <a:xfrm>
                  <a:off x="5017021" y="3025569"/>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8" name="TextBox 69"/>
                <p:cNvSpPr txBox="1"/>
                <p:nvPr/>
              </p:nvSpPr>
              <p:spPr>
                <a:xfrm>
                  <a:off x="5017021" y="3219822"/>
                  <a:ext cx="1872173" cy="275408"/>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请输入您要的内容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pic>
            <p:nvPicPr>
              <p:cNvPr id="22" name="Picture 4" descr="E:\PPT\0。图片\PNG\2、win7风格\灰色超全扁平化图标\970.png"/>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6093622" y="2916163"/>
                <a:ext cx="572950" cy="572950"/>
              </a:xfrm>
              <a:prstGeom prst="rect">
                <a:avLst/>
              </a:prstGeom>
              <a:solidFill>
                <a:schemeClr val="accent4"/>
              </a:solidFill>
            </p:spPr>
          </p:pic>
          <p:cxnSp>
            <p:nvCxnSpPr>
              <p:cNvPr id="23" name="直接连接符 22"/>
              <p:cNvCxnSpPr/>
              <p:nvPr/>
            </p:nvCxnSpPr>
            <p:spPr>
              <a:xfrm>
                <a:off x="3220128" y="2768722"/>
                <a:ext cx="0" cy="108012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1828214" y="4436741"/>
              <a:ext cx="9740458" cy="457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zh-CN" altLang="en-US"/>
            </a:p>
          </p:txBody>
        </p:sp>
        <p:sp>
          <p:nvSpPr>
            <p:cNvPr id="17" name="TextBox 504"/>
            <p:cNvSpPr txBox="1"/>
            <p:nvPr/>
          </p:nvSpPr>
          <p:spPr>
            <a:xfrm>
              <a:off x="2671101" y="4671976"/>
              <a:ext cx="8260282" cy="700568"/>
            </a:xfrm>
            <a:prstGeom prst="rect">
              <a:avLst/>
            </a:prstGeom>
            <a:noFill/>
          </p:spPr>
          <p:txBody>
            <a:bodyPr wrap="square" lIns="91433" tIns="45716" rIns="91433" bIns="45716"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50000"/>
                </a:lnSpc>
                <a:spcAft>
                  <a:spcPts val="1200"/>
                </a:spcAft>
              </a:pPr>
              <a:r>
                <a:rPr lang="zh-CN" altLang="en-US" dirty="0">
                  <a:solidFill>
                    <a:schemeClr val="bg1">
                      <a:lumMod val="50000"/>
                    </a:schemeClr>
                  </a:solidFill>
                  <a:sym typeface="微软雅黑" panose="020B0503020204020204" pitchFamily="34" charset="-122"/>
                </a:rPr>
                <a:t>右键点击图片选择设置图片格式可直接替换图片。</a:t>
              </a:r>
              <a:r>
                <a:rPr lang="zh-CN" altLang="en-US" dirty="0">
                  <a:solidFill>
                    <a:schemeClr val="bg1">
                      <a:lumMod val="50000"/>
                    </a:schemeClr>
                  </a:solidFill>
                </a:rPr>
                <a:t>您的内容打在这里，或者通过复制您的文本后，在此框中选择粘贴。</a:t>
              </a:r>
              <a:r>
                <a:rPr lang="zh-CN" altLang="en-US" dirty="0">
                  <a:solidFill>
                    <a:schemeClr val="bg1">
                      <a:lumMod val="50000"/>
                    </a:schemeClr>
                  </a:solidFill>
                  <a:sym typeface="微软雅黑" panose="020B0503020204020204" pitchFamily="34" charset="-122"/>
                </a:rPr>
                <a:t>在此录入上述图表的综合描述说明在此录入上述图表的综合描述说明。</a:t>
              </a:r>
              <a:endParaRPr lang="en-US" altLang="zh-CN" dirty="0">
                <a:solidFill>
                  <a:schemeClr val="bg1">
                    <a:lumMod val="50000"/>
                  </a:schemeClr>
                </a:solidFill>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250" fill="hold"/>
                                        <p:tgtEl>
                                          <p:spTgt spid="9"/>
                                        </p:tgtEl>
                                        <p:attrNameLst>
                                          <p:attrName>ppt_x</p:attrName>
                                        </p:attrNameLst>
                                      </p:cBhvr>
                                      <p:tavLst>
                                        <p:tav tm="0">
                                          <p:val>
                                            <p:strVal val="#ppt_x"/>
                                          </p:val>
                                        </p:tav>
                                        <p:tav tm="100000">
                                          <p:val>
                                            <p:strVal val="#ppt_x"/>
                                          </p:val>
                                        </p:tav>
                                      </p:tavLst>
                                    </p:anim>
                                    <p:anim calcmode="lin" valueType="num">
                                      <p:cBhvr additive="base">
                                        <p:cTn id="14" dur="12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773802" y="4982952"/>
            <a:ext cx="1409170" cy="64648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lnSpc>
                <a:spcPct val="100000"/>
              </a:lnSpc>
              <a:defRPr/>
            </a:pPr>
            <a:r>
              <a:rPr lang="zh-CN" altLang="en-US" sz="1400" kern="0" dirty="0">
                <a:solidFill>
                  <a:prstClr val="black">
                    <a:lumMod val="65000"/>
                    <a:lumOff val="35000"/>
                  </a:prstClr>
                </a:solidFill>
                <a:cs typeface="Arial" panose="020B0604020202020204" pitchFamily="34" charset="0"/>
              </a:rPr>
              <a:t>加入你的文字描述，加入你的加入你的文字描述！</a:t>
            </a:r>
            <a:endParaRPr lang="en-US" altLang="zh-CN" sz="1400" kern="0" dirty="0">
              <a:solidFill>
                <a:prstClr val="black">
                  <a:lumMod val="65000"/>
                  <a:lumOff val="35000"/>
                </a:prstClr>
              </a:solidFill>
              <a:cs typeface="Arial" panose="020B0604020202020204" pitchFamily="34" charset="0"/>
            </a:endParaRPr>
          </a:p>
        </p:txBody>
      </p:sp>
      <p:sp>
        <p:nvSpPr>
          <p:cNvPr id="10" name="TextBox 9"/>
          <p:cNvSpPr txBox="1"/>
          <p:nvPr/>
        </p:nvSpPr>
        <p:spPr>
          <a:xfrm>
            <a:off x="5517296" y="4982952"/>
            <a:ext cx="1409170" cy="64648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lnSpc>
                <a:spcPct val="100000"/>
              </a:lnSpc>
              <a:defRPr/>
            </a:pPr>
            <a:r>
              <a:rPr lang="zh-CN" altLang="en-US" sz="1400" kern="0" dirty="0">
                <a:solidFill>
                  <a:prstClr val="black">
                    <a:lumMod val="65000"/>
                    <a:lumOff val="35000"/>
                  </a:prstClr>
                </a:solidFill>
                <a:cs typeface="Arial" panose="020B0604020202020204" pitchFamily="34" charset="0"/>
              </a:rPr>
              <a:t>加入你的文字描述，加入你的加入你的文字描述！</a:t>
            </a:r>
            <a:endParaRPr lang="en-US" altLang="zh-CN" sz="1400" kern="0" dirty="0">
              <a:solidFill>
                <a:prstClr val="black">
                  <a:lumMod val="65000"/>
                  <a:lumOff val="35000"/>
                </a:prstClr>
              </a:solidFill>
              <a:cs typeface="Arial" panose="020B0604020202020204" pitchFamily="34" charset="0"/>
            </a:endParaRPr>
          </a:p>
        </p:txBody>
      </p:sp>
      <p:sp>
        <p:nvSpPr>
          <p:cNvPr id="11" name="TextBox 10"/>
          <p:cNvSpPr txBox="1"/>
          <p:nvPr/>
        </p:nvSpPr>
        <p:spPr>
          <a:xfrm>
            <a:off x="8260790" y="4990917"/>
            <a:ext cx="1409170" cy="64648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l">
              <a:lnSpc>
                <a:spcPct val="100000"/>
              </a:lnSpc>
              <a:defRPr/>
            </a:pPr>
            <a:r>
              <a:rPr lang="zh-CN" altLang="en-US" sz="1400" kern="0" dirty="0">
                <a:solidFill>
                  <a:prstClr val="black">
                    <a:lumMod val="65000"/>
                    <a:lumOff val="35000"/>
                  </a:prstClr>
                </a:solidFill>
                <a:cs typeface="Arial" panose="020B0604020202020204" pitchFamily="34" charset="0"/>
              </a:rPr>
              <a:t>加入你的文字描述，加入你的加入你的文字描述！</a:t>
            </a:r>
            <a:endParaRPr lang="en-US" altLang="zh-CN" sz="1400" kern="0" dirty="0">
              <a:solidFill>
                <a:prstClr val="black">
                  <a:lumMod val="65000"/>
                  <a:lumOff val="35000"/>
                </a:prstClr>
              </a:solidFill>
              <a:cs typeface="Arial" panose="020B0604020202020204" pitchFamily="34" charset="0"/>
            </a:endParaRPr>
          </a:p>
        </p:txBody>
      </p:sp>
      <p:grpSp>
        <p:nvGrpSpPr>
          <p:cNvPr id="16" name="组合 15"/>
          <p:cNvGrpSpPr/>
          <p:nvPr/>
        </p:nvGrpSpPr>
        <p:grpSpPr>
          <a:xfrm>
            <a:off x="2027000" y="2052168"/>
            <a:ext cx="2562921" cy="2563846"/>
            <a:chOff x="-295743" y="72557"/>
            <a:chExt cx="5201588" cy="5201586"/>
          </a:xfrm>
          <a:solidFill>
            <a:srgbClr val="3FB6BA"/>
          </a:solidFill>
          <a:effectLst/>
        </p:grpSpPr>
        <p:sp>
          <p:nvSpPr>
            <p:cNvPr id="17" name="同心圆 1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18" name="椭圆 17"/>
            <p:cNvSpPr/>
            <p:nvPr/>
          </p:nvSpPr>
          <p:spPr>
            <a:xfrm>
              <a:off x="-295743" y="72557"/>
              <a:ext cx="5201588" cy="5201586"/>
            </a:xfrm>
            <a:prstGeom prst="ellipse">
              <a:avLst/>
            </a:prstGeom>
            <a:blipFill dpi="0" rotWithShape="1">
              <a:blip r:embed="rId3"/>
              <a:srcRect/>
              <a:tile tx="0" ty="0" sx="28000" sy="2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grpSp>
        <p:nvGrpSpPr>
          <p:cNvPr id="19" name="组合 18"/>
          <p:cNvGrpSpPr/>
          <p:nvPr/>
        </p:nvGrpSpPr>
        <p:grpSpPr>
          <a:xfrm>
            <a:off x="4831697" y="2052164"/>
            <a:ext cx="2562919" cy="2563850"/>
            <a:chOff x="-295737" y="72560"/>
            <a:chExt cx="5201584" cy="5201588"/>
          </a:xfrm>
          <a:solidFill>
            <a:srgbClr val="ED8550"/>
          </a:solidFill>
          <a:effectLst/>
        </p:grpSpPr>
        <p:sp>
          <p:nvSpPr>
            <p:cNvPr id="20" name="同心圆 2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21" name="椭圆 20"/>
            <p:cNvSpPr/>
            <p:nvPr/>
          </p:nvSpPr>
          <p:spPr>
            <a:xfrm>
              <a:off x="-295737" y="72560"/>
              <a:ext cx="5201584" cy="5201588"/>
            </a:xfrm>
            <a:prstGeom prst="ellipse">
              <a:avLst/>
            </a:prstGeom>
            <a:blipFill dpi="0" rotWithShape="1">
              <a:blip r:embed="rId4"/>
              <a:srcRect/>
              <a:tile tx="0" ty="0" sx="28000" sy="2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grpSp>
        <p:nvGrpSpPr>
          <p:cNvPr id="22" name="组合 21"/>
          <p:cNvGrpSpPr/>
          <p:nvPr/>
        </p:nvGrpSpPr>
        <p:grpSpPr>
          <a:xfrm>
            <a:off x="7625241" y="2052163"/>
            <a:ext cx="2562919" cy="2563847"/>
            <a:chOff x="-295743" y="72559"/>
            <a:chExt cx="5201584" cy="5201584"/>
          </a:xfrm>
          <a:solidFill>
            <a:srgbClr val="3FB6BA"/>
          </a:solidFill>
          <a:effectLst/>
        </p:grpSpPr>
        <p:sp>
          <p:nvSpPr>
            <p:cNvPr id="23" name="同心圆 2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24" name="椭圆 23"/>
            <p:cNvSpPr/>
            <p:nvPr/>
          </p:nvSpPr>
          <p:spPr>
            <a:xfrm>
              <a:off x="-295743" y="72559"/>
              <a:ext cx="5201584" cy="5201584"/>
            </a:xfrm>
            <a:prstGeom prst="ellipse">
              <a:avLst/>
            </a:prstGeom>
            <a: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50" fill="hold"/>
                                        <p:tgtEl>
                                          <p:spTgt spid="16"/>
                                        </p:tgtEl>
                                        <p:attrNameLst>
                                          <p:attrName>ppt_x</p:attrName>
                                        </p:attrNameLst>
                                      </p:cBhvr>
                                      <p:tavLst>
                                        <p:tav tm="0">
                                          <p:val>
                                            <p:strVal val="#ppt_x"/>
                                          </p:val>
                                        </p:tav>
                                        <p:tav tm="100000">
                                          <p:val>
                                            <p:strVal val="#ppt_x"/>
                                          </p:val>
                                        </p:tav>
                                      </p:tavLst>
                                    </p:anim>
                                    <p:anim calcmode="lin" valueType="num">
                                      <p:cBhvr additive="base">
                                        <p:cTn id="14" dur="25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250" fill="hold"/>
                                        <p:tgtEl>
                                          <p:spTgt spid="19"/>
                                        </p:tgtEl>
                                        <p:attrNameLst>
                                          <p:attrName>ppt_x</p:attrName>
                                        </p:attrNameLst>
                                      </p:cBhvr>
                                      <p:tavLst>
                                        <p:tav tm="0">
                                          <p:val>
                                            <p:strVal val="#ppt_x"/>
                                          </p:val>
                                        </p:tav>
                                        <p:tav tm="100000">
                                          <p:val>
                                            <p:strVal val="#ppt_x"/>
                                          </p:val>
                                        </p:tav>
                                      </p:tavLst>
                                    </p:anim>
                                    <p:anim calcmode="lin" valueType="num">
                                      <p:cBhvr additive="base">
                                        <p:cTn id="19" dur="25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50" fill="hold"/>
                                        <p:tgtEl>
                                          <p:spTgt spid="22"/>
                                        </p:tgtEl>
                                        <p:attrNameLst>
                                          <p:attrName>ppt_x</p:attrName>
                                        </p:attrNameLst>
                                      </p:cBhvr>
                                      <p:tavLst>
                                        <p:tav tm="0">
                                          <p:val>
                                            <p:strVal val="#ppt_x"/>
                                          </p:val>
                                        </p:tav>
                                        <p:tav tm="100000">
                                          <p:val>
                                            <p:strVal val="#ppt_x"/>
                                          </p:val>
                                        </p:tav>
                                      </p:tavLst>
                                    </p:anim>
                                    <p:anim calcmode="lin" valueType="num">
                                      <p:cBhvr additive="base">
                                        <p:cTn id="24" dur="250" fill="hold"/>
                                        <p:tgtEl>
                                          <p:spTgt spid="22"/>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22" presetClass="entr" presetSubtype="2" fill="hold" grpId="0" nodeType="withEffect">
                                  <p:stCondLst>
                                    <p:cond delay="20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par>
                                <p:cTn id="32" presetID="22" presetClass="entr" presetSubtype="2" fill="hold" grpId="0" nodeType="withEffect">
                                  <p:stCondLst>
                                    <p:cond delay="40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sp>
        <p:nvSpPr>
          <p:cNvPr id="9" name="Oval 1"/>
          <p:cNvSpPr/>
          <p:nvPr/>
        </p:nvSpPr>
        <p:spPr>
          <a:xfrm>
            <a:off x="5643313" y="2007437"/>
            <a:ext cx="769734" cy="769732"/>
          </a:xfrm>
          <a:prstGeom prst="ellipse">
            <a:avLst/>
          </a:prstGeom>
          <a:solidFill>
            <a:schemeClr val="accent3"/>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endParaRPr>
          </a:p>
        </p:txBody>
      </p:sp>
      <p:sp>
        <p:nvSpPr>
          <p:cNvPr id="10" name="Oval 2"/>
          <p:cNvSpPr/>
          <p:nvPr/>
        </p:nvSpPr>
        <p:spPr>
          <a:xfrm>
            <a:off x="5643313" y="2968379"/>
            <a:ext cx="769734" cy="769732"/>
          </a:xfrm>
          <a:prstGeom prst="ellipse">
            <a:avLst/>
          </a:prstGeom>
          <a:solidFill>
            <a:schemeClr val="accent2"/>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endParaRPr>
          </a:p>
        </p:txBody>
      </p:sp>
      <p:sp>
        <p:nvSpPr>
          <p:cNvPr id="11" name="Oval 3"/>
          <p:cNvSpPr/>
          <p:nvPr/>
        </p:nvSpPr>
        <p:spPr>
          <a:xfrm>
            <a:off x="5643313" y="3895429"/>
            <a:ext cx="769734" cy="769732"/>
          </a:xfrm>
          <a:prstGeom prst="ellipse">
            <a:avLst/>
          </a:prstGeom>
          <a:solidFill>
            <a:schemeClr val="accent1">
              <a:lumMod val="75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endParaRPr>
          </a:p>
        </p:txBody>
      </p:sp>
      <p:sp>
        <p:nvSpPr>
          <p:cNvPr id="14" name="Oval 4"/>
          <p:cNvSpPr/>
          <p:nvPr/>
        </p:nvSpPr>
        <p:spPr>
          <a:xfrm>
            <a:off x="5643313" y="4902829"/>
            <a:ext cx="769734" cy="769732"/>
          </a:xfrm>
          <a:prstGeom prst="ellipse">
            <a:avLst/>
          </a:prstGeom>
          <a:solidFill>
            <a:schemeClr val="accent4"/>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endParaRPr>
          </a:p>
        </p:txBody>
      </p:sp>
      <p:sp>
        <p:nvSpPr>
          <p:cNvPr id="16" name="Subtitle 2"/>
          <p:cNvSpPr txBox="1"/>
          <p:nvPr/>
        </p:nvSpPr>
        <p:spPr>
          <a:xfrm>
            <a:off x="6610838" y="1952371"/>
            <a:ext cx="3953136" cy="741719"/>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7" name="Subtitle 2"/>
          <p:cNvSpPr txBox="1"/>
          <p:nvPr/>
        </p:nvSpPr>
        <p:spPr>
          <a:xfrm>
            <a:off x="6610838" y="2967680"/>
            <a:ext cx="3953136" cy="741719"/>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8" name="Subtitle 2"/>
          <p:cNvSpPr txBox="1"/>
          <p:nvPr/>
        </p:nvSpPr>
        <p:spPr>
          <a:xfrm>
            <a:off x="6610838" y="3898257"/>
            <a:ext cx="3953136" cy="741719"/>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9" name="Subtitle 2"/>
          <p:cNvSpPr txBox="1"/>
          <p:nvPr/>
        </p:nvSpPr>
        <p:spPr>
          <a:xfrm>
            <a:off x="6610838" y="4884652"/>
            <a:ext cx="3953136" cy="741719"/>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1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20" name="Subtitle 2"/>
          <p:cNvSpPr txBox="1"/>
          <p:nvPr/>
        </p:nvSpPr>
        <p:spPr>
          <a:xfrm>
            <a:off x="5663866" y="2164709"/>
            <a:ext cx="755552" cy="369310"/>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微软雅黑" panose="020B0503020204020204" pitchFamily="34" charset="-122"/>
                <a:ea typeface="微软雅黑" panose="020B0503020204020204" pitchFamily="34" charset="-122"/>
                <a:cs typeface="Helvetica Neue"/>
              </a:rPr>
              <a:t>25%</a:t>
            </a:r>
            <a:endParaRPr lang="en-US" sz="1100"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21" name="Subtitle 2"/>
          <p:cNvSpPr txBox="1"/>
          <p:nvPr/>
        </p:nvSpPr>
        <p:spPr>
          <a:xfrm>
            <a:off x="5654459" y="3129363"/>
            <a:ext cx="755552" cy="369310"/>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微软雅黑" panose="020B0503020204020204" pitchFamily="34" charset="-122"/>
                <a:ea typeface="微软雅黑" panose="020B0503020204020204" pitchFamily="34" charset="-122"/>
                <a:cs typeface="Helvetica Neue"/>
              </a:rPr>
              <a:t>55%</a:t>
            </a:r>
            <a:endParaRPr lang="en-US" sz="1100"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22" name="Subtitle 2"/>
          <p:cNvSpPr txBox="1"/>
          <p:nvPr/>
        </p:nvSpPr>
        <p:spPr>
          <a:xfrm>
            <a:off x="5663866" y="4065333"/>
            <a:ext cx="755552" cy="369310"/>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微软雅黑" panose="020B0503020204020204" pitchFamily="34" charset="-122"/>
                <a:ea typeface="微软雅黑" panose="020B0503020204020204" pitchFamily="34" charset="-122"/>
                <a:cs typeface="Helvetica Neue"/>
              </a:rPr>
              <a:t>20%</a:t>
            </a:r>
            <a:endParaRPr lang="en-US" sz="1100"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23" name="Subtitle 2"/>
          <p:cNvSpPr txBox="1"/>
          <p:nvPr/>
        </p:nvSpPr>
        <p:spPr>
          <a:xfrm>
            <a:off x="5663866" y="5062793"/>
            <a:ext cx="755552" cy="369310"/>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微软雅黑" panose="020B0503020204020204" pitchFamily="34" charset="-122"/>
                <a:ea typeface="微软雅黑" panose="020B0503020204020204" pitchFamily="34" charset="-122"/>
                <a:cs typeface="Helvetica Neue"/>
              </a:rPr>
              <a:t>80%</a:t>
            </a:r>
            <a:endParaRPr lang="en-US" sz="1100" dirty="0">
              <a:solidFill>
                <a:schemeClr val="bg1"/>
              </a:solidFill>
              <a:latin typeface="微软雅黑" panose="020B0503020204020204" pitchFamily="34" charset="-122"/>
              <a:ea typeface="微软雅黑" panose="020B0503020204020204" pitchFamily="34" charset="-122"/>
              <a:cs typeface="Helvetica Neue"/>
            </a:endParaRPr>
          </a:p>
        </p:txBody>
      </p:sp>
      <p:grpSp>
        <p:nvGrpSpPr>
          <p:cNvPr id="24" name="Group 3"/>
          <p:cNvGrpSpPr/>
          <p:nvPr/>
        </p:nvGrpSpPr>
        <p:grpSpPr>
          <a:xfrm>
            <a:off x="2026952" y="1965610"/>
            <a:ext cx="2951700" cy="3859638"/>
            <a:chOff x="4754986" y="2153427"/>
            <a:chExt cx="2697135" cy="3526769"/>
          </a:xfrm>
        </p:grpSpPr>
        <p:sp>
          <p:nvSpPr>
            <p:cNvPr id="25" name="Freeform 78"/>
            <p:cNvSpPr/>
            <p:nvPr/>
          </p:nvSpPr>
          <p:spPr bwMode="auto">
            <a:xfrm>
              <a:off x="4807460" y="3896065"/>
              <a:ext cx="1295253" cy="1784131"/>
            </a:xfrm>
            <a:custGeom>
              <a:avLst/>
              <a:gdLst>
                <a:gd name="connsiteX0" fmla="*/ 1295252 w 1295253"/>
                <a:gd name="connsiteY0" fmla="*/ 0 h 1784131"/>
                <a:gd name="connsiteX1" fmla="*/ 1295252 w 1295253"/>
                <a:gd name="connsiteY1" fmla="*/ 3485 h 1784131"/>
                <a:gd name="connsiteX2" fmla="*/ 1295252 w 1295253"/>
                <a:gd name="connsiteY2" fmla="*/ 9020 h 1784131"/>
                <a:gd name="connsiteX3" fmla="*/ 1295253 w 1295253"/>
                <a:gd name="connsiteY3" fmla="*/ 9020 h 1784131"/>
                <a:gd name="connsiteX4" fmla="*/ 1295253 w 1295253"/>
                <a:gd name="connsiteY4" fmla="*/ 1784130 h 1784131"/>
                <a:gd name="connsiteX5" fmla="*/ 1295252 w 1295253"/>
                <a:gd name="connsiteY5" fmla="*/ 1784129 h 1784131"/>
                <a:gd name="connsiteX6" fmla="*/ 1295252 w 1295253"/>
                <a:gd name="connsiteY6" fmla="*/ 1784131 h 1784131"/>
                <a:gd name="connsiteX7" fmla="*/ 1289916 w 1295253"/>
                <a:gd name="connsiteY7" fmla="*/ 1779839 h 1784131"/>
                <a:gd name="connsiteX8" fmla="*/ 1289264 w 1295253"/>
                <a:gd name="connsiteY8" fmla="*/ 1779305 h 1784131"/>
                <a:gd name="connsiteX9" fmla="*/ 1285709 w 1295253"/>
                <a:gd name="connsiteY9" fmla="*/ 1776442 h 1784131"/>
                <a:gd name="connsiteX10" fmla="*/ 1278981 w 1295253"/>
                <a:gd name="connsiteY10" fmla="*/ 1770899 h 1784131"/>
                <a:gd name="connsiteX11" fmla="*/ 1274454 w 1295253"/>
                <a:gd name="connsiteY11" fmla="*/ 1767198 h 1784131"/>
                <a:gd name="connsiteX12" fmla="*/ 1271339 w 1295253"/>
                <a:gd name="connsiteY12" fmla="*/ 1764603 h 1784131"/>
                <a:gd name="connsiteX13" fmla="*/ 1258397 w 1295253"/>
                <a:gd name="connsiteY13" fmla="*/ 1753940 h 1784131"/>
                <a:gd name="connsiteX14" fmla="*/ 924699 w 1295253"/>
                <a:gd name="connsiteY14" fmla="*/ 1448778 h 1784131"/>
                <a:gd name="connsiteX15" fmla="*/ 885343 w 1295253"/>
                <a:gd name="connsiteY15" fmla="*/ 1408842 h 1784131"/>
                <a:gd name="connsiteX16" fmla="*/ 884367 w 1295253"/>
                <a:gd name="connsiteY16" fmla="*/ 1407885 h 1784131"/>
                <a:gd name="connsiteX17" fmla="*/ 883417 w 1295253"/>
                <a:gd name="connsiteY17" fmla="*/ 1406888 h 1784131"/>
                <a:gd name="connsiteX18" fmla="*/ 832405 w 1295253"/>
                <a:gd name="connsiteY18" fmla="*/ 1355125 h 1784131"/>
                <a:gd name="connsiteX19" fmla="*/ 794341 w 1295253"/>
                <a:gd name="connsiteY19" fmla="*/ 1313361 h 1784131"/>
                <a:gd name="connsiteX20" fmla="*/ 742842 w 1295253"/>
                <a:gd name="connsiteY20" fmla="*/ 1259289 h 1784131"/>
                <a:gd name="connsiteX21" fmla="*/ 685733 w 1295253"/>
                <a:gd name="connsiteY21" fmla="*/ 1194198 h 1784131"/>
                <a:gd name="connsiteX22" fmla="*/ 638119 w 1295253"/>
                <a:gd name="connsiteY22" fmla="*/ 1141956 h 1784131"/>
                <a:gd name="connsiteX23" fmla="*/ 619297 w 1295253"/>
                <a:gd name="connsiteY23" fmla="*/ 1118475 h 1784131"/>
                <a:gd name="connsiteX24" fmla="*/ 596804 w 1295253"/>
                <a:gd name="connsiteY24" fmla="*/ 1092837 h 1784131"/>
                <a:gd name="connsiteX25" fmla="*/ 452796 w 1295253"/>
                <a:gd name="connsiteY25" fmla="*/ 911354 h 1784131"/>
                <a:gd name="connsiteX26" fmla="*/ 453050 w 1295253"/>
                <a:gd name="connsiteY26" fmla="*/ 911076 h 1784131"/>
                <a:gd name="connsiteX27" fmla="*/ 444115 w 1295253"/>
                <a:gd name="connsiteY27" fmla="*/ 899929 h 1784131"/>
                <a:gd name="connsiteX28" fmla="*/ 120377 w 1295253"/>
                <a:gd name="connsiteY28" fmla="*/ 356324 h 1784131"/>
                <a:gd name="connsiteX29" fmla="*/ 0 w 1295253"/>
                <a:gd name="connsiteY29" fmla="*/ 9020 h 1784131"/>
                <a:gd name="connsiteX30" fmla="*/ 1286485 w 1295253"/>
                <a:gd name="connsiteY30" fmla="*/ 9020 h 178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5253" h="1784131">
                  <a:moveTo>
                    <a:pt x="1295252" y="0"/>
                  </a:moveTo>
                  <a:cubicBezTo>
                    <a:pt x="1295252" y="0"/>
                    <a:pt x="1295252" y="0"/>
                    <a:pt x="1295252" y="3485"/>
                  </a:cubicBezTo>
                  <a:lnTo>
                    <a:pt x="1295252" y="9020"/>
                  </a:lnTo>
                  <a:lnTo>
                    <a:pt x="1295253" y="9020"/>
                  </a:lnTo>
                  <a:cubicBezTo>
                    <a:pt x="1295253" y="9020"/>
                    <a:pt x="1295253" y="9020"/>
                    <a:pt x="1295253" y="1784130"/>
                  </a:cubicBezTo>
                  <a:lnTo>
                    <a:pt x="1295252" y="1784129"/>
                  </a:lnTo>
                  <a:lnTo>
                    <a:pt x="1295252" y="1784131"/>
                  </a:lnTo>
                  <a:cubicBezTo>
                    <a:pt x="1295252" y="1784131"/>
                    <a:pt x="1293428" y="1782681"/>
                    <a:pt x="1289916" y="1779839"/>
                  </a:cubicBezTo>
                  <a:lnTo>
                    <a:pt x="1289264" y="1779305"/>
                  </a:lnTo>
                  <a:lnTo>
                    <a:pt x="1285709" y="1776442"/>
                  </a:lnTo>
                  <a:lnTo>
                    <a:pt x="1278981" y="1770899"/>
                  </a:lnTo>
                  <a:lnTo>
                    <a:pt x="1274454" y="1767198"/>
                  </a:lnTo>
                  <a:lnTo>
                    <a:pt x="1271339" y="1764603"/>
                  </a:lnTo>
                  <a:lnTo>
                    <a:pt x="1258397" y="1753940"/>
                  </a:lnTo>
                  <a:cubicBezTo>
                    <a:pt x="1199173" y="1704561"/>
                    <a:pt x="1074176" y="1596976"/>
                    <a:pt x="924699" y="1448778"/>
                  </a:cubicBezTo>
                  <a:lnTo>
                    <a:pt x="885343" y="1408842"/>
                  </a:lnTo>
                  <a:lnTo>
                    <a:pt x="884367" y="1407885"/>
                  </a:lnTo>
                  <a:lnTo>
                    <a:pt x="883417" y="1406888"/>
                  </a:lnTo>
                  <a:lnTo>
                    <a:pt x="832405" y="1355125"/>
                  </a:lnTo>
                  <a:lnTo>
                    <a:pt x="794341" y="1313361"/>
                  </a:lnTo>
                  <a:lnTo>
                    <a:pt x="742842" y="1259289"/>
                  </a:lnTo>
                  <a:lnTo>
                    <a:pt x="685733" y="1194198"/>
                  </a:lnTo>
                  <a:lnTo>
                    <a:pt x="638119" y="1141956"/>
                  </a:lnTo>
                  <a:lnTo>
                    <a:pt x="619297" y="1118475"/>
                  </a:lnTo>
                  <a:lnTo>
                    <a:pt x="596804" y="1092837"/>
                  </a:lnTo>
                  <a:cubicBezTo>
                    <a:pt x="548099" y="1034691"/>
                    <a:pt x="499733" y="974039"/>
                    <a:pt x="452796" y="911354"/>
                  </a:cubicBezTo>
                  <a:lnTo>
                    <a:pt x="453050" y="911076"/>
                  </a:lnTo>
                  <a:lnTo>
                    <a:pt x="444115" y="899929"/>
                  </a:lnTo>
                  <a:cubicBezTo>
                    <a:pt x="318397" y="730460"/>
                    <a:pt x="203437" y="546256"/>
                    <a:pt x="120377" y="356324"/>
                  </a:cubicBezTo>
                  <a:cubicBezTo>
                    <a:pt x="67411" y="235733"/>
                    <a:pt x="26483" y="119965"/>
                    <a:pt x="0" y="9020"/>
                  </a:cubicBezTo>
                  <a:lnTo>
                    <a:pt x="1286485" y="9020"/>
                  </a:lnTo>
                  <a:close/>
                </a:path>
              </a:pathLst>
            </a:custGeom>
            <a:solidFill>
              <a:schemeClr val="accent2"/>
            </a:solidFill>
            <a:ln>
              <a:noFill/>
            </a:ln>
          </p:spPr>
          <p:txBody>
            <a:bodyPr vert="horz" wrap="square" lIns="91440" tIns="45720" rIns="91440" bIns="45720" numCol="1" anchor="t" anchorCtr="0" compatLnSpc="1">
              <a:noAutofit/>
            </a:bodyPr>
            <a:lstStyle/>
            <a:p>
              <a:endParaRPr lang="en-US"/>
            </a:p>
          </p:txBody>
        </p:sp>
        <p:sp>
          <p:nvSpPr>
            <p:cNvPr id="26" name="Freeform 73"/>
            <p:cNvSpPr/>
            <p:nvPr/>
          </p:nvSpPr>
          <p:spPr bwMode="auto">
            <a:xfrm>
              <a:off x="4754986" y="2153428"/>
              <a:ext cx="1347728" cy="2132297"/>
            </a:xfrm>
            <a:custGeom>
              <a:avLst/>
              <a:gdLst>
                <a:gd name="connsiteX0" fmla="*/ 1345319 w 1347728"/>
                <a:gd name="connsiteY0" fmla="*/ 0 h 2132297"/>
                <a:gd name="connsiteX1" fmla="*/ 1347727 w 1347728"/>
                <a:gd name="connsiteY1" fmla="*/ 0 h 2132297"/>
                <a:gd name="connsiteX2" fmla="*/ 1347728 w 1347728"/>
                <a:gd name="connsiteY2" fmla="*/ 0 h 2132297"/>
                <a:gd name="connsiteX3" fmla="*/ 1347728 w 1347728"/>
                <a:gd name="connsiteY3" fmla="*/ 1730011 h 2132297"/>
                <a:gd name="connsiteX4" fmla="*/ 1347727 w 1347728"/>
                <a:gd name="connsiteY4" fmla="*/ 1730010 h 2132297"/>
                <a:gd name="connsiteX5" fmla="*/ 1347727 w 1347728"/>
                <a:gd name="connsiteY5" fmla="*/ 1751616 h 2132297"/>
                <a:gd name="connsiteX6" fmla="*/ 967215 w 1347728"/>
                <a:gd name="connsiteY6" fmla="*/ 1751616 h 2132297"/>
                <a:gd name="connsiteX7" fmla="*/ 1000931 w 1347728"/>
                <a:gd name="connsiteY7" fmla="*/ 1876903 h 2132297"/>
                <a:gd name="connsiteX8" fmla="*/ 745651 w 1347728"/>
                <a:gd name="connsiteY8" fmla="*/ 2132297 h 2132297"/>
                <a:gd name="connsiteX9" fmla="*/ 487962 w 1347728"/>
                <a:gd name="connsiteY9" fmla="*/ 1876903 h 2132297"/>
                <a:gd name="connsiteX10" fmla="*/ 521679 w 1347728"/>
                <a:gd name="connsiteY10" fmla="*/ 1751616 h 2132297"/>
                <a:gd name="connsiteX11" fmla="*/ 52059 w 1347728"/>
                <a:gd name="connsiteY11" fmla="*/ 1751616 h 2132297"/>
                <a:gd name="connsiteX12" fmla="*/ 112996 w 1347728"/>
                <a:gd name="connsiteY12" fmla="*/ 800807 h 2132297"/>
                <a:gd name="connsiteX13" fmla="*/ 157046 w 1347728"/>
                <a:gd name="connsiteY13" fmla="*/ 714666 h 2132297"/>
                <a:gd name="connsiteX14" fmla="*/ 155301 w 1347728"/>
                <a:gd name="connsiteY14" fmla="*/ 713208 h 2132297"/>
                <a:gd name="connsiteX15" fmla="*/ 169790 w 1347728"/>
                <a:gd name="connsiteY15" fmla="*/ 689745 h 2132297"/>
                <a:gd name="connsiteX16" fmla="*/ 190574 w 1347728"/>
                <a:gd name="connsiteY16" fmla="*/ 649101 h 2132297"/>
                <a:gd name="connsiteX17" fmla="*/ 244285 w 1347728"/>
                <a:gd name="connsiteY17" fmla="*/ 569107 h 2132297"/>
                <a:gd name="connsiteX18" fmla="*/ 256477 w 1347728"/>
                <a:gd name="connsiteY18" fmla="*/ 549363 h 2132297"/>
                <a:gd name="connsiteX19" fmla="*/ 262751 w 1347728"/>
                <a:gd name="connsiteY19" fmla="*/ 541603 h 2132297"/>
                <a:gd name="connsiteX20" fmla="*/ 283562 w 1347728"/>
                <a:gd name="connsiteY20" fmla="*/ 510609 h 2132297"/>
                <a:gd name="connsiteX21" fmla="*/ 383607 w 1347728"/>
                <a:gd name="connsiteY21" fmla="*/ 392148 h 2132297"/>
                <a:gd name="connsiteX22" fmla="*/ 388969 w 1347728"/>
                <a:gd name="connsiteY22" fmla="*/ 385518 h 2132297"/>
                <a:gd name="connsiteX23" fmla="*/ 1345319 w 1347728"/>
                <a:gd name="connsiteY23" fmla="*/ 0 h 21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7728" h="2132297">
                  <a:moveTo>
                    <a:pt x="1345319" y="0"/>
                  </a:moveTo>
                  <a:cubicBezTo>
                    <a:pt x="1345319" y="0"/>
                    <a:pt x="1345319" y="0"/>
                    <a:pt x="1347727" y="0"/>
                  </a:cubicBezTo>
                  <a:lnTo>
                    <a:pt x="1347728" y="0"/>
                  </a:lnTo>
                  <a:cubicBezTo>
                    <a:pt x="1347728" y="0"/>
                    <a:pt x="1347728" y="0"/>
                    <a:pt x="1347728" y="1730011"/>
                  </a:cubicBezTo>
                  <a:lnTo>
                    <a:pt x="1347727" y="1730010"/>
                  </a:lnTo>
                  <a:lnTo>
                    <a:pt x="1347727" y="1751616"/>
                  </a:lnTo>
                  <a:cubicBezTo>
                    <a:pt x="1347727" y="1751616"/>
                    <a:pt x="1347727" y="1751616"/>
                    <a:pt x="967215" y="1751616"/>
                  </a:cubicBezTo>
                  <a:cubicBezTo>
                    <a:pt x="988890" y="1790166"/>
                    <a:pt x="1000931" y="1831125"/>
                    <a:pt x="1000931" y="1876903"/>
                  </a:cubicBezTo>
                  <a:cubicBezTo>
                    <a:pt x="1000931" y="2019057"/>
                    <a:pt x="885333" y="2132297"/>
                    <a:pt x="745651" y="2132297"/>
                  </a:cubicBezTo>
                  <a:cubicBezTo>
                    <a:pt x="603561" y="2132297"/>
                    <a:pt x="487962" y="2019057"/>
                    <a:pt x="487962" y="1876903"/>
                  </a:cubicBezTo>
                  <a:cubicBezTo>
                    <a:pt x="487962" y="1831125"/>
                    <a:pt x="500004" y="1790166"/>
                    <a:pt x="521679" y="1751616"/>
                  </a:cubicBezTo>
                  <a:cubicBezTo>
                    <a:pt x="521679" y="1751616"/>
                    <a:pt x="521679" y="1751616"/>
                    <a:pt x="52059" y="1751616"/>
                  </a:cubicBezTo>
                  <a:cubicBezTo>
                    <a:pt x="-41263" y="1382680"/>
                    <a:pt x="-1940" y="1064568"/>
                    <a:pt x="112996" y="800807"/>
                  </a:cubicBezTo>
                  <a:lnTo>
                    <a:pt x="157046" y="714666"/>
                  </a:lnTo>
                  <a:lnTo>
                    <a:pt x="155301" y="713208"/>
                  </a:lnTo>
                  <a:lnTo>
                    <a:pt x="169790" y="689745"/>
                  </a:lnTo>
                  <a:lnTo>
                    <a:pt x="190574" y="649101"/>
                  </a:lnTo>
                  <a:lnTo>
                    <a:pt x="244285" y="569107"/>
                  </a:lnTo>
                  <a:lnTo>
                    <a:pt x="256477" y="549363"/>
                  </a:lnTo>
                  <a:lnTo>
                    <a:pt x="262751" y="541603"/>
                  </a:lnTo>
                  <a:lnTo>
                    <a:pt x="283562" y="510609"/>
                  </a:lnTo>
                  <a:lnTo>
                    <a:pt x="383607" y="392148"/>
                  </a:lnTo>
                  <a:lnTo>
                    <a:pt x="388969" y="385518"/>
                  </a:lnTo>
                  <a:cubicBezTo>
                    <a:pt x="728630" y="26504"/>
                    <a:pt x="1212827" y="0"/>
                    <a:pt x="1345319" y="0"/>
                  </a:cubicBezTo>
                  <a:close/>
                </a:path>
              </a:pathLst>
            </a:custGeom>
            <a:solidFill>
              <a:schemeClr val="accent3"/>
            </a:solidFill>
            <a:ln>
              <a:noFill/>
            </a:ln>
          </p:spPr>
          <p:txBody>
            <a:bodyPr vert="horz" wrap="square" lIns="91440" tIns="45720" rIns="91440" bIns="45720" numCol="1" anchor="t" anchorCtr="0" compatLnSpc="1">
              <a:noAutofit/>
            </a:bodyPr>
            <a:lstStyle/>
            <a:p>
              <a:endParaRPr lang="en-US"/>
            </a:p>
          </p:txBody>
        </p:sp>
        <p:sp>
          <p:nvSpPr>
            <p:cNvPr id="27" name="Freeform 74"/>
            <p:cNvSpPr/>
            <p:nvPr/>
          </p:nvSpPr>
          <p:spPr bwMode="auto">
            <a:xfrm>
              <a:off x="5718466" y="2153427"/>
              <a:ext cx="1733655" cy="1751659"/>
            </a:xfrm>
            <a:custGeom>
              <a:avLst/>
              <a:gdLst>
                <a:gd name="connsiteX0" fmla="*/ 384247 w 1733655"/>
                <a:gd name="connsiteY0" fmla="*/ 0 h 1751659"/>
                <a:gd name="connsiteX1" fmla="*/ 386659 w 1733655"/>
                <a:gd name="connsiteY1" fmla="*/ 0 h 1751659"/>
                <a:gd name="connsiteX2" fmla="*/ 1343949 w 1733655"/>
                <a:gd name="connsiteY2" fmla="*/ 385510 h 1751659"/>
                <a:gd name="connsiteX3" fmla="*/ 1733564 w 1733655"/>
                <a:gd name="connsiteY3" fmla="*/ 1333547 h 1751659"/>
                <a:gd name="connsiteX4" fmla="*/ 1733559 w 1733655"/>
                <a:gd name="connsiteY4" fmla="*/ 1333647 h 1751659"/>
                <a:gd name="connsiteX5" fmla="*/ 1733564 w 1733655"/>
                <a:gd name="connsiteY5" fmla="*/ 1333718 h 1751659"/>
                <a:gd name="connsiteX6" fmla="*/ 1681533 w 1733655"/>
                <a:gd name="connsiteY6" fmla="*/ 1751659 h 1751659"/>
                <a:gd name="connsiteX7" fmla="*/ 1678999 w 1733655"/>
                <a:gd name="connsiteY7" fmla="*/ 1751659 h 1751659"/>
                <a:gd name="connsiteX8" fmla="*/ 1672981 w 1733655"/>
                <a:gd name="connsiteY8" fmla="*/ 1751659 h 1751659"/>
                <a:gd name="connsiteX9" fmla="*/ 1661263 w 1733655"/>
                <a:gd name="connsiteY9" fmla="*/ 1751659 h 1751659"/>
                <a:gd name="connsiteX10" fmla="*/ 1641943 w 1733655"/>
                <a:gd name="connsiteY10" fmla="*/ 1751659 h 1751659"/>
                <a:gd name="connsiteX11" fmla="*/ 1613121 w 1733655"/>
                <a:gd name="connsiteY11" fmla="*/ 1751659 h 1751659"/>
                <a:gd name="connsiteX12" fmla="*/ 1572898 w 1733655"/>
                <a:gd name="connsiteY12" fmla="*/ 1751659 h 1751659"/>
                <a:gd name="connsiteX13" fmla="*/ 1519372 w 1733655"/>
                <a:gd name="connsiteY13" fmla="*/ 1751659 h 1751659"/>
                <a:gd name="connsiteX14" fmla="*/ 1450644 w 1733655"/>
                <a:gd name="connsiteY14" fmla="*/ 1751659 h 1751659"/>
                <a:gd name="connsiteX15" fmla="*/ 1364813 w 1733655"/>
                <a:gd name="connsiteY15" fmla="*/ 1751659 h 1751659"/>
                <a:gd name="connsiteX16" fmla="*/ 1259978 w 1733655"/>
                <a:gd name="connsiteY16" fmla="*/ 1751659 h 1751659"/>
                <a:gd name="connsiteX17" fmla="*/ 1134240 w 1733655"/>
                <a:gd name="connsiteY17" fmla="*/ 1751659 h 1751659"/>
                <a:gd name="connsiteX18" fmla="*/ 985699 w 1733655"/>
                <a:gd name="connsiteY18" fmla="*/ 1751659 h 1751659"/>
                <a:gd name="connsiteX19" fmla="*/ 812453 w 1733655"/>
                <a:gd name="connsiteY19" fmla="*/ 1751659 h 1751659"/>
                <a:gd name="connsiteX20" fmla="*/ 612602 w 1733655"/>
                <a:gd name="connsiteY20" fmla="*/ 1751659 h 1751659"/>
                <a:gd name="connsiteX21" fmla="*/ 502107 w 1733655"/>
                <a:gd name="connsiteY21" fmla="*/ 1751659 h 1751659"/>
                <a:gd name="connsiteX22" fmla="*/ 384247 w 1733655"/>
                <a:gd name="connsiteY22" fmla="*/ 1751659 h 1751659"/>
                <a:gd name="connsiteX23" fmla="*/ 384247 w 1733655"/>
                <a:gd name="connsiteY23" fmla="*/ 1101255 h 1751659"/>
                <a:gd name="connsiteX24" fmla="*/ 384247 w 1733655"/>
                <a:gd name="connsiteY24" fmla="*/ 1031687 h 1751659"/>
                <a:gd name="connsiteX25" fmla="*/ 354623 w 1733655"/>
                <a:gd name="connsiteY25" fmla="*/ 1047823 h 1751659"/>
                <a:gd name="connsiteX26" fmla="*/ 255263 w 1733655"/>
                <a:gd name="connsiteY26" fmla="*/ 1067954 h 1751659"/>
                <a:gd name="connsiteX27" fmla="*/ 0 w 1733655"/>
                <a:gd name="connsiteY27" fmla="*/ 811789 h 1751659"/>
                <a:gd name="connsiteX28" fmla="*/ 255263 w 1733655"/>
                <a:gd name="connsiteY28" fmla="*/ 555624 h 1751659"/>
                <a:gd name="connsiteX29" fmla="*/ 354623 w 1733655"/>
                <a:gd name="connsiteY29" fmla="*/ 575755 h 1751659"/>
                <a:gd name="connsiteX30" fmla="*/ 384247 w 1733655"/>
                <a:gd name="connsiteY30" fmla="*/ 591891 h 1751659"/>
                <a:gd name="connsiteX31" fmla="*/ 384247 w 1733655"/>
                <a:gd name="connsiteY31" fmla="*/ 578184 h 1751659"/>
                <a:gd name="connsiteX32" fmla="*/ 384247 w 1733655"/>
                <a:gd name="connsiteY32" fmla="*/ 0 h 175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33655" h="1751659">
                  <a:moveTo>
                    <a:pt x="384247" y="0"/>
                  </a:moveTo>
                  <a:cubicBezTo>
                    <a:pt x="384247" y="0"/>
                    <a:pt x="384247" y="0"/>
                    <a:pt x="386659" y="0"/>
                  </a:cubicBezTo>
                  <a:cubicBezTo>
                    <a:pt x="519281" y="0"/>
                    <a:pt x="1003954" y="26504"/>
                    <a:pt x="1343949" y="385510"/>
                  </a:cubicBezTo>
                  <a:cubicBezTo>
                    <a:pt x="1566393" y="622237"/>
                    <a:pt x="1729156" y="940282"/>
                    <a:pt x="1733564" y="1333547"/>
                  </a:cubicBezTo>
                  <a:lnTo>
                    <a:pt x="1733559" y="1333647"/>
                  </a:lnTo>
                  <a:lnTo>
                    <a:pt x="1733564" y="1333718"/>
                  </a:lnTo>
                  <a:cubicBezTo>
                    <a:pt x="1735034" y="1464753"/>
                    <a:pt x="1718908" y="1604142"/>
                    <a:pt x="1681533" y="1751659"/>
                  </a:cubicBezTo>
                  <a:lnTo>
                    <a:pt x="1678999" y="1751659"/>
                  </a:lnTo>
                  <a:lnTo>
                    <a:pt x="1672981" y="1751659"/>
                  </a:lnTo>
                  <a:lnTo>
                    <a:pt x="1661263" y="1751659"/>
                  </a:lnTo>
                  <a:lnTo>
                    <a:pt x="1641943" y="1751659"/>
                  </a:lnTo>
                  <a:lnTo>
                    <a:pt x="1613121" y="1751659"/>
                  </a:lnTo>
                  <a:lnTo>
                    <a:pt x="1572898" y="1751659"/>
                  </a:lnTo>
                  <a:lnTo>
                    <a:pt x="1519372" y="1751659"/>
                  </a:lnTo>
                  <a:lnTo>
                    <a:pt x="1450644" y="1751659"/>
                  </a:lnTo>
                  <a:lnTo>
                    <a:pt x="1364813" y="1751659"/>
                  </a:lnTo>
                  <a:lnTo>
                    <a:pt x="1259978" y="1751659"/>
                  </a:lnTo>
                  <a:lnTo>
                    <a:pt x="1134240" y="1751659"/>
                  </a:lnTo>
                  <a:lnTo>
                    <a:pt x="985699" y="1751659"/>
                  </a:lnTo>
                  <a:lnTo>
                    <a:pt x="812453" y="1751659"/>
                  </a:lnTo>
                  <a:lnTo>
                    <a:pt x="612602" y="1751659"/>
                  </a:lnTo>
                  <a:lnTo>
                    <a:pt x="502107" y="1751659"/>
                  </a:lnTo>
                  <a:lnTo>
                    <a:pt x="384247" y="1751659"/>
                  </a:lnTo>
                  <a:cubicBezTo>
                    <a:pt x="384247" y="1751659"/>
                    <a:pt x="384247" y="1751659"/>
                    <a:pt x="384247" y="1101255"/>
                  </a:cubicBezTo>
                  <a:lnTo>
                    <a:pt x="384247" y="1031687"/>
                  </a:lnTo>
                  <a:lnTo>
                    <a:pt x="354623" y="1047823"/>
                  </a:lnTo>
                  <a:cubicBezTo>
                    <a:pt x="324083" y="1060786"/>
                    <a:pt x="290507" y="1067954"/>
                    <a:pt x="255263" y="1067954"/>
                  </a:cubicBezTo>
                  <a:cubicBezTo>
                    <a:pt x="114285" y="1067954"/>
                    <a:pt x="0" y="953265"/>
                    <a:pt x="0" y="811789"/>
                  </a:cubicBezTo>
                  <a:cubicBezTo>
                    <a:pt x="0" y="670313"/>
                    <a:pt x="114285" y="555624"/>
                    <a:pt x="255263" y="555624"/>
                  </a:cubicBezTo>
                  <a:cubicBezTo>
                    <a:pt x="290507" y="555624"/>
                    <a:pt x="324083" y="562792"/>
                    <a:pt x="354623" y="575755"/>
                  </a:cubicBezTo>
                  <a:lnTo>
                    <a:pt x="384247" y="591891"/>
                  </a:lnTo>
                  <a:lnTo>
                    <a:pt x="384247" y="578184"/>
                  </a:lnTo>
                  <a:cubicBezTo>
                    <a:pt x="384247" y="410545"/>
                    <a:pt x="384247" y="218958"/>
                    <a:pt x="384247" y="0"/>
                  </a:cubicBezTo>
                  <a:close/>
                </a:path>
              </a:pathLst>
            </a:custGeom>
            <a:solidFill>
              <a:schemeClr val="accent4"/>
            </a:solidFill>
            <a:ln>
              <a:noFill/>
            </a:ln>
          </p:spPr>
          <p:txBody>
            <a:bodyPr vert="horz" wrap="square" lIns="91440" tIns="45720" rIns="91440" bIns="45720" numCol="1" anchor="t" anchorCtr="0" compatLnSpc="1">
              <a:noAutofit/>
            </a:bodyPr>
            <a:lstStyle/>
            <a:p>
              <a:endParaRPr lang="en-US"/>
            </a:p>
          </p:txBody>
        </p:sp>
        <p:sp>
          <p:nvSpPr>
            <p:cNvPr id="28" name="Freeform 76"/>
            <p:cNvSpPr>
              <a:spLocks noChangeArrowheads="1"/>
            </p:cNvSpPr>
            <p:nvPr/>
          </p:nvSpPr>
          <p:spPr bwMode="auto">
            <a:xfrm>
              <a:off x="6102713" y="3524446"/>
              <a:ext cx="1297057" cy="2155748"/>
            </a:xfrm>
            <a:custGeom>
              <a:avLst/>
              <a:gdLst>
                <a:gd name="connsiteX0" fmla="*/ 718884 w 1297057"/>
                <a:gd name="connsiteY0" fmla="*/ 0 h 2155748"/>
                <a:gd name="connsiteX1" fmla="*/ 974147 w 1297057"/>
                <a:gd name="connsiteY1" fmla="*/ 257067 h 2155748"/>
                <a:gd name="connsiteX2" fmla="*/ 954087 w 1297057"/>
                <a:gd name="connsiteY2" fmla="*/ 357129 h 2155748"/>
                <a:gd name="connsiteX3" fmla="*/ 941417 w 1297057"/>
                <a:gd name="connsiteY3" fmla="*/ 380638 h 2155748"/>
                <a:gd name="connsiteX4" fmla="*/ 1297057 w 1297057"/>
                <a:gd name="connsiteY4" fmla="*/ 380638 h 2155748"/>
                <a:gd name="connsiteX5" fmla="*/ 1176513 w 1297057"/>
                <a:gd name="connsiteY5" fmla="*/ 727942 h 2155748"/>
                <a:gd name="connsiteX6" fmla="*/ 949971 w 1297057"/>
                <a:gd name="connsiteY6" fmla="*/ 1133281 h 2155748"/>
                <a:gd name="connsiteX7" fmla="*/ 899582 w 1297057"/>
                <a:gd name="connsiteY7" fmla="*/ 1204736 h 2155748"/>
                <a:gd name="connsiteX8" fmla="*/ 900183 w 1297057"/>
                <a:gd name="connsiteY8" fmla="*/ 1205486 h 2155748"/>
                <a:gd name="connsiteX9" fmla="*/ 888296 w 1297057"/>
                <a:gd name="connsiteY9" fmla="*/ 1220740 h 2155748"/>
                <a:gd name="connsiteX10" fmla="*/ 860122 w 1297057"/>
                <a:gd name="connsiteY10" fmla="*/ 1260694 h 2155748"/>
                <a:gd name="connsiteX11" fmla="*/ 0 w 1297057"/>
                <a:gd name="connsiteY11" fmla="*/ 2155748 h 2155748"/>
                <a:gd name="connsiteX12" fmla="*/ 0 w 1297057"/>
                <a:gd name="connsiteY12" fmla="*/ 380638 h 2155748"/>
                <a:gd name="connsiteX13" fmla="*/ 496352 w 1297057"/>
                <a:gd name="connsiteY13" fmla="*/ 380638 h 2155748"/>
                <a:gd name="connsiteX14" fmla="*/ 483681 w 1297057"/>
                <a:gd name="connsiteY14" fmla="*/ 357129 h 2155748"/>
                <a:gd name="connsiteX15" fmla="*/ 463621 w 1297057"/>
                <a:gd name="connsiteY15" fmla="*/ 257067 h 2155748"/>
                <a:gd name="connsiteX16" fmla="*/ 718884 w 1297057"/>
                <a:gd name="connsiteY16" fmla="*/ 0 h 21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057" h="2155748">
                  <a:moveTo>
                    <a:pt x="718884" y="0"/>
                  </a:moveTo>
                  <a:cubicBezTo>
                    <a:pt x="859862" y="0"/>
                    <a:pt x="974147" y="115093"/>
                    <a:pt x="974147" y="257067"/>
                  </a:cubicBezTo>
                  <a:cubicBezTo>
                    <a:pt x="974147" y="292561"/>
                    <a:pt x="967004" y="326374"/>
                    <a:pt x="954087" y="357129"/>
                  </a:cubicBezTo>
                  <a:lnTo>
                    <a:pt x="941417" y="380638"/>
                  </a:lnTo>
                  <a:lnTo>
                    <a:pt x="1297057" y="380638"/>
                  </a:lnTo>
                  <a:cubicBezTo>
                    <a:pt x="1270537" y="491583"/>
                    <a:pt x="1229552" y="607351"/>
                    <a:pt x="1176513" y="727942"/>
                  </a:cubicBezTo>
                  <a:cubicBezTo>
                    <a:pt x="1115487" y="867226"/>
                    <a:pt x="1037171" y="1003541"/>
                    <a:pt x="949971" y="1133281"/>
                  </a:cubicBezTo>
                  <a:lnTo>
                    <a:pt x="899582" y="1204736"/>
                  </a:lnTo>
                  <a:lnTo>
                    <a:pt x="900183" y="1205486"/>
                  </a:lnTo>
                  <a:lnTo>
                    <a:pt x="888296" y="1220740"/>
                  </a:lnTo>
                  <a:lnTo>
                    <a:pt x="860122" y="1260694"/>
                  </a:lnTo>
                  <a:cubicBezTo>
                    <a:pt x="491369" y="1760509"/>
                    <a:pt x="25314" y="2135851"/>
                    <a:pt x="0" y="2155748"/>
                  </a:cubicBezTo>
                  <a:cubicBezTo>
                    <a:pt x="0" y="2155748"/>
                    <a:pt x="0" y="2155748"/>
                    <a:pt x="0" y="380638"/>
                  </a:cubicBezTo>
                  <a:lnTo>
                    <a:pt x="496352" y="380638"/>
                  </a:lnTo>
                  <a:lnTo>
                    <a:pt x="483681" y="357129"/>
                  </a:lnTo>
                  <a:cubicBezTo>
                    <a:pt x="470764" y="326374"/>
                    <a:pt x="463621" y="292561"/>
                    <a:pt x="463621" y="257067"/>
                  </a:cubicBezTo>
                  <a:cubicBezTo>
                    <a:pt x="463621" y="115093"/>
                    <a:pt x="577906" y="0"/>
                    <a:pt x="718884" y="0"/>
                  </a:cubicBez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en-US"/>
            </a:p>
          </p:txBody>
        </p:sp>
        <p:sp>
          <p:nvSpPr>
            <p:cNvPr id="29" name="Oval 6838"/>
            <p:cNvSpPr>
              <a:spLocks noChangeArrowheads="1"/>
            </p:cNvSpPr>
            <p:nvPr/>
          </p:nvSpPr>
          <p:spPr bwMode="auto">
            <a:xfrm>
              <a:off x="5952983" y="4577968"/>
              <a:ext cx="512329" cy="514133"/>
            </a:xfrm>
            <a:prstGeom prst="ellipse">
              <a:avLst/>
            </a:prstGeom>
            <a:solidFill>
              <a:schemeClr val="accent2"/>
            </a:solidFill>
            <a:ln>
              <a:noFill/>
            </a:ln>
          </p:spPr>
          <p:txBody>
            <a:bodyPr vert="horz" wrap="square" lIns="91440" tIns="45720" rIns="91440" bIns="45720" numCol="1" anchor="t" anchorCtr="0" compatLnSpc="1"/>
            <a:lstStyle/>
            <a:p>
              <a:endParaRPr lang="en-US"/>
            </a:p>
          </p:txBody>
        </p:sp>
        <p:sp>
          <p:nvSpPr>
            <p:cNvPr id="30" name="Freeform 79"/>
            <p:cNvSpPr>
              <a:spLocks noEditPoints="1"/>
            </p:cNvSpPr>
            <p:nvPr/>
          </p:nvSpPr>
          <p:spPr bwMode="auto">
            <a:xfrm>
              <a:off x="5189646" y="3032562"/>
              <a:ext cx="374026" cy="374026"/>
            </a:xfrm>
            <a:custGeom>
              <a:avLst/>
              <a:gdLst>
                <a:gd name="T0" fmla="*/ 46 w 91"/>
                <a:gd name="T1" fmla="*/ 0 h 91"/>
                <a:gd name="T2" fmla="*/ 78 w 91"/>
                <a:gd name="T3" fmla="*/ 14 h 91"/>
                <a:gd name="T4" fmla="*/ 91 w 91"/>
                <a:gd name="T5" fmla="*/ 46 h 91"/>
                <a:gd name="T6" fmla="*/ 78 w 91"/>
                <a:gd name="T7" fmla="*/ 78 h 91"/>
                <a:gd name="T8" fmla="*/ 46 w 91"/>
                <a:gd name="T9" fmla="*/ 91 h 91"/>
                <a:gd name="T10" fmla="*/ 13 w 91"/>
                <a:gd name="T11" fmla="*/ 78 h 91"/>
                <a:gd name="T12" fmla="*/ 0 w 91"/>
                <a:gd name="T13" fmla="*/ 46 h 91"/>
                <a:gd name="T14" fmla="*/ 13 w 91"/>
                <a:gd name="T15" fmla="*/ 14 h 91"/>
                <a:gd name="T16" fmla="*/ 46 w 91"/>
                <a:gd name="T17" fmla="*/ 0 h 91"/>
                <a:gd name="T18" fmla="*/ 63 w 91"/>
                <a:gd name="T19" fmla="*/ 51 h 91"/>
                <a:gd name="T20" fmla="*/ 64 w 91"/>
                <a:gd name="T21" fmla="*/ 41 h 91"/>
                <a:gd name="T22" fmla="*/ 52 w 91"/>
                <a:gd name="T23" fmla="*/ 34 h 91"/>
                <a:gd name="T24" fmla="*/ 41 w 91"/>
                <a:gd name="T25" fmla="*/ 27 h 91"/>
                <a:gd name="T26" fmla="*/ 32 w 91"/>
                <a:gd name="T27" fmla="*/ 32 h 91"/>
                <a:gd name="T28" fmla="*/ 32 w 91"/>
                <a:gd name="T29" fmla="*/ 46 h 91"/>
                <a:gd name="T30" fmla="*/ 32 w 91"/>
                <a:gd name="T31" fmla="*/ 59 h 91"/>
                <a:gd name="T32" fmla="*/ 40 w 91"/>
                <a:gd name="T33" fmla="*/ 65 h 91"/>
                <a:gd name="T34" fmla="*/ 52 w 91"/>
                <a:gd name="T35" fmla="*/ 58 h 91"/>
                <a:gd name="T36" fmla="*/ 63 w 91"/>
                <a:gd name="T37" fmla="*/ 51 h 91"/>
                <a:gd name="T38" fmla="*/ 66 w 91"/>
                <a:gd name="T39" fmla="*/ 25 h 91"/>
                <a:gd name="T40" fmla="*/ 46 w 91"/>
                <a:gd name="T41" fmla="*/ 16 h 91"/>
                <a:gd name="T42" fmla="*/ 25 w 91"/>
                <a:gd name="T43" fmla="*/ 25 h 91"/>
                <a:gd name="T44" fmla="*/ 16 w 91"/>
                <a:gd name="T45" fmla="*/ 46 h 91"/>
                <a:gd name="T46" fmla="*/ 25 w 91"/>
                <a:gd name="T47" fmla="*/ 67 h 91"/>
                <a:gd name="T48" fmla="*/ 46 w 91"/>
                <a:gd name="T49" fmla="*/ 75 h 91"/>
                <a:gd name="T50" fmla="*/ 66 w 91"/>
                <a:gd name="T51" fmla="*/ 67 h 91"/>
                <a:gd name="T52" fmla="*/ 75 w 91"/>
                <a:gd name="T53" fmla="*/ 46 h 91"/>
                <a:gd name="T54" fmla="*/ 66 w 91"/>
                <a:gd name="T55"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1">
                  <a:moveTo>
                    <a:pt x="46" y="0"/>
                  </a:moveTo>
                  <a:cubicBezTo>
                    <a:pt x="58" y="0"/>
                    <a:pt x="70" y="5"/>
                    <a:pt x="78" y="14"/>
                  </a:cubicBezTo>
                  <a:cubicBezTo>
                    <a:pt x="86" y="22"/>
                    <a:pt x="91" y="33"/>
                    <a:pt x="91" y="46"/>
                  </a:cubicBezTo>
                  <a:cubicBezTo>
                    <a:pt x="91" y="58"/>
                    <a:pt x="86" y="70"/>
                    <a:pt x="78" y="78"/>
                  </a:cubicBezTo>
                  <a:cubicBezTo>
                    <a:pt x="70" y="86"/>
                    <a:pt x="58" y="91"/>
                    <a:pt x="46" y="91"/>
                  </a:cubicBezTo>
                  <a:cubicBezTo>
                    <a:pt x="33" y="91"/>
                    <a:pt x="22" y="86"/>
                    <a:pt x="13" y="78"/>
                  </a:cubicBezTo>
                  <a:cubicBezTo>
                    <a:pt x="5" y="70"/>
                    <a:pt x="0" y="58"/>
                    <a:pt x="0" y="46"/>
                  </a:cubicBezTo>
                  <a:cubicBezTo>
                    <a:pt x="0" y="33"/>
                    <a:pt x="5" y="22"/>
                    <a:pt x="13" y="14"/>
                  </a:cubicBezTo>
                  <a:cubicBezTo>
                    <a:pt x="22" y="5"/>
                    <a:pt x="33" y="0"/>
                    <a:pt x="46" y="0"/>
                  </a:cubicBezTo>
                  <a:close/>
                  <a:moveTo>
                    <a:pt x="63" y="51"/>
                  </a:moveTo>
                  <a:cubicBezTo>
                    <a:pt x="68" y="48"/>
                    <a:pt x="69" y="44"/>
                    <a:pt x="64" y="41"/>
                  </a:cubicBezTo>
                  <a:cubicBezTo>
                    <a:pt x="60" y="39"/>
                    <a:pt x="56" y="36"/>
                    <a:pt x="52" y="34"/>
                  </a:cubicBezTo>
                  <a:cubicBezTo>
                    <a:pt x="48" y="32"/>
                    <a:pt x="44" y="30"/>
                    <a:pt x="41" y="27"/>
                  </a:cubicBezTo>
                  <a:cubicBezTo>
                    <a:pt x="36" y="25"/>
                    <a:pt x="32" y="26"/>
                    <a:pt x="32" y="32"/>
                  </a:cubicBezTo>
                  <a:cubicBezTo>
                    <a:pt x="32" y="36"/>
                    <a:pt x="32" y="41"/>
                    <a:pt x="32" y="46"/>
                  </a:cubicBezTo>
                  <a:cubicBezTo>
                    <a:pt x="32" y="50"/>
                    <a:pt x="32" y="55"/>
                    <a:pt x="32" y="59"/>
                  </a:cubicBezTo>
                  <a:cubicBezTo>
                    <a:pt x="32" y="64"/>
                    <a:pt x="35" y="67"/>
                    <a:pt x="40" y="65"/>
                  </a:cubicBezTo>
                  <a:cubicBezTo>
                    <a:pt x="44" y="62"/>
                    <a:pt x="48" y="60"/>
                    <a:pt x="52" y="58"/>
                  </a:cubicBezTo>
                  <a:cubicBezTo>
                    <a:pt x="56" y="55"/>
                    <a:pt x="60" y="53"/>
                    <a:pt x="63" y="51"/>
                  </a:cubicBezTo>
                  <a:close/>
                  <a:moveTo>
                    <a:pt x="66" y="25"/>
                  </a:moveTo>
                  <a:cubicBezTo>
                    <a:pt x="61" y="20"/>
                    <a:pt x="54" y="16"/>
                    <a:pt x="46" y="16"/>
                  </a:cubicBezTo>
                  <a:cubicBezTo>
                    <a:pt x="38" y="16"/>
                    <a:pt x="30" y="20"/>
                    <a:pt x="25" y="25"/>
                  </a:cubicBezTo>
                  <a:cubicBezTo>
                    <a:pt x="20" y="30"/>
                    <a:pt x="16" y="38"/>
                    <a:pt x="16" y="46"/>
                  </a:cubicBezTo>
                  <a:cubicBezTo>
                    <a:pt x="16" y="54"/>
                    <a:pt x="20" y="61"/>
                    <a:pt x="25" y="67"/>
                  </a:cubicBezTo>
                  <a:cubicBezTo>
                    <a:pt x="30" y="72"/>
                    <a:pt x="38" y="75"/>
                    <a:pt x="46" y="75"/>
                  </a:cubicBezTo>
                  <a:cubicBezTo>
                    <a:pt x="54" y="75"/>
                    <a:pt x="61" y="72"/>
                    <a:pt x="66" y="67"/>
                  </a:cubicBezTo>
                  <a:cubicBezTo>
                    <a:pt x="72" y="61"/>
                    <a:pt x="75" y="54"/>
                    <a:pt x="75" y="46"/>
                  </a:cubicBezTo>
                  <a:cubicBezTo>
                    <a:pt x="75" y="38"/>
                    <a:pt x="72" y="30"/>
                    <a:pt x="66" y="25"/>
                  </a:cubicBez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80"/>
            <p:cNvSpPr>
              <a:spLocks noEditPoints="1"/>
            </p:cNvSpPr>
            <p:nvPr/>
          </p:nvSpPr>
          <p:spPr bwMode="auto">
            <a:xfrm>
              <a:off x="5504021" y="4532891"/>
              <a:ext cx="349218" cy="431275"/>
            </a:xfrm>
            <a:custGeom>
              <a:avLst/>
              <a:gdLst>
                <a:gd name="T0" fmla="*/ 0 w 85"/>
                <a:gd name="T1" fmla="*/ 29 h 105"/>
                <a:gd name="T2" fmla="*/ 50 w 85"/>
                <a:gd name="T3" fmla="*/ 0 h 105"/>
                <a:gd name="T4" fmla="*/ 70 w 85"/>
                <a:gd name="T5" fmla="*/ 35 h 105"/>
                <a:gd name="T6" fmla="*/ 56 w 85"/>
                <a:gd name="T7" fmla="*/ 42 h 105"/>
                <a:gd name="T8" fmla="*/ 69 w 85"/>
                <a:gd name="T9" fmla="*/ 64 h 105"/>
                <a:gd name="T10" fmla="*/ 67 w 85"/>
                <a:gd name="T11" fmla="*/ 68 h 105"/>
                <a:gd name="T12" fmla="*/ 72 w 85"/>
                <a:gd name="T13" fmla="*/ 69 h 105"/>
                <a:gd name="T14" fmla="*/ 70 w 85"/>
                <a:gd name="T15" fmla="*/ 73 h 105"/>
                <a:gd name="T16" fmla="*/ 72 w 85"/>
                <a:gd name="T17" fmla="*/ 77 h 105"/>
                <a:gd name="T18" fmla="*/ 77 w 85"/>
                <a:gd name="T19" fmla="*/ 77 h 105"/>
                <a:gd name="T20" fmla="*/ 81 w 85"/>
                <a:gd name="T21" fmla="*/ 85 h 105"/>
                <a:gd name="T22" fmla="*/ 80 w 85"/>
                <a:gd name="T23" fmla="*/ 89 h 105"/>
                <a:gd name="T24" fmla="*/ 85 w 85"/>
                <a:gd name="T25" fmla="*/ 91 h 105"/>
                <a:gd name="T26" fmla="*/ 79 w 85"/>
                <a:gd name="T27" fmla="*/ 98 h 105"/>
                <a:gd name="T28" fmla="*/ 69 w 85"/>
                <a:gd name="T29" fmla="*/ 81 h 105"/>
                <a:gd name="T30" fmla="*/ 65 w 85"/>
                <a:gd name="T31" fmla="*/ 83 h 105"/>
                <a:gd name="T32" fmla="*/ 76 w 85"/>
                <a:gd name="T33" fmla="*/ 102 h 105"/>
                <a:gd name="T34" fmla="*/ 73 w 85"/>
                <a:gd name="T35" fmla="*/ 105 h 105"/>
                <a:gd name="T36" fmla="*/ 71 w 85"/>
                <a:gd name="T37" fmla="*/ 105 h 105"/>
                <a:gd name="T38" fmla="*/ 46 w 85"/>
                <a:gd name="T39" fmla="*/ 63 h 105"/>
                <a:gd name="T40" fmla="*/ 45 w 85"/>
                <a:gd name="T41" fmla="*/ 64 h 105"/>
                <a:gd name="T42" fmla="*/ 68 w 85"/>
                <a:gd name="T43" fmla="*/ 105 h 105"/>
                <a:gd name="T44" fmla="*/ 63 w 85"/>
                <a:gd name="T45" fmla="*/ 104 h 105"/>
                <a:gd name="T46" fmla="*/ 34 w 85"/>
                <a:gd name="T47" fmla="*/ 55 h 105"/>
                <a:gd name="T48" fmla="*/ 20 w 85"/>
                <a:gd name="T49" fmla="*/ 63 h 105"/>
                <a:gd name="T50" fmla="*/ 0 w 85"/>
                <a:gd name="T51" fmla="*/ 29 h 105"/>
                <a:gd name="T52" fmla="*/ 14 w 85"/>
                <a:gd name="T53" fmla="*/ 28 h 105"/>
                <a:gd name="T54" fmla="*/ 22 w 85"/>
                <a:gd name="T55" fmla="*/ 42 h 105"/>
                <a:gd name="T56" fmla="*/ 49 w 85"/>
                <a:gd name="T57" fmla="*/ 26 h 105"/>
                <a:gd name="T58" fmla="*/ 42 w 85"/>
                <a:gd name="T59" fmla="*/ 12 h 105"/>
                <a:gd name="T60" fmla="*/ 14 w 85"/>
                <a:gd name="T61" fmla="*/ 2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105">
                  <a:moveTo>
                    <a:pt x="0" y="29"/>
                  </a:moveTo>
                  <a:cubicBezTo>
                    <a:pt x="13" y="12"/>
                    <a:pt x="30" y="3"/>
                    <a:pt x="50" y="0"/>
                  </a:cubicBezTo>
                  <a:cubicBezTo>
                    <a:pt x="56" y="11"/>
                    <a:pt x="63" y="23"/>
                    <a:pt x="70" y="35"/>
                  </a:cubicBezTo>
                  <a:cubicBezTo>
                    <a:pt x="56" y="42"/>
                    <a:pt x="56" y="42"/>
                    <a:pt x="56" y="42"/>
                  </a:cubicBezTo>
                  <a:cubicBezTo>
                    <a:pt x="69" y="64"/>
                    <a:pt x="69" y="64"/>
                    <a:pt x="69" y="64"/>
                  </a:cubicBezTo>
                  <a:cubicBezTo>
                    <a:pt x="67" y="68"/>
                    <a:pt x="67" y="68"/>
                    <a:pt x="67" y="68"/>
                  </a:cubicBezTo>
                  <a:cubicBezTo>
                    <a:pt x="72" y="69"/>
                    <a:pt x="72" y="69"/>
                    <a:pt x="72" y="69"/>
                  </a:cubicBezTo>
                  <a:cubicBezTo>
                    <a:pt x="70" y="73"/>
                    <a:pt x="70" y="73"/>
                    <a:pt x="70" y="73"/>
                  </a:cubicBezTo>
                  <a:cubicBezTo>
                    <a:pt x="72" y="77"/>
                    <a:pt x="72" y="77"/>
                    <a:pt x="72" y="77"/>
                  </a:cubicBezTo>
                  <a:cubicBezTo>
                    <a:pt x="77" y="77"/>
                    <a:pt x="77" y="77"/>
                    <a:pt x="77" y="77"/>
                  </a:cubicBezTo>
                  <a:cubicBezTo>
                    <a:pt x="81" y="85"/>
                    <a:pt x="81" y="85"/>
                    <a:pt x="81" y="85"/>
                  </a:cubicBezTo>
                  <a:cubicBezTo>
                    <a:pt x="80" y="89"/>
                    <a:pt x="80" y="89"/>
                    <a:pt x="80" y="89"/>
                  </a:cubicBezTo>
                  <a:cubicBezTo>
                    <a:pt x="85" y="91"/>
                    <a:pt x="85" y="91"/>
                    <a:pt x="85" y="91"/>
                  </a:cubicBezTo>
                  <a:cubicBezTo>
                    <a:pt x="79" y="98"/>
                    <a:pt x="79" y="98"/>
                    <a:pt x="79" y="98"/>
                  </a:cubicBezTo>
                  <a:cubicBezTo>
                    <a:pt x="69" y="81"/>
                    <a:pt x="69" y="81"/>
                    <a:pt x="69" y="81"/>
                  </a:cubicBezTo>
                  <a:cubicBezTo>
                    <a:pt x="65" y="83"/>
                    <a:pt x="65" y="83"/>
                    <a:pt x="65" y="83"/>
                  </a:cubicBezTo>
                  <a:cubicBezTo>
                    <a:pt x="76" y="102"/>
                    <a:pt x="76" y="102"/>
                    <a:pt x="76" y="102"/>
                  </a:cubicBezTo>
                  <a:cubicBezTo>
                    <a:pt x="73" y="105"/>
                    <a:pt x="73" y="105"/>
                    <a:pt x="73" y="105"/>
                  </a:cubicBezTo>
                  <a:cubicBezTo>
                    <a:pt x="71" y="105"/>
                    <a:pt x="71" y="105"/>
                    <a:pt x="71" y="105"/>
                  </a:cubicBezTo>
                  <a:cubicBezTo>
                    <a:pt x="46" y="63"/>
                    <a:pt x="46" y="63"/>
                    <a:pt x="46" y="63"/>
                  </a:cubicBezTo>
                  <a:cubicBezTo>
                    <a:pt x="45" y="64"/>
                    <a:pt x="45" y="64"/>
                    <a:pt x="45" y="64"/>
                  </a:cubicBezTo>
                  <a:cubicBezTo>
                    <a:pt x="68" y="105"/>
                    <a:pt x="68" y="105"/>
                    <a:pt x="68" y="105"/>
                  </a:cubicBezTo>
                  <a:cubicBezTo>
                    <a:pt x="63" y="104"/>
                    <a:pt x="63" y="104"/>
                    <a:pt x="63" y="104"/>
                  </a:cubicBezTo>
                  <a:cubicBezTo>
                    <a:pt x="34" y="55"/>
                    <a:pt x="34" y="55"/>
                    <a:pt x="34" y="55"/>
                  </a:cubicBezTo>
                  <a:cubicBezTo>
                    <a:pt x="20" y="63"/>
                    <a:pt x="20" y="63"/>
                    <a:pt x="20" y="63"/>
                  </a:cubicBezTo>
                  <a:cubicBezTo>
                    <a:pt x="13" y="52"/>
                    <a:pt x="7" y="40"/>
                    <a:pt x="0" y="29"/>
                  </a:cubicBezTo>
                  <a:close/>
                  <a:moveTo>
                    <a:pt x="14" y="28"/>
                  </a:moveTo>
                  <a:cubicBezTo>
                    <a:pt x="22" y="42"/>
                    <a:pt x="22" y="42"/>
                    <a:pt x="22" y="42"/>
                  </a:cubicBezTo>
                  <a:cubicBezTo>
                    <a:pt x="49" y="26"/>
                    <a:pt x="49" y="26"/>
                    <a:pt x="49" y="26"/>
                  </a:cubicBezTo>
                  <a:cubicBezTo>
                    <a:pt x="42" y="12"/>
                    <a:pt x="42" y="12"/>
                    <a:pt x="42" y="12"/>
                  </a:cubicBezTo>
                  <a:lnTo>
                    <a:pt x="14" y="28"/>
                  </a:ln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81"/>
            <p:cNvSpPr>
              <a:spLocks noEditPoints="1"/>
            </p:cNvSpPr>
            <p:nvPr/>
          </p:nvSpPr>
          <p:spPr bwMode="auto">
            <a:xfrm>
              <a:off x="6537374" y="2781232"/>
              <a:ext cx="448449" cy="362576"/>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82"/>
            <p:cNvSpPr>
              <a:spLocks noEditPoints="1"/>
            </p:cNvSpPr>
            <p:nvPr/>
          </p:nvSpPr>
          <p:spPr bwMode="auto">
            <a:xfrm>
              <a:off x="6557549" y="4147415"/>
              <a:ext cx="387383" cy="38547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1000"/>
                            </p:stCondLst>
                            <p:childTnLst>
                              <p:par>
                                <p:cTn id="47" presetID="42"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6" grpId="0"/>
      <p:bldP spid="17" grpId="0"/>
      <p:bldP spid="18"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1988831" y="2010427"/>
            <a:ext cx="8766818" cy="3501964"/>
            <a:chOff x="1446862" y="1702956"/>
            <a:chExt cx="11647369" cy="4652621"/>
          </a:xfrm>
        </p:grpSpPr>
        <p:sp>
          <p:nvSpPr>
            <p:cNvPr id="34" name="椭圆 64"/>
            <p:cNvSpPr>
              <a:spLocks noChangeArrowheads="1"/>
            </p:cNvSpPr>
            <p:nvPr/>
          </p:nvSpPr>
          <p:spPr bwMode="auto">
            <a:xfrm>
              <a:off x="1446862" y="1702956"/>
              <a:ext cx="1365606" cy="1365044"/>
            </a:xfrm>
            <a:prstGeom prst="ellipse">
              <a:avLst/>
            </a:prstGeom>
            <a:solidFill>
              <a:schemeClr val="accent3"/>
            </a:solidFill>
            <a:ln w="190500" cap="sq" cmpd="sng">
              <a:noFill/>
              <a:round/>
            </a:ln>
          </p:spPr>
          <p:txBody>
            <a:bodyPr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加入标题</a:t>
              </a:r>
              <a:endParaRPr lang="zh-CN" altLang="zh-CN" sz="20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TextBox 5"/>
            <p:cNvSpPr txBox="1"/>
            <p:nvPr/>
          </p:nvSpPr>
          <p:spPr>
            <a:xfrm>
              <a:off x="3247628" y="2015168"/>
              <a:ext cx="8115288" cy="729469"/>
            </a:xfrm>
            <a:prstGeom prst="rect">
              <a:avLst/>
            </a:prstGeom>
            <a:noFill/>
          </p:spPr>
          <p:txBody>
            <a:bodyPr wrap="square" rtlCol="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3070870" y="1777450"/>
              <a:ext cx="0" cy="13650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椭圆 64"/>
            <p:cNvSpPr>
              <a:spLocks noChangeArrowheads="1"/>
            </p:cNvSpPr>
            <p:nvPr/>
          </p:nvSpPr>
          <p:spPr bwMode="auto">
            <a:xfrm>
              <a:off x="1446862" y="4916038"/>
              <a:ext cx="1365606" cy="1365044"/>
            </a:xfrm>
            <a:prstGeom prst="ellipse">
              <a:avLst/>
            </a:prstGeom>
            <a:solidFill>
              <a:schemeClr val="accent4"/>
            </a:solidFill>
            <a:ln w="190500" cap="sq" cmpd="sng">
              <a:noFill/>
              <a:round/>
            </a:ln>
          </p:spPr>
          <p:txBody>
            <a:bodyPr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加入标题</a:t>
              </a:r>
              <a:endParaRPr lang="zh-CN" altLang="zh-CN" sz="20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TextBox 11"/>
            <p:cNvSpPr txBox="1"/>
            <p:nvPr/>
          </p:nvSpPr>
          <p:spPr>
            <a:xfrm>
              <a:off x="3247628" y="5228251"/>
              <a:ext cx="8115288" cy="729469"/>
            </a:xfrm>
            <a:prstGeom prst="rect">
              <a:avLst/>
            </a:prstGeom>
            <a:noFill/>
          </p:spPr>
          <p:txBody>
            <a:bodyPr wrap="square" rtlCol="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a:t>
              </a:r>
              <a:r>
                <a:rPr lang="zh-CN" altLang="en-US" sz="1200">
                  <a:solidFill>
                    <a:schemeClr val="bg1">
                      <a:lumMod val="50000"/>
                    </a:schemeClr>
                  </a:solidFill>
                  <a:latin typeface="微软雅黑" panose="020B0503020204020204" pitchFamily="34" charset="-122"/>
                  <a:ea typeface="微软雅黑" panose="020B0503020204020204" pitchFamily="34" charset="-122"/>
                </a:rPr>
                <a:t>文字。</a:t>
              </a:r>
              <a:endParaRPr lang="zh-CN" altLang="en-US" sz="120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3070870" y="4990533"/>
              <a:ext cx="0" cy="136504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椭圆 64"/>
            <p:cNvSpPr>
              <a:spLocks noChangeArrowheads="1"/>
            </p:cNvSpPr>
            <p:nvPr/>
          </p:nvSpPr>
          <p:spPr bwMode="auto">
            <a:xfrm>
              <a:off x="11728625" y="3373781"/>
              <a:ext cx="1365606" cy="1365044"/>
            </a:xfrm>
            <a:prstGeom prst="ellipse">
              <a:avLst/>
            </a:prstGeom>
            <a:solidFill>
              <a:schemeClr val="accent2"/>
            </a:solidFill>
            <a:ln w="190500" cap="sq" cmpd="sng">
              <a:noFill/>
              <a:round/>
            </a:ln>
          </p:spPr>
          <p:txBody>
            <a:bodyPr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加入标题</a:t>
              </a:r>
              <a:endParaRPr lang="zh-CN" altLang="zh-CN" sz="20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1" name="TextBox 5"/>
            <p:cNvSpPr txBox="1"/>
            <p:nvPr/>
          </p:nvSpPr>
          <p:spPr>
            <a:xfrm>
              <a:off x="3247628" y="3626732"/>
              <a:ext cx="8115288" cy="729469"/>
            </a:xfrm>
            <a:prstGeom prst="rect">
              <a:avLst/>
            </a:prstGeom>
            <a:noFill/>
          </p:spPr>
          <p:txBody>
            <a:bodyPr wrap="square" rtlCol="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a:off x="11530362" y="3373781"/>
              <a:ext cx="0" cy="13650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529" y="-275436"/>
            <a:ext cx="2398026" cy="2589868"/>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03" y="77440"/>
            <a:ext cx="1925590" cy="2200672"/>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70"/>
            <a:ext cx="12190413" cy="1657134"/>
          </a:xfrm>
          <a:prstGeom prst="rect">
            <a:avLst/>
          </a:prstGeom>
        </p:spPr>
      </p:pic>
      <p:grpSp>
        <p:nvGrpSpPr>
          <p:cNvPr id="40" name="组合 39"/>
          <p:cNvGrpSpPr/>
          <p:nvPr/>
        </p:nvGrpSpPr>
        <p:grpSpPr>
          <a:xfrm>
            <a:off x="4132524" y="1603256"/>
            <a:ext cx="3936141" cy="1578312"/>
            <a:chOff x="2744356" y="1370813"/>
            <a:chExt cx="5136504" cy="2059634"/>
          </a:xfrm>
        </p:grpSpPr>
        <p:pic>
          <p:nvPicPr>
            <p:cNvPr id="41" name="图片 40"/>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42" name="图片 41"/>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sp>
          <p:nvSpPr>
            <p:cNvPr id="43" name="18"/>
            <p:cNvSpPr>
              <a:spLocks noChangeArrowheads="1"/>
            </p:cNvSpPr>
            <p:nvPr>
              <p:custDataLst>
                <p:tags r:id="rId8"/>
              </p:custDataLst>
            </p:nvPr>
          </p:nvSpPr>
          <p:spPr bwMode="auto">
            <a:xfrm>
              <a:off x="2942831"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第</a:t>
              </a:r>
              <a:endParaRPr lang="en-US" altLang="zh-CN"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44" name="18"/>
            <p:cNvSpPr>
              <a:spLocks noChangeArrowheads="1"/>
            </p:cNvSpPr>
            <p:nvPr>
              <p:custDataLst>
                <p:tags r:id="rId9"/>
              </p:custDataLst>
            </p:nvPr>
          </p:nvSpPr>
          <p:spPr bwMode="auto">
            <a:xfrm>
              <a:off x="4597720"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三</a:t>
              </a:r>
              <a:endParaRPr lang="en-US" altLang="zh-CN"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pic>
          <p:nvPicPr>
            <p:cNvPr id="45" name="图片 44"/>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992859" y="1370813"/>
              <a:ext cx="1888001" cy="2059634"/>
            </a:xfrm>
            <a:prstGeom prst="rect">
              <a:avLst/>
            </a:prstGeom>
          </p:spPr>
        </p:pic>
        <p:sp>
          <p:nvSpPr>
            <p:cNvPr id="46" name="18"/>
            <p:cNvSpPr>
              <a:spLocks noChangeArrowheads="1"/>
            </p:cNvSpPr>
            <p:nvPr>
              <p:custDataLst>
                <p:tags r:id="rId10"/>
              </p:custDataLst>
            </p:nvPr>
          </p:nvSpPr>
          <p:spPr bwMode="auto">
            <a:xfrm>
              <a:off x="6235939" y="1827890"/>
              <a:ext cx="1446446"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rPr>
                <a:t>节</a:t>
              </a:r>
              <a:endParaRPr lang="en-US" altLang="zh-CN"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endParaRPr>
            </a:p>
          </p:txBody>
        </p:sp>
      </p:grpSp>
      <p:sp>
        <p:nvSpPr>
          <p:cNvPr id="47" name="矩形 46"/>
          <p:cNvSpPr/>
          <p:nvPr/>
        </p:nvSpPr>
        <p:spPr>
          <a:xfrm>
            <a:off x="4170317" y="3181099"/>
            <a:ext cx="3865562" cy="707886"/>
          </a:xfrm>
          <a:prstGeom prst="rect">
            <a:avLst/>
          </a:prstGeom>
        </p:spPr>
        <p:txBody>
          <a:bodyPr lIns="0" tIns="0" rIns="0" bIns="0">
            <a:spAutoFit/>
          </a:bodyPr>
          <a:lstStyle/>
          <a:p>
            <a:pPr algn="ctr" eaLnBrk="1" hangingPunct="1">
              <a:defRPr/>
            </a:pPr>
            <a:r>
              <a:rPr lang="zh-CN" altLang="en-US" sz="4600" noProof="1">
                <a:solidFill>
                  <a:schemeClr val="accent1">
                    <a:lumMod val="75000"/>
                  </a:schemeClr>
                </a:solidFill>
                <a:latin typeface="华文琥珀" panose="02010800040101010101" pitchFamily="2" charset="-122"/>
                <a:ea typeface="华文琥珀" panose="02010800040101010101" pitchFamily="2" charset="-122"/>
                <a:cs typeface="+mn-ea"/>
                <a:sym typeface="Arial" panose="020B0604020202020204" pitchFamily="34" charset="0"/>
              </a:rPr>
              <a:t>加入</a:t>
            </a:r>
            <a:r>
              <a:rPr lang="zh-CN" altLang="en-US" sz="4600" noProof="1">
                <a:solidFill>
                  <a:schemeClr val="accent3"/>
                </a:solidFill>
                <a:latin typeface="华文琥珀" panose="02010800040101010101" pitchFamily="2" charset="-122"/>
                <a:ea typeface="华文琥珀" panose="02010800040101010101" pitchFamily="2" charset="-122"/>
                <a:cs typeface="+mn-ea"/>
                <a:sym typeface="Arial" panose="020B0604020202020204" pitchFamily="34" charset="0"/>
              </a:rPr>
              <a:t>标题</a:t>
            </a:r>
            <a:r>
              <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rPr>
              <a:t>描述</a:t>
            </a:r>
            <a:endPar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endParaRPr>
          </a:p>
        </p:txBody>
      </p:sp>
      <p:sp>
        <p:nvSpPr>
          <p:cNvPr id="48" name="TextBox 11"/>
          <p:cNvSpPr txBox="1"/>
          <p:nvPr/>
        </p:nvSpPr>
        <p:spPr>
          <a:xfrm>
            <a:off x="4319542" y="39489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1"/>
          <p:cNvSpPr txBox="1"/>
          <p:nvPr/>
        </p:nvSpPr>
        <p:spPr>
          <a:xfrm>
            <a:off x="4319542" y="42664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435">
                                          <p:stCondLst>
                                            <p:cond delay="0"/>
                                          </p:stCondLst>
                                        </p:cTn>
                                        <p:tgtEl>
                                          <p:spTgt spid="17"/>
                                        </p:tgtEl>
                                      </p:cBhvr>
                                    </p:animEffect>
                                    <p:anim calcmode="lin" valueType="num">
                                      <p:cBhvr>
                                        <p:cTn id="13"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18" dur="20">
                                          <p:stCondLst>
                                            <p:cond delay="487"/>
                                          </p:stCondLst>
                                        </p:cTn>
                                        <p:tgtEl>
                                          <p:spTgt spid="17"/>
                                        </p:tgtEl>
                                      </p:cBhvr>
                                      <p:to x="100000" y="60000"/>
                                    </p:animScale>
                                    <p:animScale>
                                      <p:cBhvr>
                                        <p:cTn id="19" dur="124" decel="50000">
                                          <p:stCondLst>
                                            <p:cond delay="507"/>
                                          </p:stCondLst>
                                        </p:cTn>
                                        <p:tgtEl>
                                          <p:spTgt spid="17"/>
                                        </p:tgtEl>
                                      </p:cBhvr>
                                      <p:to x="100000" y="100000"/>
                                    </p:animScale>
                                    <p:animScale>
                                      <p:cBhvr>
                                        <p:cTn id="20" dur="20">
                                          <p:stCondLst>
                                            <p:cond delay="984"/>
                                          </p:stCondLst>
                                        </p:cTn>
                                        <p:tgtEl>
                                          <p:spTgt spid="17"/>
                                        </p:tgtEl>
                                      </p:cBhvr>
                                      <p:to x="100000" y="80000"/>
                                    </p:animScale>
                                    <p:animScale>
                                      <p:cBhvr>
                                        <p:cTn id="21" dur="124" decel="50000">
                                          <p:stCondLst>
                                            <p:cond delay="1004"/>
                                          </p:stCondLst>
                                        </p:cTn>
                                        <p:tgtEl>
                                          <p:spTgt spid="17"/>
                                        </p:tgtEl>
                                      </p:cBhvr>
                                      <p:to x="100000" y="100000"/>
                                    </p:animScale>
                                    <p:animScale>
                                      <p:cBhvr>
                                        <p:cTn id="22" dur="20">
                                          <p:stCondLst>
                                            <p:cond delay="1231"/>
                                          </p:stCondLst>
                                        </p:cTn>
                                        <p:tgtEl>
                                          <p:spTgt spid="17"/>
                                        </p:tgtEl>
                                      </p:cBhvr>
                                      <p:to x="100000" y="90000"/>
                                    </p:animScale>
                                    <p:animScale>
                                      <p:cBhvr>
                                        <p:cTn id="23" dur="124" decel="50000">
                                          <p:stCondLst>
                                            <p:cond delay="1251"/>
                                          </p:stCondLst>
                                        </p:cTn>
                                        <p:tgtEl>
                                          <p:spTgt spid="17"/>
                                        </p:tgtEl>
                                      </p:cBhvr>
                                      <p:to x="100000" y="100000"/>
                                    </p:animScale>
                                    <p:animScale>
                                      <p:cBhvr>
                                        <p:cTn id="24" dur="20">
                                          <p:stCondLst>
                                            <p:cond delay="1356"/>
                                          </p:stCondLst>
                                        </p:cTn>
                                        <p:tgtEl>
                                          <p:spTgt spid="17"/>
                                        </p:tgtEl>
                                      </p:cBhvr>
                                      <p:to x="100000" y="95000"/>
                                    </p:animScale>
                                    <p:animScale>
                                      <p:cBhvr>
                                        <p:cTn id="25" dur="124" decel="50000">
                                          <p:stCondLst>
                                            <p:cond delay="1376"/>
                                          </p:stCondLst>
                                        </p:cTn>
                                        <p:tgtEl>
                                          <p:spTgt spid="17"/>
                                        </p:tgtEl>
                                      </p:cBhvr>
                                      <p:to x="100000" y="100000"/>
                                    </p:animScale>
                                  </p:childTnLst>
                                </p:cTn>
                              </p:par>
                              <p:par>
                                <p:cTn id="26" presetID="42" presetClass="entr" presetSubtype="0" fill="hold" nodeType="with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750"/>
                                        <p:tgtEl>
                                          <p:spTgt spid="18"/>
                                        </p:tgtEl>
                                      </p:cBhvr>
                                    </p:animEffect>
                                    <p:anim calcmode="lin" valueType="num">
                                      <p:cBhvr>
                                        <p:cTn id="29" dur="750" fill="hold"/>
                                        <p:tgtEl>
                                          <p:spTgt spid="18"/>
                                        </p:tgtEl>
                                        <p:attrNameLst>
                                          <p:attrName>ppt_x</p:attrName>
                                        </p:attrNameLst>
                                      </p:cBhvr>
                                      <p:tavLst>
                                        <p:tav tm="0">
                                          <p:val>
                                            <p:strVal val="#ppt_x"/>
                                          </p:val>
                                        </p:tav>
                                        <p:tav tm="100000">
                                          <p:val>
                                            <p:strVal val="#ppt_x"/>
                                          </p:val>
                                        </p:tav>
                                      </p:tavLst>
                                    </p:anim>
                                    <p:anim calcmode="lin" valueType="num">
                                      <p:cBhvr>
                                        <p:cTn id="30" dur="750" fill="hold"/>
                                        <p:tgtEl>
                                          <p:spTgt spid="18"/>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750"/>
                                        <p:tgtEl>
                                          <p:spTgt spid="25"/>
                                        </p:tgtEl>
                                      </p:cBhvr>
                                    </p:animEffect>
                                    <p:anim calcmode="lin" valueType="num">
                                      <p:cBhvr>
                                        <p:cTn id="34" dur="1750" fill="hold"/>
                                        <p:tgtEl>
                                          <p:spTgt spid="25"/>
                                        </p:tgtEl>
                                        <p:attrNameLst>
                                          <p:attrName>ppt_w</p:attrName>
                                        </p:attrNameLst>
                                      </p:cBhvr>
                                      <p:tavLst>
                                        <p:tav tm="0" fmla="#ppt_w*sin(2.5*pi*$)">
                                          <p:val>
                                            <p:fltVal val="0"/>
                                          </p:val>
                                        </p:tav>
                                        <p:tav tm="100000">
                                          <p:val>
                                            <p:fltVal val="1"/>
                                          </p:val>
                                        </p:tav>
                                      </p:tavLst>
                                    </p:anim>
                                    <p:anim calcmode="lin" valueType="num">
                                      <p:cBhvr>
                                        <p:cTn id="35" dur="1750" fill="hold"/>
                                        <p:tgtEl>
                                          <p:spTgt spid="25"/>
                                        </p:tgtEl>
                                        <p:attrNameLst>
                                          <p:attrName>ppt_h</p:attrName>
                                        </p:attrNameLst>
                                      </p:cBhvr>
                                      <p:tavLst>
                                        <p:tav tm="0">
                                          <p:val>
                                            <p:strVal val="#ppt_h"/>
                                          </p:val>
                                        </p:tav>
                                        <p:tav tm="100000">
                                          <p:val>
                                            <p:strVal val="#ppt_h"/>
                                          </p:val>
                                        </p:tav>
                                      </p:tavLst>
                                    </p:anim>
                                  </p:childTnLst>
                                </p:cTn>
                              </p:par>
                            </p:childTnLst>
                          </p:cTn>
                        </p:par>
                        <p:par>
                          <p:cTn id="36" fill="hold">
                            <p:stCondLst>
                              <p:cond delay="1000"/>
                            </p:stCondLst>
                            <p:childTnLst>
                              <p:par>
                                <p:cTn id="37" presetID="47"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3" presetClass="entr" presetSubtype="32"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500" fill="hold"/>
                                        <p:tgtEl>
                                          <p:spTgt spid="47"/>
                                        </p:tgtEl>
                                        <p:attrNameLst>
                                          <p:attrName>ppt_w</p:attrName>
                                        </p:attrNameLst>
                                      </p:cBhvr>
                                      <p:tavLst>
                                        <p:tav tm="0">
                                          <p:val>
                                            <p:strVal val="4*#ppt_w"/>
                                          </p:val>
                                        </p:tav>
                                        <p:tav tm="100000">
                                          <p:val>
                                            <p:strVal val="#ppt_w"/>
                                          </p:val>
                                        </p:tav>
                                      </p:tavLst>
                                    </p:anim>
                                    <p:anim calcmode="lin" valueType="num">
                                      <p:cBhvr>
                                        <p:cTn id="46" dur="500" fill="hold"/>
                                        <p:tgtEl>
                                          <p:spTgt spid="47"/>
                                        </p:tgtEl>
                                        <p:attrNameLst>
                                          <p:attrName>ppt_h</p:attrName>
                                        </p:attrNameLst>
                                      </p:cBhvr>
                                      <p:tavLst>
                                        <p:tav tm="0">
                                          <p:val>
                                            <p:strVal val="4*#ppt_h"/>
                                          </p:val>
                                        </p:tav>
                                        <p:tav tm="100000">
                                          <p:val>
                                            <p:strVal val="#ppt_h"/>
                                          </p:val>
                                        </p:tav>
                                      </p:tavLst>
                                    </p:anim>
                                  </p:childTnLst>
                                </p:cTn>
                              </p:par>
                            </p:childTnLst>
                          </p:cTn>
                        </p:par>
                        <p:par>
                          <p:cTn id="47" fill="hold">
                            <p:stCondLst>
                              <p:cond delay="2500"/>
                            </p:stCondLst>
                            <p:childTnLst>
                              <p:par>
                                <p:cTn id="48" presetID="12" presetClass="entr" presetSubtype="8"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500"/>
                                        <p:tgtEl>
                                          <p:spTgt spid="48"/>
                                        </p:tgtEl>
                                        <p:attrNameLst>
                                          <p:attrName>ppt_x</p:attrName>
                                        </p:attrNameLst>
                                      </p:cBhvr>
                                      <p:tavLst>
                                        <p:tav tm="0">
                                          <p:val>
                                            <p:strVal val="#ppt_x-#ppt_w*1.125000"/>
                                          </p:val>
                                        </p:tav>
                                        <p:tav tm="100000">
                                          <p:val>
                                            <p:strVal val="#ppt_x"/>
                                          </p:val>
                                        </p:tav>
                                      </p:tavLst>
                                    </p:anim>
                                    <p:animEffect transition="in" filter="wipe(right)">
                                      <p:cBhvr>
                                        <p:cTn id="51" dur="500"/>
                                        <p:tgtEl>
                                          <p:spTgt spid="48"/>
                                        </p:tgtEl>
                                      </p:cBhvr>
                                    </p:animEffect>
                                  </p:childTnLst>
                                </p:cTn>
                              </p:par>
                            </p:childTnLst>
                          </p:cTn>
                        </p:par>
                        <p:par>
                          <p:cTn id="52" fill="hold">
                            <p:stCondLst>
                              <p:cond delay="3000"/>
                            </p:stCondLst>
                            <p:childTnLst>
                              <p:par>
                                <p:cTn id="53" presetID="12" presetClass="entr" presetSubtype="8"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p:tgtEl>
                                          <p:spTgt spid="49"/>
                                        </p:tgtEl>
                                        <p:attrNameLst>
                                          <p:attrName>ppt_x</p:attrName>
                                        </p:attrNameLst>
                                      </p:cBhvr>
                                      <p:tavLst>
                                        <p:tav tm="0">
                                          <p:val>
                                            <p:strVal val="#ppt_x-#ppt_w*1.125000"/>
                                          </p:val>
                                        </p:tav>
                                        <p:tav tm="100000">
                                          <p:val>
                                            <p:strVal val="#ppt_x"/>
                                          </p:val>
                                        </p:tav>
                                      </p:tavLst>
                                    </p:anim>
                                    <p:animEffect transition="in" filter="wipe(right)">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104173" y="2038165"/>
            <a:ext cx="4207906" cy="3752750"/>
            <a:chOff x="5664899" y="-1410336"/>
            <a:chExt cx="5909833" cy="5157958"/>
          </a:xfrm>
        </p:grpSpPr>
        <p:sp>
          <p:nvSpPr>
            <p:cNvPr id="10" name="Rectangle 12"/>
            <p:cNvSpPr>
              <a:spLocks noChangeArrowheads="1"/>
            </p:cNvSpPr>
            <p:nvPr/>
          </p:nvSpPr>
          <p:spPr bwMode="auto">
            <a:xfrm>
              <a:off x="5676126" y="2446018"/>
              <a:ext cx="5898606" cy="1301604"/>
            </a:xfrm>
            <a:prstGeom prst="rect">
              <a:avLst/>
            </a:prstGeom>
            <a:solidFill>
              <a:schemeClr val="accent4"/>
            </a:solid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5"/>
            <p:cNvSpPr>
              <a:spLocks noChangeArrowheads="1"/>
            </p:cNvSpPr>
            <p:nvPr/>
          </p:nvSpPr>
          <p:spPr bwMode="auto">
            <a:xfrm>
              <a:off x="5664899" y="-1410336"/>
              <a:ext cx="5898606" cy="3907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lt1"/>
                </a:solidFill>
                <a:sym typeface="Arial" panose="020B0604020202020204" pitchFamily="34" charset="0"/>
              </a:endParaRPr>
            </a:p>
          </p:txBody>
        </p:sp>
        <p:sp>
          <p:nvSpPr>
            <p:cNvPr id="14" name="TextBox 6"/>
            <p:cNvSpPr txBox="1"/>
            <p:nvPr/>
          </p:nvSpPr>
          <p:spPr>
            <a:xfrm>
              <a:off x="5909573" y="2580590"/>
              <a:ext cx="5425019" cy="1126298"/>
            </a:xfrm>
            <a:prstGeom prst="rect">
              <a:avLst/>
            </a:prstGeom>
            <a:noFill/>
          </p:spPr>
          <p:txBody>
            <a:bodyPr wrap="square" rtlCol="0">
              <a:spAutoFit/>
            </a:bodyPr>
            <a:lstStyle/>
            <a:p>
              <a:pPr>
                <a:lnSpc>
                  <a:spcPct val="150000"/>
                </a:lnSpc>
              </a:pPr>
              <a:r>
                <a:rPr lang="en-US" altLang="zh-CN" sz="1050" dirty="0">
                  <a:solidFill>
                    <a:schemeClr val="bg1"/>
                  </a:solidFill>
                  <a:latin typeface="微软雅黑" panose="020B0503020204020204" pitchFamily="34" charset="-122"/>
                  <a:ea typeface="微软雅黑" panose="020B0503020204020204" pitchFamily="34" charset="-122"/>
                </a:rPr>
                <a:t>       </a:t>
              </a:r>
              <a:r>
                <a:rPr lang="zh-CN" altLang="zh-CN" sz="1050" dirty="0">
                  <a:solidFill>
                    <a:schemeClr val="bg1"/>
                  </a:solidFill>
                  <a:latin typeface="微软雅黑" panose="020B0503020204020204" pitchFamily="34" charset="-122"/>
                  <a:ea typeface="微软雅黑" panose="020B0503020204020204" pitchFamily="34" charset="-122"/>
                </a:rPr>
                <a:t>回首过去，激情满怀，展望未来，任重道远。站在新的历史起点上，我们必须清醒地看到前进中的困难与挑战，正视自身存在的差距与不足，以更加坚定的信念、</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sp>
        <p:nvSpPr>
          <p:cNvPr id="16" name="矩形 15"/>
          <p:cNvSpPr/>
          <p:nvPr/>
        </p:nvSpPr>
        <p:spPr>
          <a:xfrm flipH="1">
            <a:off x="1891709" y="2038166"/>
            <a:ext cx="3951343" cy="378497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solidFill>
            </a:endParaRPr>
          </a:p>
        </p:txBody>
      </p:sp>
      <p:sp>
        <p:nvSpPr>
          <p:cNvPr id="17" name="矩形 7"/>
          <p:cNvSpPr>
            <a:spLocks noChangeArrowheads="1"/>
          </p:cNvSpPr>
          <p:nvPr/>
        </p:nvSpPr>
        <p:spPr bwMode="auto">
          <a:xfrm flipH="1">
            <a:off x="2164266" y="3704018"/>
            <a:ext cx="348456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lvl="0"/>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lvl="0"/>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lvl="0"/>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8" name="矩形 8"/>
          <p:cNvSpPr>
            <a:spLocks noChangeArrowheads="1"/>
          </p:cNvSpPr>
          <p:nvPr/>
        </p:nvSpPr>
        <p:spPr bwMode="auto">
          <a:xfrm flipH="1">
            <a:off x="2164266" y="2410113"/>
            <a:ext cx="368678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lvl="0"/>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anim calcmode="lin" valueType="num">
                                      <p:cBhvr>
                                        <p:cTn id="20" dur="250" fill="hold"/>
                                        <p:tgtEl>
                                          <p:spTgt spid="16"/>
                                        </p:tgtEl>
                                        <p:attrNameLst>
                                          <p:attrName>ppt_x</p:attrName>
                                        </p:attrNameLst>
                                      </p:cBhvr>
                                      <p:tavLst>
                                        <p:tav tm="0">
                                          <p:val>
                                            <p:strVal val="#ppt_x"/>
                                          </p:val>
                                        </p:tav>
                                        <p:tav tm="100000">
                                          <p:val>
                                            <p:strVal val="#ppt_x"/>
                                          </p:val>
                                        </p:tav>
                                      </p:tavLst>
                                    </p:anim>
                                    <p:anim calcmode="lin" valueType="num">
                                      <p:cBhvr>
                                        <p:cTn id="21" dur="2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anim calcmode="lin" valueType="num">
                                      <p:cBhvr>
                                        <p:cTn id="26" dur="250" fill="hold"/>
                                        <p:tgtEl>
                                          <p:spTgt spid="17"/>
                                        </p:tgtEl>
                                        <p:attrNameLst>
                                          <p:attrName>ppt_x</p:attrName>
                                        </p:attrNameLst>
                                      </p:cBhvr>
                                      <p:tavLst>
                                        <p:tav tm="0">
                                          <p:val>
                                            <p:strVal val="#ppt_x"/>
                                          </p:val>
                                        </p:tav>
                                        <p:tav tm="100000">
                                          <p:val>
                                            <p:strVal val="#ppt_x"/>
                                          </p:val>
                                        </p:tav>
                                      </p:tavLst>
                                    </p:anim>
                                    <p:anim calcmode="lin" valueType="num">
                                      <p:cBhvr>
                                        <p:cTn id="27" dur="25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anim calcmode="lin" valueType="num">
                                      <p:cBhvr>
                                        <p:cTn id="32" dur="250" fill="hold"/>
                                        <p:tgtEl>
                                          <p:spTgt spid="18"/>
                                        </p:tgtEl>
                                        <p:attrNameLst>
                                          <p:attrName>ppt_x</p:attrName>
                                        </p:attrNameLst>
                                      </p:cBhvr>
                                      <p:tavLst>
                                        <p:tav tm="0">
                                          <p:val>
                                            <p:strVal val="#ppt_x"/>
                                          </p:val>
                                        </p:tav>
                                        <p:tav tm="100000">
                                          <p:val>
                                            <p:strVal val="#ppt_x"/>
                                          </p:val>
                                        </p:tav>
                                      </p:tavLst>
                                    </p:anim>
                                    <p:anim calcmode="lin" valueType="num">
                                      <p:cBhvr>
                                        <p:cTn id="33"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623846" y="2005912"/>
            <a:ext cx="8990342" cy="3555751"/>
            <a:chOff x="2288403" y="2314912"/>
            <a:chExt cx="7889054" cy="3120185"/>
          </a:xfrm>
        </p:grpSpPr>
        <p:grpSp>
          <p:nvGrpSpPr>
            <p:cNvPr id="10" name="组合 9"/>
            <p:cNvGrpSpPr/>
            <p:nvPr/>
          </p:nvGrpSpPr>
          <p:grpSpPr>
            <a:xfrm>
              <a:off x="2642761" y="2314912"/>
              <a:ext cx="1958736" cy="1958736"/>
              <a:chOff x="3971843" y="2236207"/>
              <a:chExt cx="1958736" cy="1958736"/>
            </a:xfrm>
          </p:grpSpPr>
          <p:sp>
            <p:nvSpPr>
              <p:cNvPr id="29" name="椭圆 28"/>
              <p:cNvSpPr/>
              <p:nvPr/>
            </p:nvSpPr>
            <p:spPr>
              <a:xfrm>
                <a:off x="3971843" y="2236207"/>
                <a:ext cx="1958736" cy="1958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Freeform 82"/>
              <p:cNvSpPr>
                <a:spLocks noEditPoints="1"/>
              </p:cNvSpPr>
              <p:nvPr/>
            </p:nvSpPr>
            <p:spPr bwMode="auto">
              <a:xfrm>
                <a:off x="4649004" y="2858421"/>
                <a:ext cx="604415" cy="714308"/>
              </a:xfrm>
              <a:custGeom>
                <a:avLst/>
                <a:gdLst/>
                <a:ahLst/>
                <a:cxnLst>
                  <a:cxn ang="0">
                    <a:pos x="61" y="26"/>
                  </a:cxn>
                  <a:cxn ang="0">
                    <a:pos x="61" y="68"/>
                  </a:cxn>
                  <a:cxn ang="0">
                    <a:pos x="58" y="72"/>
                  </a:cxn>
                  <a:cxn ang="0">
                    <a:pos x="4" y="72"/>
                  </a:cxn>
                  <a:cxn ang="0">
                    <a:pos x="0" y="68"/>
                  </a:cxn>
                  <a:cxn ang="0">
                    <a:pos x="0" y="4"/>
                  </a:cxn>
                  <a:cxn ang="0">
                    <a:pos x="4" y="0"/>
                  </a:cxn>
                  <a:cxn ang="0">
                    <a:pos x="36" y="0"/>
                  </a:cxn>
                  <a:cxn ang="0">
                    <a:pos x="36" y="22"/>
                  </a:cxn>
                  <a:cxn ang="0">
                    <a:pos x="40" y="26"/>
                  </a:cxn>
                  <a:cxn ang="0">
                    <a:pos x="61" y="26"/>
                  </a:cxn>
                  <a:cxn ang="0">
                    <a:pos x="46" y="32"/>
                  </a:cxn>
                  <a:cxn ang="0">
                    <a:pos x="45" y="31"/>
                  </a:cxn>
                  <a:cxn ang="0">
                    <a:pos x="16" y="31"/>
                  </a:cxn>
                  <a:cxn ang="0">
                    <a:pos x="15" y="32"/>
                  </a:cxn>
                  <a:cxn ang="0">
                    <a:pos x="15" y="35"/>
                  </a:cxn>
                  <a:cxn ang="0">
                    <a:pos x="16" y="36"/>
                  </a:cxn>
                  <a:cxn ang="0">
                    <a:pos x="45" y="36"/>
                  </a:cxn>
                  <a:cxn ang="0">
                    <a:pos x="46" y="35"/>
                  </a:cxn>
                  <a:cxn ang="0">
                    <a:pos x="46" y="32"/>
                  </a:cxn>
                  <a:cxn ang="0">
                    <a:pos x="46" y="43"/>
                  </a:cxn>
                  <a:cxn ang="0">
                    <a:pos x="45" y="41"/>
                  </a:cxn>
                  <a:cxn ang="0">
                    <a:pos x="16" y="41"/>
                  </a:cxn>
                  <a:cxn ang="0">
                    <a:pos x="15" y="43"/>
                  </a:cxn>
                  <a:cxn ang="0">
                    <a:pos x="15" y="45"/>
                  </a:cxn>
                  <a:cxn ang="0">
                    <a:pos x="16" y="47"/>
                  </a:cxn>
                  <a:cxn ang="0">
                    <a:pos x="45" y="47"/>
                  </a:cxn>
                  <a:cxn ang="0">
                    <a:pos x="46" y="45"/>
                  </a:cxn>
                  <a:cxn ang="0">
                    <a:pos x="46" y="43"/>
                  </a:cxn>
                  <a:cxn ang="0">
                    <a:pos x="46" y="53"/>
                  </a:cxn>
                  <a:cxn ang="0">
                    <a:pos x="45" y="52"/>
                  </a:cxn>
                  <a:cxn ang="0">
                    <a:pos x="16" y="52"/>
                  </a:cxn>
                  <a:cxn ang="0">
                    <a:pos x="15" y="53"/>
                  </a:cxn>
                  <a:cxn ang="0">
                    <a:pos x="15" y="56"/>
                  </a:cxn>
                  <a:cxn ang="0">
                    <a:pos x="16" y="57"/>
                  </a:cxn>
                  <a:cxn ang="0">
                    <a:pos x="45" y="57"/>
                  </a:cxn>
                  <a:cxn ang="0">
                    <a:pos x="46" y="56"/>
                  </a:cxn>
                  <a:cxn ang="0">
                    <a:pos x="46" y="53"/>
                  </a:cxn>
                  <a:cxn ang="0">
                    <a:pos x="60" y="21"/>
                  </a:cxn>
                  <a:cxn ang="0">
                    <a:pos x="41" y="21"/>
                  </a:cxn>
                  <a:cxn ang="0">
                    <a:pos x="41" y="2"/>
                  </a:cxn>
                  <a:cxn ang="0">
                    <a:pos x="42" y="3"/>
                  </a:cxn>
                  <a:cxn ang="0">
                    <a:pos x="59" y="19"/>
                  </a:cxn>
                  <a:cxn ang="0">
                    <a:pos x="60" y="21"/>
                  </a:cxn>
                </a:cxnLst>
                <a:rect l="0" t="0" r="r" b="b"/>
                <a:pathLst>
                  <a:path w="61" h="72">
                    <a:moveTo>
                      <a:pt x="61" y="26"/>
                    </a:moveTo>
                    <a:cubicBezTo>
                      <a:pt x="61" y="68"/>
                      <a:pt x="61" y="68"/>
                      <a:pt x="61" y="68"/>
                    </a:cubicBezTo>
                    <a:cubicBezTo>
                      <a:pt x="61" y="71"/>
                      <a:pt x="60" y="72"/>
                      <a:pt x="58" y="72"/>
                    </a:cubicBezTo>
                    <a:cubicBezTo>
                      <a:pt x="4" y="72"/>
                      <a:pt x="4" y="72"/>
                      <a:pt x="4" y="72"/>
                    </a:cubicBezTo>
                    <a:cubicBezTo>
                      <a:pt x="1" y="72"/>
                      <a:pt x="0" y="71"/>
                      <a:pt x="0" y="68"/>
                    </a:cubicBezTo>
                    <a:cubicBezTo>
                      <a:pt x="0" y="4"/>
                      <a:pt x="0" y="4"/>
                      <a:pt x="0" y="4"/>
                    </a:cubicBezTo>
                    <a:cubicBezTo>
                      <a:pt x="0" y="2"/>
                      <a:pt x="1" y="0"/>
                      <a:pt x="4" y="0"/>
                    </a:cubicBezTo>
                    <a:cubicBezTo>
                      <a:pt x="36" y="0"/>
                      <a:pt x="36" y="0"/>
                      <a:pt x="36" y="0"/>
                    </a:cubicBezTo>
                    <a:cubicBezTo>
                      <a:pt x="36" y="22"/>
                      <a:pt x="36" y="22"/>
                      <a:pt x="36" y="22"/>
                    </a:cubicBezTo>
                    <a:cubicBezTo>
                      <a:pt x="36" y="24"/>
                      <a:pt x="37" y="26"/>
                      <a:pt x="40" y="26"/>
                    </a:cubicBezTo>
                    <a:lnTo>
                      <a:pt x="61" y="26"/>
                    </a:lnTo>
                    <a:close/>
                    <a:moveTo>
                      <a:pt x="46" y="32"/>
                    </a:moveTo>
                    <a:cubicBezTo>
                      <a:pt x="46" y="32"/>
                      <a:pt x="45" y="31"/>
                      <a:pt x="45" y="31"/>
                    </a:cubicBezTo>
                    <a:cubicBezTo>
                      <a:pt x="16" y="31"/>
                      <a:pt x="16" y="31"/>
                      <a:pt x="16" y="31"/>
                    </a:cubicBezTo>
                    <a:cubicBezTo>
                      <a:pt x="16" y="31"/>
                      <a:pt x="15" y="32"/>
                      <a:pt x="15" y="32"/>
                    </a:cubicBezTo>
                    <a:cubicBezTo>
                      <a:pt x="15" y="35"/>
                      <a:pt x="15" y="35"/>
                      <a:pt x="15" y="35"/>
                    </a:cubicBezTo>
                    <a:cubicBezTo>
                      <a:pt x="15" y="36"/>
                      <a:pt x="16" y="36"/>
                      <a:pt x="16" y="36"/>
                    </a:cubicBezTo>
                    <a:cubicBezTo>
                      <a:pt x="45" y="36"/>
                      <a:pt x="45" y="36"/>
                      <a:pt x="45" y="36"/>
                    </a:cubicBezTo>
                    <a:cubicBezTo>
                      <a:pt x="45" y="36"/>
                      <a:pt x="46" y="36"/>
                      <a:pt x="46" y="35"/>
                    </a:cubicBezTo>
                    <a:lnTo>
                      <a:pt x="46" y="32"/>
                    </a:lnTo>
                    <a:close/>
                    <a:moveTo>
                      <a:pt x="46" y="43"/>
                    </a:moveTo>
                    <a:cubicBezTo>
                      <a:pt x="46" y="42"/>
                      <a:pt x="45" y="41"/>
                      <a:pt x="45" y="41"/>
                    </a:cubicBezTo>
                    <a:cubicBezTo>
                      <a:pt x="16" y="41"/>
                      <a:pt x="16" y="41"/>
                      <a:pt x="16" y="41"/>
                    </a:cubicBezTo>
                    <a:cubicBezTo>
                      <a:pt x="16" y="41"/>
                      <a:pt x="15" y="42"/>
                      <a:pt x="15" y="43"/>
                    </a:cubicBezTo>
                    <a:cubicBezTo>
                      <a:pt x="15" y="45"/>
                      <a:pt x="15" y="45"/>
                      <a:pt x="15" y="45"/>
                    </a:cubicBezTo>
                    <a:cubicBezTo>
                      <a:pt x="15" y="46"/>
                      <a:pt x="16" y="47"/>
                      <a:pt x="16" y="47"/>
                    </a:cubicBezTo>
                    <a:cubicBezTo>
                      <a:pt x="45" y="47"/>
                      <a:pt x="45" y="47"/>
                      <a:pt x="45" y="47"/>
                    </a:cubicBezTo>
                    <a:cubicBezTo>
                      <a:pt x="45" y="47"/>
                      <a:pt x="46" y="46"/>
                      <a:pt x="46" y="45"/>
                    </a:cubicBezTo>
                    <a:lnTo>
                      <a:pt x="46" y="43"/>
                    </a:lnTo>
                    <a:close/>
                    <a:moveTo>
                      <a:pt x="46" y="53"/>
                    </a:moveTo>
                    <a:cubicBezTo>
                      <a:pt x="46" y="52"/>
                      <a:pt x="45" y="52"/>
                      <a:pt x="45" y="52"/>
                    </a:cubicBezTo>
                    <a:cubicBezTo>
                      <a:pt x="16" y="52"/>
                      <a:pt x="16" y="52"/>
                      <a:pt x="16" y="52"/>
                    </a:cubicBezTo>
                    <a:cubicBezTo>
                      <a:pt x="16" y="52"/>
                      <a:pt x="15" y="52"/>
                      <a:pt x="15" y="53"/>
                    </a:cubicBezTo>
                    <a:cubicBezTo>
                      <a:pt x="15" y="56"/>
                      <a:pt x="15" y="56"/>
                      <a:pt x="15" y="56"/>
                    </a:cubicBezTo>
                    <a:cubicBezTo>
                      <a:pt x="15" y="56"/>
                      <a:pt x="16" y="57"/>
                      <a:pt x="16" y="57"/>
                    </a:cubicBezTo>
                    <a:cubicBezTo>
                      <a:pt x="45" y="57"/>
                      <a:pt x="45" y="57"/>
                      <a:pt x="45" y="57"/>
                    </a:cubicBezTo>
                    <a:cubicBezTo>
                      <a:pt x="45" y="57"/>
                      <a:pt x="46" y="56"/>
                      <a:pt x="46" y="56"/>
                    </a:cubicBezTo>
                    <a:lnTo>
                      <a:pt x="46" y="53"/>
                    </a:lnTo>
                    <a:close/>
                    <a:moveTo>
                      <a:pt x="60" y="21"/>
                    </a:moveTo>
                    <a:cubicBezTo>
                      <a:pt x="41" y="21"/>
                      <a:pt x="41" y="21"/>
                      <a:pt x="41" y="21"/>
                    </a:cubicBezTo>
                    <a:cubicBezTo>
                      <a:pt x="41" y="2"/>
                      <a:pt x="41" y="2"/>
                      <a:pt x="41" y="2"/>
                    </a:cubicBezTo>
                    <a:cubicBezTo>
                      <a:pt x="41" y="2"/>
                      <a:pt x="42" y="3"/>
                      <a:pt x="42" y="3"/>
                    </a:cubicBezTo>
                    <a:cubicBezTo>
                      <a:pt x="59" y="19"/>
                      <a:pt x="59" y="19"/>
                      <a:pt x="59" y="19"/>
                    </a:cubicBezTo>
                    <a:cubicBezTo>
                      <a:pt x="59" y="20"/>
                      <a:pt x="59" y="20"/>
                      <a:pt x="60" y="21"/>
                    </a:cubicBezTo>
                    <a:close/>
                  </a:path>
                </a:pathLst>
              </a:custGeom>
              <a:solidFill>
                <a:schemeClr val="bg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u="none" strike="noStrike" kern="0" cap="none" spc="0" normalizeH="0" baseline="0" noProof="0">
                  <a:ln>
                    <a:noFill/>
                  </a:ln>
                  <a:solidFill>
                    <a:schemeClr val="bg1">
                      <a:lumMod val="50000"/>
                    </a:schemeClr>
                  </a:solidFill>
                  <a:effectLst/>
                  <a:uLnTx/>
                  <a:uFillTx/>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5219282" y="2314912"/>
              <a:ext cx="1958736" cy="1958736"/>
              <a:chOff x="6382109" y="2236207"/>
              <a:chExt cx="1958736" cy="1958736"/>
            </a:xfrm>
          </p:grpSpPr>
          <p:sp>
            <p:nvSpPr>
              <p:cNvPr id="27" name="椭圆 26"/>
              <p:cNvSpPr/>
              <p:nvPr/>
            </p:nvSpPr>
            <p:spPr>
              <a:xfrm>
                <a:off x="6382109" y="2236207"/>
                <a:ext cx="1958736" cy="19587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Freeform 178"/>
              <p:cNvSpPr>
                <a:spLocks noEditPoints="1"/>
              </p:cNvSpPr>
              <p:nvPr/>
            </p:nvSpPr>
            <p:spPr bwMode="auto">
              <a:xfrm>
                <a:off x="6943300" y="2900619"/>
                <a:ext cx="836355" cy="629913"/>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u="none" strike="noStrike" kern="0" cap="none" spc="0" normalizeH="0" baseline="0" noProof="0">
                  <a:ln>
                    <a:noFill/>
                  </a:ln>
                  <a:solidFill>
                    <a:schemeClr val="bg1">
                      <a:lumMod val="50000"/>
                    </a:schemeClr>
                  </a:solidFill>
                  <a:effectLst/>
                  <a:uLnTx/>
                  <a:uFillTx/>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7795803" y="2314912"/>
              <a:ext cx="1958736" cy="1958736"/>
              <a:chOff x="8792376" y="2236207"/>
              <a:chExt cx="1958736" cy="1958736"/>
            </a:xfrm>
          </p:grpSpPr>
          <p:sp>
            <p:nvSpPr>
              <p:cNvPr id="25" name="椭圆 24"/>
              <p:cNvSpPr/>
              <p:nvPr/>
            </p:nvSpPr>
            <p:spPr>
              <a:xfrm>
                <a:off x="8792376" y="2236207"/>
                <a:ext cx="1958736" cy="19587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AutoShape 81"/>
              <p:cNvSpPr/>
              <p:nvPr/>
            </p:nvSpPr>
            <p:spPr bwMode="auto">
              <a:xfrm>
                <a:off x="9412353" y="2856184"/>
                <a:ext cx="718783" cy="718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defRPr/>
                </a:pPr>
                <a:endParaRPr kumimoji="0" lang="en-US" sz="1400" b="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grpSp>
        <p:grpSp>
          <p:nvGrpSpPr>
            <p:cNvPr id="16" name="组合 15"/>
            <p:cNvGrpSpPr/>
            <p:nvPr/>
          </p:nvGrpSpPr>
          <p:grpSpPr>
            <a:xfrm>
              <a:off x="2288403" y="4500712"/>
              <a:ext cx="2653767" cy="934385"/>
              <a:chOff x="1137578" y="4446649"/>
              <a:chExt cx="2653767" cy="934385"/>
            </a:xfrm>
          </p:grpSpPr>
          <p:sp>
            <p:nvSpPr>
              <p:cNvPr id="23" name="矩形 22"/>
              <p:cNvSpPr/>
              <p:nvPr/>
            </p:nvSpPr>
            <p:spPr>
              <a:xfrm>
                <a:off x="1137578" y="4813876"/>
                <a:ext cx="2653767" cy="567158"/>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4" name="矩形 23"/>
              <p:cNvSpPr/>
              <p:nvPr/>
            </p:nvSpPr>
            <p:spPr>
              <a:xfrm>
                <a:off x="1307632" y="4446649"/>
                <a:ext cx="2313659" cy="324090"/>
              </a:xfrm>
              <a:prstGeom prst="rect">
                <a:avLst/>
              </a:prstGeom>
            </p:spPr>
            <p:txBody>
              <a:bodyPr wrap="square">
                <a:spAutoFit/>
              </a:bodyPr>
              <a:lstStyle/>
              <a:p>
                <a:pPr algn="dist"/>
                <a:r>
                  <a:rPr lang="zh-CN" altLang="en-US"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加入你的标题描述</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7" name="组合 16"/>
            <p:cNvGrpSpPr/>
            <p:nvPr/>
          </p:nvGrpSpPr>
          <p:grpSpPr>
            <a:xfrm>
              <a:off x="4906046" y="4500712"/>
              <a:ext cx="2653767" cy="934384"/>
              <a:chOff x="1137578" y="4446649"/>
              <a:chExt cx="2653767" cy="934384"/>
            </a:xfrm>
          </p:grpSpPr>
          <p:sp>
            <p:nvSpPr>
              <p:cNvPr id="21" name="矩形 20"/>
              <p:cNvSpPr/>
              <p:nvPr/>
            </p:nvSpPr>
            <p:spPr>
              <a:xfrm>
                <a:off x="1137578" y="4813875"/>
                <a:ext cx="2653767" cy="567158"/>
              </a:xfrm>
              <a:prstGeom prst="rect">
                <a:avLst/>
              </a:prstGeom>
            </p:spPr>
            <p:txBody>
              <a:bodyPr wrap="square">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2" name="矩形 21"/>
              <p:cNvSpPr/>
              <p:nvPr/>
            </p:nvSpPr>
            <p:spPr>
              <a:xfrm>
                <a:off x="1307632" y="4446649"/>
                <a:ext cx="2313659" cy="324090"/>
              </a:xfrm>
              <a:prstGeom prst="rect">
                <a:avLst/>
              </a:prstGeom>
            </p:spPr>
            <p:txBody>
              <a:bodyPr wrap="square">
                <a:spAutoFit/>
              </a:bodyPr>
              <a:lstStyle/>
              <a:p>
                <a:pPr algn="dist"/>
                <a:r>
                  <a:rPr lang="zh-CN" altLang="en-US"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加入你的标题描述</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8" name="组合 17"/>
            <p:cNvGrpSpPr/>
            <p:nvPr/>
          </p:nvGrpSpPr>
          <p:grpSpPr>
            <a:xfrm>
              <a:off x="7523690" y="4500712"/>
              <a:ext cx="2653767" cy="934384"/>
              <a:chOff x="1137578" y="4446649"/>
              <a:chExt cx="2653767" cy="934384"/>
            </a:xfrm>
          </p:grpSpPr>
          <p:sp>
            <p:nvSpPr>
              <p:cNvPr id="19" name="矩形 18"/>
              <p:cNvSpPr/>
              <p:nvPr/>
            </p:nvSpPr>
            <p:spPr>
              <a:xfrm>
                <a:off x="1137578" y="4813875"/>
                <a:ext cx="2653767" cy="567158"/>
              </a:xfrm>
              <a:prstGeom prst="rect">
                <a:avLst/>
              </a:prstGeom>
            </p:spPr>
            <p:txBody>
              <a:bodyPr wrap="square">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0" name="矩形 19"/>
              <p:cNvSpPr/>
              <p:nvPr/>
            </p:nvSpPr>
            <p:spPr>
              <a:xfrm>
                <a:off x="1307632" y="4446649"/>
                <a:ext cx="2313659" cy="324090"/>
              </a:xfrm>
              <a:prstGeom prst="rect">
                <a:avLst/>
              </a:prstGeom>
            </p:spPr>
            <p:txBody>
              <a:bodyPr wrap="square">
                <a:spAutoFit/>
              </a:bodyPr>
              <a:lstStyle/>
              <a:p>
                <a:pPr algn="dist"/>
                <a:r>
                  <a:rPr lang="zh-CN" altLang="en-US"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加入你的标题描述</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1681720" y="1940597"/>
            <a:ext cx="9015310" cy="3572808"/>
            <a:chOff x="1224291" y="1759316"/>
            <a:chExt cx="9930167" cy="3935370"/>
          </a:xfrm>
        </p:grpSpPr>
        <p:sp>
          <p:nvSpPr>
            <p:cNvPr id="9" name="矩形 4"/>
            <p:cNvSpPr/>
            <p:nvPr/>
          </p:nvSpPr>
          <p:spPr>
            <a:xfrm>
              <a:off x="1224291" y="3128248"/>
              <a:ext cx="4731132" cy="1205622"/>
            </a:xfrm>
            <a:custGeom>
              <a:avLst/>
              <a:gdLst/>
              <a:ahLst/>
              <a:cxnLst/>
              <a:rect l="l" t="t" r="r" b="b"/>
              <a:pathLst>
                <a:path w="6479700" h="1651206">
                  <a:moveTo>
                    <a:pt x="136084" y="0"/>
                  </a:moveTo>
                  <a:lnTo>
                    <a:pt x="6343617" y="0"/>
                  </a:lnTo>
                  <a:cubicBezTo>
                    <a:pt x="6432372" y="294354"/>
                    <a:pt x="6479700" y="606510"/>
                    <a:pt x="6479700" y="929719"/>
                  </a:cubicBezTo>
                  <a:cubicBezTo>
                    <a:pt x="6479700" y="1177787"/>
                    <a:pt x="6451820" y="1419344"/>
                    <a:pt x="6398058" y="1651206"/>
                  </a:cubicBezTo>
                  <a:lnTo>
                    <a:pt x="81642" y="1651206"/>
                  </a:lnTo>
                  <a:cubicBezTo>
                    <a:pt x="27880" y="1419344"/>
                    <a:pt x="0" y="1177787"/>
                    <a:pt x="0" y="929719"/>
                  </a:cubicBezTo>
                  <a:cubicBezTo>
                    <a:pt x="0" y="606510"/>
                    <a:pt x="47328" y="294354"/>
                    <a:pt x="136084" y="0"/>
                  </a:cubicBezTo>
                  <a:close/>
                </a:path>
              </a:pathLst>
            </a:custGeom>
            <a:solidFill>
              <a:schemeClr val="accent2"/>
            </a:soli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0" name="矩形 4"/>
            <p:cNvSpPr/>
            <p:nvPr/>
          </p:nvSpPr>
          <p:spPr>
            <a:xfrm>
              <a:off x="1409272" y="1759316"/>
              <a:ext cx="4361172" cy="1205622"/>
            </a:xfrm>
            <a:custGeom>
              <a:avLst/>
              <a:gdLst/>
              <a:ahLst/>
              <a:cxnLst/>
              <a:rect l="l" t="t" r="r" b="b"/>
              <a:pathLst>
                <a:path w="5973005" h="1651206">
                  <a:moveTo>
                    <a:pt x="1566860" y="0"/>
                  </a:moveTo>
                  <a:lnTo>
                    <a:pt x="4406144" y="0"/>
                  </a:lnTo>
                  <a:cubicBezTo>
                    <a:pt x="5109269" y="339593"/>
                    <a:pt x="5668506" y="928551"/>
                    <a:pt x="5973005" y="1651206"/>
                  </a:cubicBezTo>
                  <a:lnTo>
                    <a:pt x="0" y="1651206"/>
                  </a:lnTo>
                  <a:cubicBezTo>
                    <a:pt x="304499" y="928551"/>
                    <a:pt x="863736" y="339593"/>
                    <a:pt x="1566860" y="0"/>
                  </a:cubicBezTo>
                  <a:close/>
                </a:path>
              </a:pathLst>
            </a:custGeom>
            <a:solidFill>
              <a:schemeClr val="accent3"/>
            </a:soli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1" name="矩形 4"/>
            <p:cNvSpPr/>
            <p:nvPr/>
          </p:nvSpPr>
          <p:spPr>
            <a:xfrm>
              <a:off x="1360799" y="4489064"/>
              <a:ext cx="4458116" cy="1205622"/>
            </a:xfrm>
            <a:custGeom>
              <a:avLst/>
              <a:gdLst/>
              <a:ahLst/>
              <a:cxnLst/>
              <a:rect l="l" t="t" r="r" b="b"/>
              <a:pathLst>
                <a:path w="6105779" h="1651206">
                  <a:moveTo>
                    <a:pt x="0" y="0"/>
                  </a:moveTo>
                  <a:lnTo>
                    <a:pt x="6105779" y="0"/>
                  </a:lnTo>
                  <a:cubicBezTo>
                    <a:pt x="5867381" y="687291"/>
                    <a:pt x="5401050" y="1267480"/>
                    <a:pt x="4796909" y="1651206"/>
                  </a:cubicBezTo>
                  <a:lnTo>
                    <a:pt x="1308869" y="1651206"/>
                  </a:lnTo>
                  <a:cubicBezTo>
                    <a:pt x="704729" y="1267480"/>
                    <a:pt x="238398" y="687291"/>
                    <a:pt x="0" y="0"/>
                  </a:cubicBezTo>
                  <a:close/>
                </a:path>
              </a:pathLst>
            </a:custGeom>
            <a:solidFill>
              <a:schemeClr val="accent4"/>
            </a:soli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4" name="Rectangle 33"/>
            <p:cNvSpPr/>
            <p:nvPr/>
          </p:nvSpPr>
          <p:spPr>
            <a:xfrm>
              <a:off x="2185098" y="4736558"/>
              <a:ext cx="2809518" cy="574939"/>
            </a:xfrm>
            <a:prstGeom prst="rect">
              <a:avLst/>
            </a:prstGeom>
          </p:spPr>
          <p:txBody>
            <a:bodyPr wrap="square">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a:t>
              </a:r>
              <a:endParaRPr lang="en-US" altLang="zh-CN"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6" name="Rectangle 34"/>
            <p:cNvSpPr/>
            <p:nvPr/>
          </p:nvSpPr>
          <p:spPr>
            <a:xfrm>
              <a:off x="2195675" y="2110371"/>
              <a:ext cx="2809518" cy="574939"/>
            </a:xfrm>
            <a:prstGeom prst="rect">
              <a:avLst/>
            </a:prstGeom>
          </p:spPr>
          <p:txBody>
            <a:bodyPr wrap="square">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a:t>
              </a:r>
              <a:endParaRPr lang="en-US" altLang="zh-CN"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7" name="Rectangle 35"/>
            <p:cNvSpPr/>
            <p:nvPr/>
          </p:nvSpPr>
          <p:spPr>
            <a:xfrm>
              <a:off x="1657021" y="3464490"/>
              <a:ext cx="3865672" cy="574939"/>
            </a:xfrm>
            <a:prstGeom prst="rect">
              <a:avLst/>
            </a:prstGeom>
          </p:spPr>
          <p:txBody>
            <a:bodyPr wrap="square">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a:t>
              </a:r>
              <a:endParaRPr lang="en-US" altLang="zh-CN" sz="140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556847" y="2186039"/>
              <a:ext cx="4597610" cy="174940"/>
              <a:chOff x="4906190" y="1416527"/>
              <a:chExt cx="3933010" cy="166280"/>
            </a:xfrm>
            <a:solidFill>
              <a:srgbClr val="C56928"/>
            </a:solidFill>
          </p:grpSpPr>
          <p:sp>
            <p:nvSpPr>
              <p:cNvPr id="19" name="矩形 18"/>
              <p:cNvSpPr/>
              <p:nvPr/>
            </p:nvSpPr>
            <p:spPr>
              <a:xfrm>
                <a:off x="4906190" y="1416527"/>
                <a:ext cx="166280" cy="16628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0">
                  <a:solidFill>
                    <a:srgbClr val="FFB850"/>
                  </a:solidFill>
                </a:endParaRPr>
              </a:p>
            </p:txBody>
          </p:sp>
          <p:cxnSp>
            <p:nvCxnSpPr>
              <p:cNvPr id="20" name="直接连接符 19"/>
              <p:cNvCxnSpPr>
                <a:stCxn id="19" idx="3"/>
              </p:cNvCxnSpPr>
              <p:nvPr/>
            </p:nvCxnSpPr>
            <p:spPr>
              <a:xfrm>
                <a:off x="5072470" y="1499667"/>
                <a:ext cx="3766730" cy="0"/>
              </a:xfrm>
              <a:prstGeom prst="line">
                <a:avLst/>
              </a:prstGeom>
              <a:solidFill>
                <a:schemeClr val="accent3"/>
              </a:solid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21" name="组合 20"/>
            <p:cNvGrpSpPr/>
            <p:nvPr/>
          </p:nvGrpSpPr>
          <p:grpSpPr>
            <a:xfrm>
              <a:off x="6556847" y="3365287"/>
              <a:ext cx="4597610" cy="174940"/>
              <a:chOff x="4906190" y="2727732"/>
              <a:chExt cx="3933010" cy="166280"/>
            </a:xfrm>
            <a:solidFill>
              <a:srgbClr val="69C1CD"/>
            </a:solidFill>
          </p:grpSpPr>
          <p:sp>
            <p:nvSpPr>
              <p:cNvPr id="22" name="矩形 21"/>
              <p:cNvSpPr/>
              <p:nvPr/>
            </p:nvSpPr>
            <p:spPr>
              <a:xfrm>
                <a:off x="4906190" y="2727732"/>
                <a:ext cx="166280" cy="166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0"/>
              </a:p>
            </p:txBody>
          </p:sp>
          <p:cxnSp>
            <p:nvCxnSpPr>
              <p:cNvPr id="23" name="直接连接符 22"/>
              <p:cNvCxnSpPr>
                <a:stCxn id="22" idx="3"/>
              </p:cNvCxnSpPr>
              <p:nvPr/>
            </p:nvCxnSpPr>
            <p:spPr>
              <a:xfrm>
                <a:off x="5072470" y="2810872"/>
                <a:ext cx="3766730" cy="0"/>
              </a:xfrm>
              <a:prstGeom prst="line">
                <a:avLst/>
              </a:prstGeom>
              <a:solidFill>
                <a:schemeClr val="accent2"/>
              </a:solid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24" name="组合 23"/>
            <p:cNvGrpSpPr/>
            <p:nvPr/>
          </p:nvGrpSpPr>
          <p:grpSpPr>
            <a:xfrm>
              <a:off x="6556847" y="4605857"/>
              <a:ext cx="4597610" cy="174940"/>
              <a:chOff x="4906190" y="3870732"/>
              <a:chExt cx="3933010" cy="166280"/>
            </a:xfrm>
            <a:solidFill>
              <a:srgbClr val="C56928"/>
            </a:solidFill>
          </p:grpSpPr>
          <p:sp>
            <p:nvSpPr>
              <p:cNvPr id="25" name="矩形 24"/>
              <p:cNvSpPr/>
              <p:nvPr/>
            </p:nvSpPr>
            <p:spPr>
              <a:xfrm>
                <a:off x="4906190" y="3870732"/>
                <a:ext cx="166280" cy="16628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0"/>
              </a:p>
            </p:txBody>
          </p:sp>
          <p:cxnSp>
            <p:nvCxnSpPr>
              <p:cNvPr id="26" name="直接连接符 25"/>
              <p:cNvCxnSpPr/>
              <p:nvPr/>
            </p:nvCxnSpPr>
            <p:spPr>
              <a:xfrm>
                <a:off x="5072470" y="3941172"/>
                <a:ext cx="3766730" cy="0"/>
              </a:xfrm>
              <a:prstGeom prst="line">
                <a:avLst/>
              </a:prstGeom>
              <a:solidFill>
                <a:schemeClr val="accent4"/>
              </a:solidFill>
              <a:ln>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27" name="TextBox 35"/>
            <p:cNvSpPr txBox="1"/>
            <p:nvPr/>
          </p:nvSpPr>
          <p:spPr>
            <a:xfrm>
              <a:off x="6556848" y="2374870"/>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TextBox 36"/>
            <p:cNvSpPr txBox="1"/>
            <p:nvPr/>
          </p:nvSpPr>
          <p:spPr>
            <a:xfrm>
              <a:off x="6556848" y="3548484"/>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Box 37"/>
            <p:cNvSpPr txBox="1"/>
            <p:nvPr/>
          </p:nvSpPr>
          <p:spPr>
            <a:xfrm>
              <a:off x="6556848" y="4822736"/>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sp>
        <p:nvSpPr>
          <p:cNvPr id="9" name="椭圆 8"/>
          <p:cNvSpPr/>
          <p:nvPr/>
        </p:nvSpPr>
        <p:spPr>
          <a:xfrm>
            <a:off x="1689100" y="2482307"/>
            <a:ext cx="798795" cy="79879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 name="任意多边形 8"/>
          <p:cNvSpPr/>
          <p:nvPr/>
        </p:nvSpPr>
        <p:spPr>
          <a:xfrm rot="16200000">
            <a:off x="3925465" y="1306728"/>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lumMod val="50000"/>
                </a:schemeClr>
              </a:solidFill>
            </a:endParaRPr>
          </a:p>
        </p:txBody>
      </p:sp>
      <p:sp>
        <p:nvSpPr>
          <p:cNvPr id="11" name="椭圆 10"/>
          <p:cNvSpPr/>
          <p:nvPr/>
        </p:nvSpPr>
        <p:spPr>
          <a:xfrm>
            <a:off x="1689100" y="4144168"/>
            <a:ext cx="798795" cy="79879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4" name="任意多边形 12"/>
          <p:cNvSpPr/>
          <p:nvPr/>
        </p:nvSpPr>
        <p:spPr>
          <a:xfrm rot="16200000">
            <a:off x="3925465" y="2968589"/>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lumMod val="50000"/>
                </a:schemeClr>
              </a:solidFill>
            </a:endParaRPr>
          </a:p>
        </p:txBody>
      </p:sp>
      <p:grpSp>
        <p:nvGrpSpPr>
          <p:cNvPr id="16" name="组合 15"/>
          <p:cNvGrpSpPr>
            <a:grpSpLocks noChangeAspect="1"/>
          </p:cNvGrpSpPr>
          <p:nvPr/>
        </p:nvGrpSpPr>
        <p:grpSpPr>
          <a:xfrm>
            <a:off x="1931431" y="2684480"/>
            <a:ext cx="350058" cy="391480"/>
            <a:chOff x="5999255" y="3275006"/>
            <a:chExt cx="402656" cy="450303"/>
          </a:xfrm>
          <a:solidFill>
            <a:srgbClr val="FEFEFE"/>
          </a:solidFill>
          <a:effectLst/>
        </p:grpSpPr>
        <p:sp>
          <p:nvSpPr>
            <p:cNvPr id="17"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endParaRPr>
            </a:p>
          </p:txBody>
        </p:sp>
        <p:sp>
          <p:nvSpPr>
            <p:cNvPr id="18"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endParaRPr>
            </a:p>
          </p:txBody>
        </p:sp>
        <p:sp>
          <p:nvSpPr>
            <p:cNvPr id="19"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endParaRPr>
            </a:p>
          </p:txBody>
        </p:sp>
        <p:sp>
          <p:nvSpPr>
            <p:cNvPr id="20"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endParaRPr>
            </a:p>
          </p:txBody>
        </p:sp>
        <p:sp>
          <p:nvSpPr>
            <p:cNvPr id="21"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endParaRPr>
            </a:p>
          </p:txBody>
        </p:sp>
      </p:grpSp>
      <p:grpSp>
        <p:nvGrpSpPr>
          <p:cNvPr id="22" name="组合 21"/>
          <p:cNvGrpSpPr/>
          <p:nvPr/>
        </p:nvGrpSpPr>
        <p:grpSpPr>
          <a:xfrm>
            <a:off x="1924671" y="4364516"/>
            <a:ext cx="321063" cy="317751"/>
            <a:chOff x="6967126" y="4092464"/>
            <a:chExt cx="453105" cy="448433"/>
          </a:xfrm>
          <a:solidFill>
            <a:srgbClr val="FEFEFE"/>
          </a:solidFill>
          <a:effectLst/>
        </p:grpSpPr>
        <p:sp>
          <p:nvSpPr>
            <p:cNvPr id="23"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endParaRPr>
            </a:p>
          </p:txBody>
        </p:sp>
        <p:sp>
          <p:nvSpPr>
            <p:cNvPr id="24"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endParaRPr>
            </a:p>
          </p:txBody>
        </p:sp>
      </p:grpSp>
      <p:sp>
        <p:nvSpPr>
          <p:cNvPr id="25" name="文本框 45"/>
          <p:cNvSpPr txBox="1"/>
          <p:nvPr/>
        </p:nvSpPr>
        <p:spPr>
          <a:xfrm>
            <a:off x="2977323" y="2728022"/>
            <a:ext cx="3060252" cy="1323439"/>
          </a:xfrm>
          <a:prstGeom prst="rect">
            <a:avLst/>
          </a:prstGeom>
          <a:noFill/>
          <a:effectLst/>
        </p:spPr>
        <p:txBody>
          <a:bodyPr wrap="square" rtlCol="0">
            <a:spAutoFit/>
          </a:bodyPr>
          <a:lstStyle/>
          <a:p>
            <a:r>
              <a:rPr lang="zh-CN" altLang="en-US" sz="2000" b="1" dirty="0">
                <a:solidFill>
                  <a:schemeClr val="bg1">
                    <a:lumMod val="50000"/>
                  </a:schemeClr>
                </a:solidFill>
                <a:latin typeface="方正姚体" panose="02010601030101010101" pitchFamily="2" charset="-122"/>
                <a:ea typeface="方正姚体" panose="02010601030101010101" pitchFamily="2" charset="-122"/>
              </a:rPr>
              <a:t>加入标题描述</a:t>
            </a:r>
            <a:endParaRPr lang="en-US" altLang="zh-CN" sz="2000" b="1" dirty="0">
              <a:solidFill>
                <a:schemeClr val="bg1">
                  <a:lumMod val="50000"/>
                </a:schemeClr>
              </a:solidFill>
              <a:latin typeface="方正姚体" panose="02010601030101010101" pitchFamily="2" charset="-122"/>
              <a:ea typeface="方正姚体" panose="02010601030101010101" pitchFamily="2" charset="-122"/>
            </a:endParaRPr>
          </a:p>
          <a:p>
            <a:endParaRPr lang="en-US" altLang="zh-CN" sz="1200" b="1" dirty="0">
              <a:solidFill>
                <a:schemeClr val="bg1">
                  <a:lumMod val="50000"/>
                </a:schemeClr>
              </a:solidFill>
              <a:latin typeface="方正姚体" panose="02010601030101010101" pitchFamily="2" charset="-122"/>
              <a:ea typeface="方正姚体" panose="02010601030101010101" pitchFamily="2" charset="-122"/>
            </a:endParaRPr>
          </a:p>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6" name="文本框 47"/>
          <p:cNvSpPr txBox="1"/>
          <p:nvPr/>
        </p:nvSpPr>
        <p:spPr>
          <a:xfrm>
            <a:off x="2977323" y="4347954"/>
            <a:ext cx="3060252" cy="1323439"/>
          </a:xfrm>
          <a:prstGeom prst="rect">
            <a:avLst/>
          </a:prstGeom>
          <a:noFill/>
          <a:effectLst/>
        </p:spPr>
        <p:txBody>
          <a:bodyPr wrap="square" rtlCol="0">
            <a:spAutoFit/>
          </a:bodyPr>
          <a:lstStyle/>
          <a:p>
            <a:pPr lvl="0"/>
            <a:r>
              <a:rPr lang="zh-CN" altLang="en-US" sz="2000" b="1" dirty="0">
                <a:solidFill>
                  <a:srgbClr val="FFFFFF">
                    <a:lumMod val="50000"/>
                  </a:srgbClr>
                </a:solidFill>
                <a:latin typeface="方正姚体" panose="02010601030101010101" pitchFamily="2" charset="-122"/>
                <a:ea typeface="方正姚体" panose="02010601030101010101" pitchFamily="2" charset="-122"/>
              </a:rPr>
              <a:t>加入标题描述</a:t>
            </a:r>
            <a:endParaRPr lang="en-US" altLang="zh-CN" sz="2000" b="1" dirty="0">
              <a:solidFill>
                <a:srgbClr val="FFFFFF">
                  <a:lumMod val="50000"/>
                </a:srgbClr>
              </a:solidFill>
              <a:latin typeface="方正姚体" panose="02010601030101010101" pitchFamily="2" charset="-122"/>
              <a:ea typeface="方正姚体" panose="02010601030101010101" pitchFamily="2" charset="-122"/>
            </a:endParaRPr>
          </a:p>
          <a:p>
            <a:pPr lvl="0"/>
            <a:endParaRPr lang="en-US" altLang="zh-CN" sz="1200" b="1" dirty="0">
              <a:solidFill>
                <a:srgbClr val="FFFFFF">
                  <a:lumMod val="50000"/>
                </a:srgbClr>
              </a:solidFill>
              <a:latin typeface="方正姚体" panose="02010601030101010101" pitchFamily="2" charset="-122"/>
              <a:ea typeface="方正姚体" panose="02010601030101010101" pitchFamily="2" charset="-122"/>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7" name="椭圆 11"/>
          <p:cNvSpPr>
            <a:spLocks noChangeArrowheads="1"/>
          </p:cNvSpPr>
          <p:nvPr/>
        </p:nvSpPr>
        <p:spPr bwMode="auto">
          <a:xfrm>
            <a:off x="6398347" y="1778545"/>
            <a:ext cx="4051512" cy="4048078"/>
          </a:xfrm>
          <a:prstGeom prst="ellipse">
            <a:avLst/>
          </a:prstGeom>
          <a:blipFill dpi="0" rotWithShape="1">
            <a:blip r:embed="rId3"/>
            <a:srcRect/>
            <a:tile tx="0" ty="0" sx="28000" sy="28000" flip="none" algn="ctr"/>
          </a:blipFill>
          <a:ln>
            <a:noFill/>
          </a:ln>
          <a:effec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 fill="hold"/>
                                        <p:tgtEl>
                                          <p:spTgt spid="9"/>
                                        </p:tgtEl>
                                        <p:attrNameLst>
                                          <p:attrName>ppt_x</p:attrName>
                                        </p:attrNameLst>
                                      </p:cBhvr>
                                      <p:tavLst>
                                        <p:tav tm="0">
                                          <p:val>
                                            <p:strVal val="#ppt_x"/>
                                          </p:val>
                                        </p:tav>
                                        <p:tav tm="100000">
                                          <p:val>
                                            <p:strVal val="#ppt_x"/>
                                          </p:val>
                                        </p:tav>
                                      </p:tavLst>
                                    </p:anim>
                                    <p:anim calcmode="lin" valueType="num">
                                      <p:cBhvr additive="base">
                                        <p:cTn id="14" dur="25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250" fill="hold"/>
                                        <p:tgtEl>
                                          <p:spTgt spid="10"/>
                                        </p:tgtEl>
                                        <p:attrNameLst>
                                          <p:attrName>ppt_x</p:attrName>
                                        </p:attrNameLst>
                                      </p:cBhvr>
                                      <p:tavLst>
                                        <p:tav tm="0">
                                          <p:val>
                                            <p:strVal val="#ppt_x"/>
                                          </p:val>
                                        </p:tav>
                                        <p:tav tm="100000">
                                          <p:val>
                                            <p:strVal val="#ppt_x"/>
                                          </p:val>
                                        </p:tav>
                                      </p:tavLst>
                                    </p:anim>
                                    <p:anim calcmode="lin" valueType="num">
                                      <p:cBhvr additive="base">
                                        <p:cTn id="19" dur="25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250" fill="hold"/>
                                        <p:tgtEl>
                                          <p:spTgt spid="11"/>
                                        </p:tgtEl>
                                        <p:attrNameLst>
                                          <p:attrName>ppt_x</p:attrName>
                                        </p:attrNameLst>
                                      </p:cBhvr>
                                      <p:tavLst>
                                        <p:tav tm="0">
                                          <p:val>
                                            <p:strVal val="#ppt_x"/>
                                          </p:val>
                                        </p:tav>
                                        <p:tav tm="100000">
                                          <p:val>
                                            <p:strVal val="#ppt_x"/>
                                          </p:val>
                                        </p:tav>
                                      </p:tavLst>
                                    </p:anim>
                                    <p:anim calcmode="lin" valueType="num">
                                      <p:cBhvr additive="base">
                                        <p:cTn id="24" dur="25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250" fill="hold"/>
                                        <p:tgtEl>
                                          <p:spTgt spid="14"/>
                                        </p:tgtEl>
                                        <p:attrNameLst>
                                          <p:attrName>ppt_x</p:attrName>
                                        </p:attrNameLst>
                                      </p:cBhvr>
                                      <p:tavLst>
                                        <p:tav tm="0">
                                          <p:val>
                                            <p:strVal val="#ppt_x"/>
                                          </p:val>
                                        </p:tav>
                                        <p:tav tm="100000">
                                          <p:val>
                                            <p:strVal val="#ppt_x"/>
                                          </p:val>
                                        </p:tav>
                                      </p:tavLst>
                                    </p:anim>
                                    <p:anim calcmode="lin" valueType="num">
                                      <p:cBhvr additive="base">
                                        <p:cTn id="29" dur="25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250" fill="hold"/>
                                        <p:tgtEl>
                                          <p:spTgt spid="16"/>
                                        </p:tgtEl>
                                        <p:attrNameLst>
                                          <p:attrName>ppt_x</p:attrName>
                                        </p:attrNameLst>
                                      </p:cBhvr>
                                      <p:tavLst>
                                        <p:tav tm="0">
                                          <p:val>
                                            <p:strVal val="#ppt_x"/>
                                          </p:val>
                                        </p:tav>
                                        <p:tav tm="100000">
                                          <p:val>
                                            <p:strVal val="#ppt_x"/>
                                          </p:val>
                                        </p:tav>
                                      </p:tavLst>
                                    </p:anim>
                                    <p:anim calcmode="lin" valueType="num">
                                      <p:cBhvr additive="base">
                                        <p:cTn id="34" dur="25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250" fill="hold"/>
                                        <p:tgtEl>
                                          <p:spTgt spid="22"/>
                                        </p:tgtEl>
                                        <p:attrNameLst>
                                          <p:attrName>ppt_x</p:attrName>
                                        </p:attrNameLst>
                                      </p:cBhvr>
                                      <p:tavLst>
                                        <p:tav tm="0">
                                          <p:val>
                                            <p:strVal val="#ppt_x"/>
                                          </p:val>
                                        </p:tav>
                                        <p:tav tm="100000">
                                          <p:val>
                                            <p:strVal val="#ppt_x"/>
                                          </p:val>
                                        </p:tav>
                                      </p:tavLst>
                                    </p:anim>
                                    <p:anim calcmode="lin" valueType="num">
                                      <p:cBhvr additive="base">
                                        <p:cTn id="39" dur="250" fill="hold"/>
                                        <p:tgtEl>
                                          <p:spTgt spid="22"/>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250" fill="hold"/>
                                        <p:tgtEl>
                                          <p:spTgt spid="25"/>
                                        </p:tgtEl>
                                        <p:attrNameLst>
                                          <p:attrName>ppt_x</p:attrName>
                                        </p:attrNameLst>
                                      </p:cBhvr>
                                      <p:tavLst>
                                        <p:tav tm="0">
                                          <p:val>
                                            <p:strVal val="#ppt_x"/>
                                          </p:val>
                                        </p:tav>
                                        <p:tav tm="100000">
                                          <p:val>
                                            <p:strVal val="#ppt_x"/>
                                          </p:val>
                                        </p:tav>
                                      </p:tavLst>
                                    </p:anim>
                                    <p:anim calcmode="lin" valueType="num">
                                      <p:cBhvr additive="base">
                                        <p:cTn id="44" dur="250" fill="hold"/>
                                        <p:tgtEl>
                                          <p:spTgt spid="25"/>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250" fill="hold"/>
                                        <p:tgtEl>
                                          <p:spTgt spid="26"/>
                                        </p:tgtEl>
                                        <p:attrNameLst>
                                          <p:attrName>ppt_x</p:attrName>
                                        </p:attrNameLst>
                                      </p:cBhvr>
                                      <p:tavLst>
                                        <p:tav tm="0">
                                          <p:val>
                                            <p:strVal val="#ppt_x"/>
                                          </p:val>
                                        </p:tav>
                                        <p:tav tm="100000">
                                          <p:val>
                                            <p:strVal val="#ppt_x"/>
                                          </p:val>
                                        </p:tav>
                                      </p:tavLst>
                                    </p:anim>
                                    <p:anim calcmode="lin" valueType="num">
                                      <p:cBhvr additive="base">
                                        <p:cTn id="49" dur="250" fill="hold"/>
                                        <p:tgtEl>
                                          <p:spTgt spid="26"/>
                                        </p:tgtEl>
                                        <p:attrNameLst>
                                          <p:attrName>ppt_y</p:attrName>
                                        </p:attrNameLst>
                                      </p:cBhvr>
                                      <p:tavLst>
                                        <p:tav tm="0">
                                          <p:val>
                                            <p:strVal val="1+#ppt_h/2"/>
                                          </p:val>
                                        </p:tav>
                                        <p:tav tm="100000">
                                          <p:val>
                                            <p:strVal val="#ppt_y"/>
                                          </p:val>
                                        </p:tav>
                                      </p:tavLst>
                                    </p:anim>
                                  </p:childTnLst>
                                </p:cTn>
                              </p:par>
                              <p:par>
                                <p:cTn id="50" presetID="23" presetClass="entr" presetSubtype="32" fill="hold" grpId="0" nodeType="withEffect">
                                  <p:stCondLst>
                                    <p:cond delay="750"/>
                                  </p:stCondLst>
                                  <p:childTnLst>
                                    <p:set>
                                      <p:cBhvr>
                                        <p:cTn id="51" dur="1" fill="hold">
                                          <p:stCondLst>
                                            <p:cond delay="0"/>
                                          </p:stCondLst>
                                        </p:cTn>
                                        <p:tgtEl>
                                          <p:spTgt spid="27"/>
                                        </p:tgtEl>
                                        <p:attrNameLst>
                                          <p:attrName>style.visibility</p:attrName>
                                        </p:attrNameLst>
                                      </p:cBhvr>
                                      <p:to>
                                        <p:strVal val="visible"/>
                                      </p:to>
                                    </p:set>
                                    <p:anim calcmode="lin" valueType="num">
                                      <p:cBhvr>
                                        <p:cTn id="52" dur="250" fill="hold"/>
                                        <p:tgtEl>
                                          <p:spTgt spid="27"/>
                                        </p:tgtEl>
                                        <p:attrNameLst>
                                          <p:attrName>ppt_w</p:attrName>
                                        </p:attrNameLst>
                                      </p:cBhvr>
                                      <p:tavLst>
                                        <p:tav tm="0">
                                          <p:val>
                                            <p:strVal val="4*#ppt_w"/>
                                          </p:val>
                                        </p:tav>
                                        <p:tav tm="100000">
                                          <p:val>
                                            <p:strVal val="#ppt_w"/>
                                          </p:val>
                                        </p:tav>
                                      </p:tavLst>
                                    </p:anim>
                                    <p:anim calcmode="lin" valueType="num">
                                      <p:cBhvr>
                                        <p:cTn id="53" dur="250" fill="hold"/>
                                        <p:tgtEl>
                                          <p:spTgt spid="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25" grpId="0"/>
      <p:bldP spid="26" grpId="0"/>
      <p:bldP spid="27"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529" y="-275436"/>
            <a:ext cx="2398026" cy="2589868"/>
          </a:xfrm>
          <a:prstGeom prst="rect">
            <a:avLst/>
          </a:pr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03" y="77440"/>
            <a:ext cx="1925590" cy="2200672"/>
          </a:xfrm>
          <a:prstGeom prst="rect">
            <a:avLst/>
          </a:prstGeom>
        </p:spPr>
      </p:pic>
      <p:pic>
        <p:nvPicPr>
          <p:cNvPr id="52" name="图片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70"/>
            <a:ext cx="12190413" cy="1657134"/>
          </a:xfrm>
          <a:prstGeom prst="rect">
            <a:avLst/>
          </a:prstGeom>
        </p:spPr>
      </p:pic>
      <p:sp>
        <p:nvSpPr>
          <p:cNvPr id="54" name="MH_Number_1"/>
          <p:cNvSpPr/>
          <p:nvPr>
            <p:custDataLst>
              <p:tags r:id="rId5"/>
            </p:custDataLst>
          </p:nvPr>
        </p:nvSpPr>
        <p:spPr>
          <a:xfrm>
            <a:off x="3023545" y="3178358"/>
            <a:ext cx="495180" cy="497252"/>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6" name="MH_Entry_1"/>
          <p:cNvSpPr/>
          <p:nvPr>
            <p:custDataLst>
              <p:tags r:id="rId6"/>
            </p:custDataLst>
          </p:nvPr>
        </p:nvSpPr>
        <p:spPr>
          <a:xfrm>
            <a:off x="3786279" y="3176159"/>
            <a:ext cx="2466975"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zh-CN" altLang="en-US" sz="2530" noProof="1">
                <a:solidFill>
                  <a:schemeClr val="accent3"/>
                </a:solidFill>
                <a:latin typeface="Arial" panose="020B0604020202020204" pitchFamily="34" charset="0"/>
                <a:ea typeface="微软雅黑" panose="020B0503020204020204" pitchFamily="34" charset="-122"/>
                <a:sym typeface="Arial" panose="020B0604020202020204" pitchFamily="34" charset="0"/>
              </a:rPr>
              <a:t>加入标题描述</a:t>
            </a:r>
            <a:endParaRPr lang="en-US" altLang="zh-CN" sz="2530" noProof="1">
              <a:solidFill>
                <a:schemeClr val="accent3"/>
              </a:solidFill>
              <a:latin typeface="Arial" panose="020B0604020202020204" pitchFamily="34" charset="0"/>
              <a:ea typeface="微软雅黑" panose="020B0503020204020204" pitchFamily="34" charset="-122"/>
              <a:sym typeface="Arial" panose="020B0604020202020204" pitchFamily="34" charset="0"/>
            </a:endParaRPr>
          </a:p>
          <a:p>
            <a:pPr eaLnBrk="1" hangingPunct="1">
              <a:defRPr/>
            </a:pPr>
            <a:r>
              <a:rPr lang="en-US" altLang="zh-CN" sz="1200" noProof="1">
                <a:solidFill>
                  <a:schemeClr val="accent3"/>
                </a:solidFill>
                <a:latin typeface="Arial" panose="020B0604020202020204" pitchFamily="34" charset="0"/>
                <a:ea typeface="微软雅黑" panose="020B0503020204020204" pitchFamily="34" charset="-122"/>
                <a:sym typeface="Arial" panose="020B0604020202020204" pitchFamily="34" charset="0"/>
              </a:rPr>
              <a:t>ANNUAL WORK SUMMARY</a:t>
            </a:r>
            <a:endParaRPr lang="zh-CN" altLang="en-US" sz="1200" noProof="1">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MH_Number_2"/>
          <p:cNvSpPr/>
          <p:nvPr>
            <p:custDataLst>
              <p:tags r:id="rId7"/>
            </p:custDataLst>
          </p:nvPr>
        </p:nvSpPr>
        <p:spPr>
          <a:xfrm>
            <a:off x="3023545" y="3934250"/>
            <a:ext cx="495180" cy="495180"/>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6" name="MH_Entry_2"/>
          <p:cNvSpPr/>
          <p:nvPr>
            <p:custDataLst>
              <p:tags r:id="rId8"/>
            </p:custDataLst>
          </p:nvPr>
        </p:nvSpPr>
        <p:spPr>
          <a:xfrm>
            <a:off x="3786279" y="3931809"/>
            <a:ext cx="2466975"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2530" noProof="1">
                <a:solidFill>
                  <a:schemeClr val="accent2"/>
                </a:solidFill>
                <a:latin typeface="Arial" panose="020B0604020202020204" pitchFamily="34" charset="0"/>
                <a:ea typeface="微软雅黑" panose="020B0503020204020204" pitchFamily="34" charset="-122"/>
                <a:sym typeface="Arial" panose="020B0604020202020204" pitchFamily="34" charset="0"/>
              </a:rPr>
              <a:t>加入标题描述</a:t>
            </a:r>
            <a:endParaRPr lang="en-US" altLang="zh-CN" sz="2530"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lvl="0">
              <a:defRPr/>
            </a:pPr>
            <a:r>
              <a:rPr lang="en-US" altLang="zh-CN" sz="1200" noProof="1">
                <a:solidFill>
                  <a:schemeClr val="accent2"/>
                </a:solidFill>
                <a:latin typeface="Arial" panose="020B0604020202020204" pitchFamily="34" charset="0"/>
                <a:ea typeface="微软雅黑" panose="020B0503020204020204" pitchFamily="34" charset="-122"/>
                <a:sym typeface="Arial" panose="020B0604020202020204" pitchFamily="34" charset="0"/>
              </a:rPr>
              <a:t>ANNUAL WORK SUMMARY</a:t>
            </a:r>
            <a:endParaRPr lang="zh-CN" altLang="en-US" sz="1200"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MH_Number_3"/>
          <p:cNvSpPr/>
          <p:nvPr>
            <p:custDataLst>
              <p:tags r:id="rId9"/>
            </p:custDataLst>
          </p:nvPr>
        </p:nvSpPr>
        <p:spPr>
          <a:xfrm>
            <a:off x="6241640" y="3178600"/>
            <a:ext cx="495180" cy="495180"/>
          </a:xfrm>
          <a:prstGeom prst="ellipse">
            <a:avLst/>
          </a:prstGeom>
          <a:solidFill>
            <a:schemeClr val="accent1">
              <a:lumMod val="75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8" name="MH_Entry_3"/>
          <p:cNvSpPr/>
          <p:nvPr>
            <p:custDataLst>
              <p:tags r:id="rId10"/>
            </p:custDataLst>
          </p:nvPr>
        </p:nvSpPr>
        <p:spPr>
          <a:xfrm>
            <a:off x="7004374" y="3176159"/>
            <a:ext cx="2466975" cy="5730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2530" noProof="1">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加入标题描述</a:t>
            </a:r>
            <a:endParaRPr lang="en-US" altLang="zh-CN" sz="2530" noProof="1">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a:p>
            <a:pPr lvl="0">
              <a:defRPr/>
            </a:pPr>
            <a:r>
              <a:rPr lang="en-US" altLang="zh-CN" sz="1200" noProof="1">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ANNUAL WORK SUMMARY</a:t>
            </a:r>
            <a:endParaRPr lang="zh-CN" altLang="en-US" sz="1200" noProof="1">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MH_Number_4"/>
          <p:cNvSpPr/>
          <p:nvPr>
            <p:custDataLst>
              <p:tags r:id="rId11"/>
            </p:custDataLst>
          </p:nvPr>
        </p:nvSpPr>
        <p:spPr>
          <a:xfrm>
            <a:off x="6241640" y="3934250"/>
            <a:ext cx="495180" cy="495180"/>
          </a:xfrm>
          <a:prstGeom prst="ellipse">
            <a:avLst/>
          </a:prstGeom>
          <a:solidFill>
            <a:schemeClr val="accent4"/>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11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0" name="MH_Entry_4"/>
          <p:cNvSpPr/>
          <p:nvPr>
            <p:custDataLst>
              <p:tags r:id="rId12"/>
            </p:custDataLst>
          </p:nvPr>
        </p:nvSpPr>
        <p:spPr>
          <a:xfrm>
            <a:off x="7004374" y="3931809"/>
            <a:ext cx="2466975" cy="5730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zh-CN" altLang="en-US" sz="2530" noProof="1">
                <a:solidFill>
                  <a:schemeClr val="accent4"/>
                </a:solidFill>
                <a:latin typeface="Arial" panose="020B0604020202020204" pitchFamily="34" charset="0"/>
                <a:ea typeface="微软雅黑" panose="020B0503020204020204" pitchFamily="34" charset="-122"/>
                <a:sym typeface="Arial" panose="020B0604020202020204" pitchFamily="34" charset="0"/>
              </a:rPr>
              <a:t>加入标题描述</a:t>
            </a:r>
            <a:endParaRPr lang="en-US" altLang="zh-CN" sz="2530" noProof="1">
              <a:solidFill>
                <a:schemeClr val="accent4"/>
              </a:solidFill>
              <a:latin typeface="Arial" panose="020B0604020202020204" pitchFamily="34" charset="0"/>
              <a:ea typeface="微软雅黑" panose="020B0503020204020204" pitchFamily="34" charset="-122"/>
              <a:sym typeface="Arial" panose="020B0604020202020204" pitchFamily="34" charset="0"/>
            </a:endParaRPr>
          </a:p>
          <a:p>
            <a:pPr lvl="0">
              <a:defRPr/>
            </a:pPr>
            <a:r>
              <a:rPr lang="en-US" altLang="zh-CN" sz="1200" noProof="1">
                <a:solidFill>
                  <a:schemeClr val="accent4"/>
                </a:solidFill>
                <a:latin typeface="Arial" panose="020B0604020202020204" pitchFamily="34" charset="0"/>
                <a:ea typeface="微软雅黑" panose="020B0503020204020204" pitchFamily="34" charset="-122"/>
                <a:sym typeface="Arial" panose="020B0604020202020204" pitchFamily="34" charset="0"/>
              </a:rPr>
              <a:t>ANNUAL WORK SUMMARY</a:t>
            </a:r>
            <a:endParaRPr lang="zh-CN" altLang="en-US" sz="1200" noProof="1">
              <a:solidFill>
                <a:schemeClr val="accent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5" name="组合 84"/>
          <p:cNvGrpSpPr/>
          <p:nvPr/>
        </p:nvGrpSpPr>
        <p:grpSpPr>
          <a:xfrm>
            <a:off x="4754824" y="1426397"/>
            <a:ext cx="2680762" cy="1578312"/>
            <a:chOff x="2744356" y="1370813"/>
            <a:chExt cx="3498285" cy="2059634"/>
          </a:xfrm>
        </p:grpSpPr>
        <p:pic>
          <p:nvPicPr>
            <p:cNvPr id="86" name="图片 85"/>
            <p:cNvPicPr>
              <a:picLocks noChangeAspect="1"/>
            </p:cNvPicPr>
            <p:nvPr/>
          </p:nvPicPr>
          <p:blipFill>
            <a:blip r:embed="rId13">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87" name="图片 86"/>
            <p:cNvPicPr>
              <a:picLocks noChangeAspect="1"/>
            </p:cNvPicPr>
            <p:nvPr/>
          </p:nvPicPr>
          <p:blipFill>
            <a:blip r:embed="rId13">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sp>
          <p:nvSpPr>
            <p:cNvPr id="90" name="18"/>
            <p:cNvSpPr>
              <a:spLocks noChangeArrowheads="1"/>
            </p:cNvSpPr>
            <p:nvPr>
              <p:custDataLst>
                <p:tags r:id="rId15"/>
              </p:custDataLst>
            </p:nvPr>
          </p:nvSpPr>
          <p:spPr bwMode="auto">
            <a:xfrm>
              <a:off x="2942831"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目</a:t>
              </a:r>
              <a:endParaRPr lang="en-US" altLang="zh-CN"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91" name="18"/>
            <p:cNvSpPr>
              <a:spLocks noChangeArrowheads="1"/>
            </p:cNvSpPr>
            <p:nvPr>
              <p:custDataLst>
                <p:tags r:id="rId16"/>
              </p:custDataLst>
            </p:nvPr>
          </p:nvSpPr>
          <p:spPr bwMode="auto">
            <a:xfrm>
              <a:off x="4597720"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录</a:t>
              </a:r>
              <a:endParaRPr lang="en-US" altLang="zh-CN"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435">
                                          <p:stCondLst>
                                            <p:cond delay="0"/>
                                          </p:stCondLst>
                                        </p:cTn>
                                        <p:tgtEl>
                                          <p:spTgt spid="48"/>
                                        </p:tgtEl>
                                      </p:cBhvr>
                                    </p:animEffect>
                                    <p:anim calcmode="lin" valueType="num">
                                      <p:cBhvr>
                                        <p:cTn id="13" dur="1367"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48"/>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48"/>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48"/>
                                        </p:tgtEl>
                                        <p:attrNameLst>
                                          <p:attrName>ppt_y</p:attrName>
                                        </p:attrNameLst>
                                      </p:cBhvr>
                                      <p:tavLst>
                                        <p:tav tm="0" fmla="#ppt_y-sin(pi*$)/81">
                                          <p:val>
                                            <p:fltVal val="0"/>
                                          </p:val>
                                        </p:tav>
                                        <p:tav tm="100000">
                                          <p:val>
                                            <p:fltVal val="1"/>
                                          </p:val>
                                        </p:tav>
                                      </p:tavLst>
                                    </p:anim>
                                    <p:animScale>
                                      <p:cBhvr>
                                        <p:cTn id="18" dur="20">
                                          <p:stCondLst>
                                            <p:cond delay="487"/>
                                          </p:stCondLst>
                                        </p:cTn>
                                        <p:tgtEl>
                                          <p:spTgt spid="48"/>
                                        </p:tgtEl>
                                      </p:cBhvr>
                                      <p:to x="100000" y="60000"/>
                                    </p:animScale>
                                    <p:animScale>
                                      <p:cBhvr>
                                        <p:cTn id="19" dur="124" decel="50000">
                                          <p:stCondLst>
                                            <p:cond delay="507"/>
                                          </p:stCondLst>
                                        </p:cTn>
                                        <p:tgtEl>
                                          <p:spTgt spid="48"/>
                                        </p:tgtEl>
                                      </p:cBhvr>
                                      <p:to x="100000" y="100000"/>
                                    </p:animScale>
                                    <p:animScale>
                                      <p:cBhvr>
                                        <p:cTn id="20" dur="20">
                                          <p:stCondLst>
                                            <p:cond delay="984"/>
                                          </p:stCondLst>
                                        </p:cTn>
                                        <p:tgtEl>
                                          <p:spTgt spid="48"/>
                                        </p:tgtEl>
                                      </p:cBhvr>
                                      <p:to x="100000" y="80000"/>
                                    </p:animScale>
                                    <p:animScale>
                                      <p:cBhvr>
                                        <p:cTn id="21" dur="124" decel="50000">
                                          <p:stCondLst>
                                            <p:cond delay="1004"/>
                                          </p:stCondLst>
                                        </p:cTn>
                                        <p:tgtEl>
                                          <p:spTgt spid="48"/>
                                        </p:tgtEl>
                                      </p:cBhvr>
                                      <p:to x="100000" y="100000"/>
                                    </p:animScale>
                                    <p:animScale>
                                      <p:cBhvr>
                                        <p:cTn id="22" dur="20">
                                          <p:stCondLst>
                                            <p:cond delay="1231"/>
                                          </p:stCondLst>
                                        </p:cTn>
                                        <p:tgtEl>
                                          <p:spTgt spid="48"/>
                                        </p:tgtEl>
                                      </p:cBhvr>
                                      <p:to x="100000" y="90000"/>
                                    </p:animScale>
                                    <p:animScale>
                                      <p:cBhvr>
                                        <p:cTn id="23" dur="124" decel="50000">
                                          <p:stCondLst>
                                            <p:cond delay="1251"/>
                                          </p:stCondLst>
                                        </p:cTn>
                                        <p:tgtEl>
                                          <p:spTgt spid="48"/>
                                        </p:tgtEl>
                                      </p:cBhvr>
                                      <p:to x="100000" y="100000"/>
                                    </p:animScale>
                                    <p:animScale>
                                      <p:cBhvr>
                                        <p:cTn id="24" dur="20">
                                          <p:stCondLst>
                                            <p:cond delay="1356"/>
                                          </p:stCondLst>
                                        </p:cTn>
                                        <p:tgtEl>
                                          <p:spTgt spid="48"/>
                                        </p:tgtEl>
                                      </p:cBhvr>
                                      <p:to x="100000" y="95000"/>
                                    </p:animScale>
                                    <p:animScale>
                                      <p:cBhvr>
                                        <p:cTn id="25" dur="124" decel="50000">
                                          <p:stCondLst>
                                            <p:cond delay="1376"/>
                                          </p:stCondLst>
                                        </p:cTn>
                                        <p:tgtEl>
                                          <p:spTgt spid="48"/>
                                        </p:tgtEl>
                                      </p:cBhvr>
                                      <p:to x="100000" y="100000"/>
                                    </p:animScale>
                                  </p:childTnLst>
                                </p:cTn>
                              </p:par>
                              <p:par>
                                <p:cTn id="26" presetID="42" presetClass="entr" presetSubtype="0" fill="hold" nodeType="withEffect">
                                  <p:stCondLst>
                                    <p:cond delay="50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750"/>
                                        <p:tgtEl>
                                          <p:spTgt spid="49"/>
                                        </p:tgtEl>
                                      </p:cBhvr>
                                    </p:animEffect>
                                    <p:anim calcmode="lin" valueType="num">
                                      <p:cBhvr>
                                        <p:cTn id="29" dur="750" fill="hold"/>
                                        <p:tgtEl>
                                          <p:spTgt spid="49"/>
                                        </p:tgtEl>
                                        <p:attrNameLst>
                                          <p:attrName>ppt_x</p:attrName>
                                        </p:attrNameLst>
                                      </p:cBhvr>
                                      <p:tavLst>
                                        <p:tav tm="0">
                                          <p:val>
                                            <p:strVal val="#ppt_x"/>
                                          </p:val>
                                        </p:tav>
                                        <p:tav tm="100000">
                                          <p:val>
                                            <p:strVal val="#ppt_x"/>
                                          </p:val>
                                        </p:tav>
                                      </p:tavLst>
                                    </p:anim>
                                    <p:anim calcmode="lin" valueType="num">
                                      <p:cBhvr>
                                        <p:cTn id="30" dur="750" fill="hold"/>
                                        <p:tgtEl>
                                          <p:spTgt spid="49"/>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750"/>
                                        <p:tgtEl>
                                          <p:spTgt spid="52"/>
                                        </p:tgtEl>
                                      </p:cBhvr>
                                    </p:animEffect>
                                    <p:anim calcmode="lin" valueType="num">
                                      <p:cBhvr>
                                        <p:cTn id="34" dur="1750" fill="hold"/>
                                        <p:tgtEl>
                                          <p:spTgt spid="52"/>
                                        </p:tgtEl>
                                        <p:attrNameLst>
                                          <p:attrName>ppt_w</p:attrName>
                                        </p:attrNameLst>
                                      </p:cBhvr>
                                      <p:tavLst>
                                        <p:tav tm="0" fmla="#ppt_w*sin(2.5*pi*$)">
                                          <p:val>
                                            <p:fltVal val="0"/>
                                          </p:val>
                                        </p:tav>
                                        <p:tav tm="100000">
                                          <p:val>
                                            <p:fltVal val="1"/>
                                          </p:val>
                                        </p:tav>
                                      </p:tavLst>
                                    </p:anim>
                                    <p:anim calcmode="lin" valueType="num">
                                      <p:cBhvr>
                                        <p:cTn id="35" dur="1750" fill="hold"/>
                                        <p:tgtEl>
                                          <p:spTgt spid="52"/>
                                        </p:tgtEl>
                                        <p:attrNameLst>
                                          <p:attrName>ppt_h</p:attrName>
                                        </p:attrNameLst>
                                      </p:cBhvr>
                                      <p:tavLst>
                                        <p:tav tm="0">
                                          <p:val>
                                            <p:strVal val="#ppt_h"/>
                                          </p:val>
                                        </p:tav>
                                        <p:tav tm="100000">
                                          <p:val>
                                            <p:strVal val="#ppt_h"/>
                                          </p:val>
                                        </p:tav>
                                      </p:tavLst>
                                    </p:anim>
                                  </p:childTnLst>
                                </p:cTn>
                              </p:par>
                            </p:childTnLst>
                          </p:cTn>
                        </p:par>
                        <p:par>
                          <p:cTn id="36" fill="hold">
                            <p:stCondLst>
                              <p:cond delay="1000"/>
                            </p:stCondLst>
                            <p:childTnLst>
                              <p:par>
                                <p:cTn id="37" presetID="47" presetClass="entr" presetSubtype="0"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1000"/>
                                        <p:tgtEl>
                                          <p:spTgt spid="85"/>
                                        </p:tgtEl>
                                      </p:cBhvr>
                                    </p:animEffect>
                                    <p:anim calcmode="lin" valueType="num">
                                      <p:cBhvr>
                                        <p:cTn id="40" dur="1000" fill="hold"/>
                                        <p:tgtEl>
                                          <p:spTgt spid="85"/>
                                        </p:tgtEl>
                                        <p:attrNameLst>
                                          <p:attrName>ppt_x</p:attrName>
                                        </p:attrNameLst>
                                      </p:cBhvr>
                                      <p:tavLst>
                                        <p:tav tm="0">
                                          <p:val>
                                            <p:strVal val="#ppt_x"/>
                                          </p:val>
                                        </p:tav>
                                        <p:tav tm="100000">
                                          <p:val>
                                            <p:strVal val="#ppt_x"/>
                                          </p:val>
                                        </p:tav>
                                      </p:tavLst>
                                    </p:anim>
                                    <p:anim calcmode="lin" valueType="num">
                                      <p:cBhvr>
                                        <p:cTn id="41" dur="1000" fill="hold"/>
                                        <p:tgtEl>
                                          <p:spTgt spid="85"/>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ppt_w</p:attrName>
                                        </p:attrNameLst>
                                      </p:cBhvr>
                                      <p:tavLst>
                                        <p:tav tm="0">
                                          <p:val>
                                            <p:fltVal val="0"/>
                                          </p:val>
                                        </p:tav>
                                        <p:tav tm="100000">
                                          <p:val>
                                            <p:strVal val="#ppt_w"/>
                                          </p:val>
                                        </p:tav>
                                      </p:tavLst>
                                    </p:anim>
                                    <p:anim calcmode="lin" valueType="num">
                                      <p:cBhvr>
                                        <p:cTn id="46" dur="500" fill="hold"/>
                                        <p:tgtEl>
                                          <p:spTgt spid="54"/>
                                        </p:tgtEl>
                                        <p:attrNameLst>
                                          <p:attrName>ppt_h</p:attrName>
                                        </p:attrNameLst>
                                      </p:cBhvr>
                                      <p:tavLst>
                                        <p:tav tm="0">
                                          <p:val>
                                            <p:fltVal val="0"/>
                                          </p:val>
                                        </p:tav>
                                        <p:tav tm="100000">
                                          <p:val>
                                            <p:strVal val="#ppt_h"/>
                                          </p:val>
                                        </p:tav>
                                      </p:tavLst>
                                    </p:anim>
                                    <p:animEffect transition="in" filter="fade">
                                      <p:cBhvr>
                                        <p:cTn id="47" dur="500"/>
                                        <p:tgtEl>
                                          <p:spTgt spid="5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 calcmode="lin" valueType="num">
                                      <p:cBhvr>
                                        <p:cTn id="50" dur="500" fill="hold"/>
                                        <p:tgtEl>
                                          <p:spTgt spid="75"/>
                                        </p:tgtEl>
                                        <p:attrNameLst>
                                          <p:attrName>ppt_w</p:attrName>
                                        </p:attrNameLst>
                                      </p:cBhvr>
                                      <p:tavLst>
                                        <p:tav tm="0">
                                          <p:val>
                                            <p:fltVal val="0"/>
                                          </p:val>
                                        </p:tav>
                                        <p:tav tm="100000">
                                          <p:val>
                                            <p:strVal val="#ppt_w"/>
                                          </p:val>
                                        </p:tav>
                                      </p:tavLst>
                                    </p:anim>
                                    <p:anim calcmode="lin" valueType="num">
                                      <p:cBhvr>
                                        <p:cTn id="51" dur="500" fill="hold"/>
                                        <p:tgtEl>
                                          <p:spTgt spid="75"/>
                                        </p:tgtEl>
                                        <p:attrNameLst>
                                          <p:attrName>ppt_h</p:attrName>
                                        </p:attrNameLst>
                                      </p:cBhvr>
                                      <p:tavLst>
                                        <p:tav tm="0">
                                          <p:val>
                                            <p:fltVal val="0"/>
                                          </p:val>
                                        </p:tav>
                                        <p:tav tm="100000">
                                          <p:val>
                                            <p:strVal val="#ppt_h"/>
                                          </p:val>
                                        </p:tav>
                                      </p:tavLst>
                                    </p:anim>
                                    <p:animEffect transition="in" filter="fade">
                                      <p:cBhvr>
                                        <p:cTn id="52" dur="500"/>
                                        <p:tgtEl>
                                          <p:spTgt spid="7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anim calcmode="lin" valueType="num">
                                      <p:cBhvr>
                                        <p:cTn id="55" dur="500" fill="hold"/>
                                        <p:tgtEl>
                                          <p:spTgt spid="77"/>
                                        </p:tgtEl>
                                        <p:attrNameLst>
                                          <p:attrName>ppt_w</p:attrName>
                                        </p:attrNameLst>
                                      </p:cBhvr>
                                      <p:tavLst>
                                        <p:tav tm="0">
                                          <p:val>
                                            <p:fltVal val="0"/>
                                          </p:val>
                                        </p:tav>
                                        <p:tav tm="100000">
                                          <p:val>
                                            <p:strVal val="#ppt_w"/>
                                          </p:val>
                                        </p:tav>
                                      </p:tavLst>
                                    </p:anim>
                                    <p:anim calcmode="lin" valueType="num">
                                      <p:cBhvr>
                                        <p:cTn id="56" dur="500" fill="hold"/>
                                        <p:tgtEl>
                                          <p:spTgt spid="77"/>
                                        </p:tgtEl>
                                        <p:attrNameLst>
                                          <p:attrName>ppt_h</p:attrName>
                                        </p:attrNameLst>
                                      </p:cBhvr>
                                      <p:tavLst>
                                        <p:tav tm="0">
                                          <p:val>
                                            <p:fltVal val="0"/>
                                          </p:val>
                                        </p:tav>
                                        <p:tav tm="100000">
                                          <p:val>
                                            <p:strVal val="#ppt_h"/>
                                          </p:val>
                                        </p:tav>
                                      </p:tavLst>
                                    </p:anim>
                                    <p:animEffect transition="in" filter="fade">
                                      <p:cBhvr>
                                        <p:cTn id="57" dur="500"/>
                                        <p:tgtEl>
                                          <p:spTgt spid="7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79"/>
                                        </p:tgtEl>
                                        <p:attrNameLst>
                                          <p:attrName>style.visibility</p:attrName>
                                        </p:attrNameLst>
                                      </p:cBhvr>
                                      <p:to>
                                        <p:strVal val="visible"/>
                                      </p:to>
                                    </p:set>
                                    <p:anim calcmode="lin" valueType="num">
                                      <p:cBhvr>
                                        <p:cTn id="60" dur="500" fill="hold"/>
                                        <p:tgtEl>
                                          <p:spTgt spid="79"/>
                                        </p:tgtEl>
                                        <p:attrNameLst>
                                          <p:attrName>ppt_w</p:attrName>
                                        </p:attrNameLst>
                                      </p:cBhvr>
                                      <p:tavLst>
                                        <p:tav tm="0">
                                          <p:val>
                                            <p:fltVal val="0"/>
                                          </p:val>
                                        </p:tav>
                                        <p:tav tm="100000">
                                          <p:val>
                                            <p:strVal val="#ppt_w"/>
                                          </p:val>
                                        </p:tav>
                                      </p:tavLst>
                                    </p:anim>
                                    <p:anim calcmode="lin" valueType="num">
                                      <p:cBhvr>
                                        <p:cTn id="61" dur="500" fill="hold"/>
                                        <p:tgtEl>
                                          <p:spTgt spid="79"/>
                                        </p:tgtEl>
                                        <p:attrNameLst>
                                          <p:attrName>ppt_h</p:attrName>
                                        </p:attrNameLst>
                                      </p:cBhvr>
                                      <p:tavLst>
                                        <p:tav tm="0">
                                          <p:val>
                                            <p:fltVal val="0"/>
                                          </p:val>
                                        </p:tav>
                                        <p:tav tm="100000">
                                          <p:val>
                                            <p:strVal val="#ppt_h"/>
                                          </p:val>
                                        </p:tav>
                                      </p:tavLst>
                                    </p:anim>
                                    <p:animEffect transition="in" filter="fade">
                                      <p:cBhvr>
                                        <p:cTn id="62" dur="500"/>
                                        <p:tgtEl>
                                          <p:spTgt spid="79"/>
                                        </p:tgtEl>
                                      </p:cBhvr>
                                    </p:animEffect>
                                  </p:childTnLst>
                                </p:cTn>
                              </p:par>
                            </p:childTnLst>
                          </p:cTn>
                        </p:par>
                        <p:par>
                          <p:cTn id="63" fill="hold">
                            <p:stCondLst>
                              <p:cond delay="2500"/>
                            </p:stCondLst>
                            <p:childTnLst>
                              <p:par>
                                <p:cTn id="64" presetID="22" presetClass="entr" presetSubtype="4" fill="hold" grpId="0"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500"/>
                                        <p:tgtEl>
                                          <p:spTgt spid="5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76"/>
                                        </p:tgtEl>
                                        <p:attrNameLst>
                                          <p:attrName>style.visibility</p:attrName>
                                        </p:attrNameLst>
                                      </p:cBhvr>
                                      <p:to>
                                        <p:strVal val="visible"/>
                                      </p:to>
                                    </p:set>
                                    <p:animEffect transition="in" filter="wipe(down)">
                                      <p:cBhvr>
                                        <p:cTn id="69" dur="500"/>
                                        <p:tgtEl>
                                          <p:spTgt spid="76"/>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wipe(down)">
                                      <p:cBhvr>
                                        <p:cTn id="72" dur="500"/>
                                        <p:tgtEl>
                                          <p:spTgt spid="78"/>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wipe(down)">
                                      <p:cBhvr>
                                        <p:cTn id="7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75" grpId="0" animBg="1"/>
      <p:bldP spid="76" grpId="0"/>
      <p:bldP spid="77" grpId="0" animBg="1"/>
      <p:bldP spid="78" grpId="0"/>
      <p:bldP spid="79" grpId="0" animBg="1"/>
      <p:bldP spid="8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529" y="-275436"/>
            <a:ext cx="2398026" cy="2589868"/>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03" y="77440"/>
            <a:ext cx="1925590" cy="2200672"/>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70"/>
            <a:ext cx="12190413" cy="1657134"/>
          </a:xfrm>
          <a:prstGeom prst="rect">
            <a:avLst/>
          </a:prstGeom>
        </p:spPr>
      </p:pic>
      <p:grpSp>
        <p:nvGrpSpPr>
          <p:cNvPr id="40" name="组合 39"/>
          <p:cNvGrpSpPr/>
          <p:nvPr/>
        </p:nvGrpSpPr>
        <p:grpSpPr>
          <a:xfrm>
            <a:off x="4132524" y="1603256"/>
            <a:ext cx="3936141" cy="1578312"/>
            <a:chOff x="2744356" y="1370813"/>
            <a:chExt cx="5136504" cy="2059634"/>
          </a:xfrm>
        </p:grpSpPr>
        <p:pic>
          <p:nvPicPr>
            <p:cNvPr id="41" name="图片 40"/>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42" name="图片 41"/>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sp>
          <p:nvSpPr>
            <p:cNvPr id="43" name="18"/>
            <p:cNvSpPr>
              <a:spLocks noChangeArrowheads="1"/>
            </p:cNvSpPr>
            <p:nvPr>
              <p:custDataLst>
                <p:tags r:id="rId8"/>
              </p:custDataLst>
            </p:nvPr>
          </p:nvSpPr>
          <p:spPr bwMode="auto">
            <a:xfrm>
              <a:off x="2942831"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第</a:t>
              </a:r>
              <a:endParaRPr lang="en-US" altLang="zh-CN"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44" name="18"/>
            <p:cNvSpPr>
              <a:spLocks noChangeArrowheads="1"/>
            </p:cNvSpPr>
            <p:nvPr>
              <p:custDataLst>
                <p:tags r:id="rId9"/>
              </p:custDataLst>
            </p:nvPr>
          </p:nvSpPr>
          <p:spPr bwMode="auto">
            <a:xfrm>
              <a:off x="4597720"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四</a:t>
              </a:r>
              <a:endParaRPr lang="en-US" altLang="zh-CN"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pic>
          <p:nvPicPr>
            <p:cNvPr id="45" name="图片 44"/>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992859" y="1370813"/>
              <a:ext cx="1888001" cy="2059634"/>
            </a:xfrm>
            <a:prstGeom prst="rect">
              <a:avLst/>
            </a:prstGeom>
          </p:spPr>
        </p:pic>
        <p:sp>
          <p:nvSpPr>
            <p:cNvPr id="46" name="18"/>
            <p:cNvSpPr>
              <a:spLocks noChangeArrowheads="1"/>
            </p:cNvSpPr>
            <p:nvPr>
              <p:custDataLst>
                <p:tags r:id="rId10"/>
              </p:custDataLst>
            </p:nvPr>
          </p:nvSpPr>
          <p:spPr bwMode="auto">
            <a:xfrm>
              <a:off x="6235939" y="1827890"/>
              <a:ext cx="1446446"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rPr>
                <a:t>节</a:t>
              </a:r>
              <a:endParaRPr lang="en-US" altLang="zh-CN"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endParaRPr>
            </a:p>
          </p:txBody>
        </p:sp>
      </p:grpSp>
      <p:sp>
        <p:nvSpPr>
          <p:cNvPr id="47" name="矩形 46"/>
          <p:cNvSpPr/>
          <p:nvPr/>
        </p:nvSpPr>
        <p:spPr>
          <a:xfrm>
            <a:off x="4170317" y="3181099"/>
            <a:ext cx="3865562" cy="707886"/>
          </a:xfrm>
          <a:prstGeom prst="rect">
            <a:avLst/>
          </a:prstGeom>
        </p:spPr>
        <p:txBody>
          <a:bodyPr lIns="0" tIns="0" rIns="0" bIns="0">
            <a:spAutoFit/>
          </a:bodyPr>
          <a:lstStyle/>
          <a:p>
            <a:pPr algn="ctr" eaLnBrk="1" hangingPunct="1">
              <a:defRPr/>
            </a:pPr>
            <a:r>
              <a:rPr lang="zh-CN" altLang="en-US" sz="4600" noProof="1">
                <a:solidFill>
                  <a:schemeClr val="accent1">
                    <a:lumMod val="75000"/>
                  </a:schemeClr>
                </a:solidFill>
                <a:latin typeface="华文琥珀" panose="02010800040101010101" pitchFamily="2" charset="-122"/>
                <a:ea typeface="华文琥珀" panose="02010800040101010101" pitchFamily="2" charset="-122"/>
                <a:cs typeface="+mn-ea"/>
                <a:sym typeface="Arial" panose="020B0604020202020204" pitchFamily="34" charset="0"/>
              </a:rPr>
              <a:t>加入</a:t>
            </a:r>
            <a:r>
              <a:rPr lang="zh-CN" altLang="en-US" sz="4600" noProof="1">
                <a:solidFill>
                  <a:schemeClr val="accent3"/>
                </a:solidFill>
                <a:latin typeface="华文琥珀" panose="02010800040101010101" pitchFamily="2" charset="-122"/>
                <a:ea typeface="华文琥珀" panose="02010800040101010101" pitchFamily="2" charset="-122"/>
                <a:cs typeface="+mn-ea"/>
                <a:sym typeface="Arial" panose="020B0604020202020204" pitchFamily="34" charset="0"/>
              </a:rPr>
              <a:t>标题</a:t>
            </a:r>
            <a:r>
              <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rPr>
              <a:t>描述</a:t>
            </a:r>
            <a:endPar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endParaRPr>
          </a:p>
        </p:txBody>
      </p:sp>
      <p:sp>
        <p:nvSpPr>
          <p:cNvPr id="48" name="TextBox 11"/>
          <p:cNvSpPr txBox="1"/>
          <p:nvPr/>
        </p:nvSpPr>
        <p:spPr>
          <a:xfrm>
            <a:off x="4319542" y="39489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1"/>
          <p:cNvSpPr txBox="1"/>
          <p:nvPr/>
        </p:nvSpPr>
        <p:spPr>
          <a:xfrm>
            <a:off x="4319542" y="42664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435">
                                          <p:stCondLst>
                                            <p:cond delay="0"/>
                                          </p:stCondLst>
                                        </p:cTn>
                                        <p:tgtEl>
                                          <p:spTgt spid="17"/>
                                        </p:tgtEl>
                                      </p:cBhvr>
                                    </p:animEffect>
                                    <p:anim calcmode="lin" valueType="num">
                                      <p:cBhvr>
                                        <p:cTn id="13"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18" dur="20">
                                          <p:stCondLst>
                                            <p:cond delay="487"/>
                                          </p:stCondLst>
                                        </p:cTn>
                                        <p:tgtEl>
                                          <p:spTgt spid="17"/>
                                        </p:tgtEl>
                                      </p:cBhvr>
                                      <p:to x="100000" y="60000"/>
                                    </p:animScale>
                                    <p:animScale>
                                      <p:cBhvr>
                                        <p:cTn id="19" dur="124" decel="50000">
                                          <p:stCondLst>
                                            <p:cond delay="507"/>
                                          </p:stCondLst>
                                        </p:cTn>
                                        <p:tgtEl>
                                          <p:spTgt spid="17"/>
                                        </p:tgtEl>
                                      </p:cBhvr>
                                      <p:to x="100000" y="100000"/>
                                    </p:animScale>
                                    <p:animScale>
                                      <p:cBhvr>
                                        <p:cTn id="20" dur="20">
                                          <p:stCondLst>
                                            <p:cond delay="984"/>
                                          </p:stCondLst>
                                        </p:cTn>
                                        <p:tgtEl>
                                          <p:spTgt spid="17"/>
                                        </p:tgtEl>
                                      </p:cBhvr>
                                      <p:to x="100000" y="80000"/>
                                    </p:animScale>
                                    <p:animScale>
                                      <p:cBhvr>
                                        <p:cTn id="21" dur="124" decel="50000">
                                          <p:stCondLst>
                                            <p:cond delay="1004"/>
                                          </p:stCondLst>
                                        </p:cTn>
                                        <p:tgtEl>
                                          <p:spTgt spid="17"/>
                                        </p:tgtEl>
                                      </p:cBhvr>
                                      <p:to x="100000" y="100000"/>
                                    </p:animScale>
                                    <p:animScale>
                                      <p:cBhvr>
                                        <p:cTn id="22" dur="20">
                                          <p:stCondLst>
                                            <p:cond delay="1231"/>
                                          </p:stCondLst>
                                        </p:cTn>
                                        <p:tgtEl>
                                          <p:spTgt spid="17"/>
                                        </p:tgtEl>
                                      </p:cBhvr>
                                      <p:to x="100000" y="90000"/>
                                    </p:animScale>
                                    <p:animScale>
                                      <p:cBhvr>
                                        <p:cTn id="23" dur="124" decel="50000">
                                          <p:stCondLst>
                                            <p:cond delay="1251"/>
                                          </p:stCondLst>
                                        </p:cTn>
                                        <p:tgtEl>
                                          <p:spTgt spid="17"/>
                                        </p:tgtEl>
                                      </p:cBhvr>
                                      <p:to x="100000" y="100000"/>
                                    </p:animScale>
                                    <p:animScale>
                                      <p:cBhvr>
                                        <p:cTn id="24" dur="20">
                                          <p:stCondLst>
                                            <p:cond delay="1356"/>
                                          </p:stCondLst>
                                        </p:cTn>
                                        <p:tgtEl>
                                          <p:spTgt spid="17"/>
                                        </p:tgtEl>
                                      </p:cBhvr>
                                      <p:to x="100000" y="95000"/>
                                    </p:animScale>
                                    <p:animScale>
                                      <p:cBhvr>
                                        <p:cTn id="25" dur="124" decel="50000">
                                          <p:stCondLst>
                                            <p:cond delay="1376"/>
                                          </p:stCondLst>
                                        </p:cTn>
                                        <p:tgtEl>
                                          <p:spTgt spid="17"/>
                                        </p:tgtEl>
                                      </p:cBhvr>
                                      <p:to x="100000" y="100000"/>
                                    </p:animScale>
                                  </p:childTnLst>
                                </p:cTn>
                              </p:par>
                              <p:par>
                                <p:cTn id="26" presetID="42" presetClass="entr" presetSubtype="0" fill="hold" nodeType="with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750"/>
                                        <p:tgtEl>
                                          <p:spTgt spid="18"/>
                                        </p:tgtEl>
                                      </p:cBhvr>
                                    </p:animEffect>
                                    <p:anim calcmode="lin" valueType="num">
                                      <p:cBhvr>
                                        <p:cTn id="29" dur="750" fill="hold"/>
                                        <p:tgtEl>
                                          <p:spTgt spid="18"/>
                                        </p:tgtEl>
                                        <p:attrNameLst>
                                          <p:attrName>ppt_x</p:attrName>
                                        </p:attrNameLst>
                                      </p:cBhvr>
                                      <p:tavLst>
                                        <p:tav tm="0">
                                          <p:val>
                                            <p:strVal val="#ppt_x"/>
                                          </p:val>
                                        </p:tav>
                                        <p:tav tm="100000">
                                          <p:val>
                                            <p:strVal val="#ppt_x"/>
                                          </p:val>
                                        </p:tav>
                                      </p:tavLst>
                                    </p:anim>
                                    <p:anim calcmode="lin" valueType="num">
                                      <p:cBhvr>
                                        <p:cTn id="30" dur="750" fill="hold"/>
                                        <p:tgtEl>
                                          <p:spTgt spid="18"/>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750"/>
                                        <p:tgtEl>
                                          <p:spTgt spid="25"/>
                                        </p:tgtEl>
                                      </p:cBhvr>
                                    </p:animEffect>
                                    <p:anim calcmode="lin" valueType="num">
                                      <p:cBhvr>
                                        <p:cTn id="34" dur="1750" fill="hold"/>
                                        <p:tgtEl>
                                          <p:spTgt spid="25"/>
                                        </p:tgtEl>
                                        <p:attrNameLst>
                                          <p:attrName>ppt_w</p:attrName>
                                        </p:attrNameLst>
                                      </p:cBhvr>
                                      <p:tavLst>
                                        <p:tav tm="0" fmla="#ppt_w*sin(2.5*pi*$)">
                                          <p:val>
                                            <p:fltVal val="0"/>
                                          </p:val>
                                        </p:tav>
                                        <p:tav tm="100000">
                                          <p:val>
                                            <p:fltVal val="1"/>
                                          </p:val>
                                        </p:tav>
                                      </p:tavLst>
                                    </p:anim>
                                    <p:anim calcmode="lin" valueType="num">
                                      <p:cBhvr>
                                        <p:cTn id="35" dur="1750" fill="hold"/>
                                        <p:tgtEl>
                                          <p:spTgt spid="25"/>
                                        </p:tgtEl>
                                        <p:attrNameLst>
                                          <p:attrName>ppt_h</p:attrName>
                                        </p:attrNameLst>
                                      </p:cBhvr>
                                      <p:tavLst>
                                        <p:tav tm="0">
                                          <p:val>
                                            <p:strVal val="#ppt_h"/>
                                          </p:val>
                                        </p:tav>
                                        <p:tav tm="100000">
                                          <p:val>
                                            <p:strVal val="#ppt_h"/>
                                          </p:val>
                                        </p:tav>
                                      </p:tavLst>
                                    </p:anim>
                                  </p:childTnLst>
                                </p:cTn>
                              </p:par>
                            </p:childTnLst>
                          </p:cTn>
                        </p:par>
                        <p:par>
                          <p:cTn id="36" fill="hold">
                            <p:stCondLst>
                              <p:cond delay="1000"/>
                            </p:stCondLst>
                            <p:childTnLst>
                              <p:par>
                                <p:cTn id="37" presetID="47"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3" presetClass="entr" presetSubtype="32"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500" fill="hold"/>
                                        <p:tgtEl>
                                          <p:spTgt spid="47"/>
                                        </p:tgtEl>
                                        <p:attrNameLst>
                                          <p:attrName>ppt_w</p:attrName>
                                        </p:attrNameLst>
                                      </p:cBhvr>
                                      <p:tavLst>
                                        <p:tav tm="0">
                                          <p:val>
                                            <p:strVal val="4*#ppt_w"/>
                                          </p:val>
                                        </p:tav>
                                        <p:tav tm="100000">
                                          <p:val>
                                            <p:strVal val="#ppt_w"/>
                                          </p:val>
                                        </p:tav>
                                      </p:tavLst>
                                    </p:anim>
                                    <p:anim calcmode="lin" valueType="num">
                                      <p:cBhvr>
                                        <p:cTn id="46" dur="500" fill="hold"/>
                                        <p:tgtEl>
                                          <p:spTgt spid="47"/>
                                        </p:tgtEl>
                                        <p:attrNameLst>
                                          <p:attrName>ppt_h</p:attrName>
                                        </p:attrNameLst>
                                      </p:cBhvr>
                                      <p:tavLst>
                                        <p:tav tm="0">
                                          <p:val>
                                            <p:strVal val="4*#ppt_h"/>
                                          </p:val>
                                        </p:tav>
                                        <p:tav tm="100000">
                                          <p:val>
                                            <p:strVal val="#ppt_h"/>
                                          </p:val>
                                        </p:tav>
                                      </p:tavLst>
                                    </p:anim>
                                  </p:childTnLst>
                                </p:cTn>
                              </p:par>
                            </p:childTnLst>
                          </p:cTn>
                        </p:par>
                        <p:par>
                          <p:cTn id="47" fill="hold">
                            <p:stCondLst>
                              <p:cond delay="2500"/>
                            </p:stCondLst>
                            <p:childTnLst>
                              <p:par>
                                <p:cTn id="48" presetID="12" presetClass="entr" presetSubtype="8"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500"/>
                                        <p:tgtEl>
                                          <p:spTgt spid="48"/>
                                        </p:tgtEl>
                                        <p:attrNameLst>
                                          <p:attrName>ppt_x</p:attrName>
                                        </p:attrNameLst>
                                      </p:cBhvr>
                                      <p:tavLst>
                                        <p:tav tm="0">
                                          <p:val>
                                            <p:strVal val="#ppt_x-#ppt_w*1.125000"/>
                                          </p:val>
                                        </p:tav>
                                        <p:tav tm="100000">
                                          <p:val>
                                            <p:strVal val="#ppt_x"/>
                                          </p:val>
                                        </p:tav>
                                      </p:tavLst>
                                    </p:anim>
                                    <p:animEffect transition="in" filter="wipe(right)">
                                      <p:cBhvr>
                                        <p:cTn id="51" dur="500"/>
                                        <p:tgtEl>
                                          <p:spTgt spid="48"/>
                                        </p:tgtEl>
                                      </p:cBhvr>
                                    </p:animEffect>
                                  </p:childTnLst>
                                </p:cTn>
                              </p:par>
                            </p:childTnLst>
                          </p:cTn>
                        </p:par>
                        <p:par>
                          <p:cTn id="52" fill="hold">
                            <p:stCondLst>
                              <p:cond delay="3000"/>
                            </p:stCondLst>
                            <p:childTnLst>
                              <p:par>
                                <p:cTn id="53" presetID="12" presetClass="entr" presetSubtype="8"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p:tgtEl>
                                          <p:spTgt spid="49"/>
                                        </p:tgtEl>
                                        <p:attrNameLst>
                                          <p:attrName>ppt_x</p:attrName>
                                        </p:attrNameLst>
                                      </p:cBhvr>
                                      <p:tavLst>
                                        <p:tav tm="0">
                                          <p:val>
                                            <p:strVal val="#ppt_x-#ppt_w*1.125000"/>
                                          </p:val>
                                        </p:tav>
                                        <p:tav tm="100000">
                                          <p:val>
                                            <p:strVal val="#ppt_x"/>
                                          </p:val>
                                        </p:tav>
                                      </p:tavLst>
                                    </p:anim>
                                    <p:animEffect transition="in" filter="wipe(right)">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flipH="1">
            <a:off x="1867963" y="1919892"/>
            <a:ext cx="8727466" cy="3776177"/>
            <a:chOff x="853722" y="1758165"/>
            <a:chExt cx="10304845" cy="4458674"/>
          </a:xfrm>
        </p:grpSpPr>
        <p:grpSp>
          <p:nvGrpSpPr>
            <p:cNvPr id="10" name="Group 23"/>
            <p:cNvGrpSpPr/>
            <p:nvPr/>
          </p:nvGrpSpPr>
          <p:grpSpPr>
            <a:xfrm flipH="1">
              <a:off x="1139663" y="4682121"/>
              <a:ext cx="4382851" cy="1534718"/>
              <a:chOff x="8512415" y="2315158"/>
              <a:chExt cx="3256083" cy="1140164"/>
            </a:xfrm>
          </p:grpSpPr>
          <p:sp>
            <p:nvSpPr>
              <p:cNvPr id="24" name="TextBox 19"/>
              <p:cNvSpPr txBox="1"/>
              <p:nvPr/>
            </p:nvSpPr>
            <p:spPr>
              <a:xfrm>
                <a:off x="9570152" y="2315158"/>
                <a:ext cx="1511875" cy="350971"/>
              </a:xfrm>
              <a:prstGeom prst="rect">
                <a:avLst/>
              </a:prstGeom>
              <a:noFill/>
            </p:spPr>
            <p:txBody>
              <a:bodyPr wrap="none" rtlCol="0">
                <a:spAutoFit/>
              </a:bodyPr>
              <a:lstStyle/>
              <a:p>
                <a:pPr algn="ct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加入标题描述</a:t>
                </a:r>
                <a:endParaRPr lang="en-GB"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Rectangle 25"/>
              <p:cNvSpPr/>
              <p:nvPr/>
            </p:nvSpPr>
            <p:spPr>
              <a:xfrm>
                <a:off x="8512415" y="2631890"/>
                <a:ext cx="3256083" cy="823432"/>
              </a:xfrm>
              <a:prstGeom prst="rect">
                <a:avLst/>
              </a:prstGeom>
            </p:spPr>
            <p:txBody>
              <a:bodyPr wrap="square">
                <a:spAutoFit/>
              </a:bodyPr>
              <a:lstStyle/>
              <a:p>
                <a:pPr algn="ctr"/>
                <a:r>
                  <a:rPr lang="zh-CN" altLang="en-US" sz="1100" dirty="0">
                    <a:solidFill>
                      <a:schemeClr val="bg1">
                        <a:lumMod val="50000"/>
                      </a:schemeClr>
                    </a:solidFill>
                    <a:latin typeface="微软雅黑" panose="020B0503020204020204" pitchFamily="34" charset="-122"/>
                    <a:ea typeface="微软雅黑" panose="020B0503020204020204" pitchFamily="34" charset="-122"/>
                  </a:rPr>
                  <a:t>春种一粒粟</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秋收万颗籽，点滴进步，成就价值是我们的一贯的追求。春种一粒粟</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秋收万颗籽，点滴进步，成就价值是我们的一贯的追求。春种一粒粟</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秋收万颗籽，点滴进步，成就价值是我们的一贯的追求。</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a:p>
                <a:pPr algn="ct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 name="Group 7"/>
            <p:cNvGrpSpPr/>
            <p:nvPr/>
          </p:nvGrpSpPr>
          <p:grpSpPr>
            <a:xfrm flipH="1">
              <a:off x="853722" y="1758165"/>
              <a:ext cx="4668792" cy="2606354"/>
              <a:chOff x="7845714" y="1724030"/>
              <a:chExt cx="3501814" cy="1954889"/>
            </a:xfrm>
          </p:grpSpPr>
          <p:grpSp>
            <p:nvGrpSpPr>
              <p:cNvPr id="20" name="Group 35"/>
              <p:cNvGrpSpPr/>
              <p:nvPr/>
            </p:nvGrpSpPr>
            <p:grpSpPr>
              <a:xfrm>
                <a:off x="7845714" y="1724030"/>
                <a:ext cx="3501814" cy="1954889"/>
                <a:chOff x="7541909" y="1619000"/>
                <a:chExt cx="4046955" cy="1954889"/>
              </a:xfrm>
            </p:grpSpPr>
            <p:sp>
              <p:nvSpPr>
                <p:cNvPr id="22" name="Rectangle 29"/>
                <p:cNvSpPr/>
                <p:nvPr/>
              </p:nvSpPr>
              <p:spPr>
                <a:xfrm>
                  <a:off x="7541909" y="1631854"/>
                  <a:ext cx="4046955" cy="19420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Rectangle 33"/>
                <p:cNvSpPr/>
                <p:nvPr/>
              </p:nvSpPr>
              <p:spPr>
                <a:xfrm>
                  <a:off x="7541909" y="1619000"/>
                  <a:ext cx="4046955" cy="43529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加入标题描述</a:t>
                  </a:r>
                  <a:endParaRPr lang="en-GB"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Rectangle 34"/>
              <p:cNvSpPr/>
              <p:nvPr/>
            </p:nvSpPr>
            <p:spPr>
              <a:xfrm>
                <a:off x="8039406" y="2321933"/>
                <a:ext cx="3133230" cy="1226565"/>
              </a:xfrm>
              <a:prstGeom prst="rect">
                <a:avLst/>
              </a:prstGeom>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春种一粒粟</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秋收万颗籽，点滴进步，成就价值是我们的一贯的追求。春种一粒粟</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秋收万颗籽，点滴进步，成就价值是我们的一贯的追求。春种一粒粟</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秋收万颗籽，点滴进步，成就价值是我们的一贯的追求。</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ct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755689" y="1775301"/>
              <a:ext cx="5402878" cy="4398418"/>
              <a:chOff x="5650562" y="4558725"/>
              <a:chExt cx="6024562" cy="4142968"/>
            </a:xfrm>
          </p:grpSpPr>
          <p:sp>
            <p:nvSpPr>
              <p:cNvPr id="16" name="矩形 15"/>
              <p:cNvSpPr/>
              <p:nvPr/>
            </p:nvSpPr>
            <p:spPr>
              <a:xfrm>
                <a:off x="5650562" y="4558725"/>
                <a:ext cx="6024562" cy="2338366"/>
              </a:xfrm>
              <a:prstGeom prst="rect">
                <a:avLst/>
              </a:prstGeom>
              <a:blipFill dpi="0" rotWithShape="1">
                <a:blip r:embed="rId3"/>
                <a:srcRect/>
                <a:tile tx="0" ty="0" sx="12000" sy="1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solidFill>
                    <a:schemeClr val="bg1">
                      <a:lumMod val="50000"/>
                    </a:schemeClr>
                  </a:solidFill>
                </a:endParaRPr>
              </a:p>
            </p:txBody>
          </p:sp>
          <p:sp>
            <p:nvSpPr>
              <p:cNvPr id="17" name="矩形 16"/>
              <p:cNvSpPr/>
              <p:nvPr/>
            </p:nvSpPr>
            <p:spPr>
              <a:xfrm>
                <a:off x="5650562" y="6997567"/>
                <a:ext cx="6024562" cy="1704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dirty="0">
                  <a:solidFill>
                    <a:schemeClr val="bg1">
                      <a:lumMod val="50000"/>
                    </a:schemeClr>
                  </a:solidFill>
                </a:endParaRPr>
              </a:p>
            </p:txBody>
          </p:sp>
          <p:sp>
            <p:nvSpPr>
              <p:cNvPr id="18" name="文本框 23"/>
              <p:cNvSpPr txBox="1">
                <a:spLocks noChangeArrowheads="1"/>
              </p:cNvSpPr>
              <p:nvPr/>
            </p:nvSpPr>
            <p:spPr bwMode="auto">
              <a:xfrm>
                <a:off x="5860670" y="7547580"/>
                <a:ext cx="5688430" cy="112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dirty="0">
                    <a:solidFill>
                      <a:schemeClr val="bg1"/>
                    </a:solidFill>
                    <a:latin typeface="微软雅黑" panose="020B0503020204020204" pitchFamily="34" charset="-122"/>
                    <a:ea typeface="微软雅黑" panose="020B0503020204020204" pitchFamily="34" charset="-122"/>
                  </a:rPr>
                  <a:t>春种一粒粟</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秋收万颗籽，点滴进步，成就价值是我们的一贯的追求。春种一粒粟</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秋收万颗籽，点滴进步，成就价值是我们的一贯的追求。春种一粒粟</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秋收万颗籽，点滴进步，成就价值是我们的一贯的追求。</a:t>
                </a:r>
                <a:endParaRPr lang="zh-CN" altLang="en-US" sz="1200" dirty="0">
                  <a:solidFill>
                    <a:schemeClr val="bg1"/>
                  </a:solidFill>
                  <a:latin typeface="微软雅黑" panose="020B0503020204020204" pitchFamily="34" charset="-122"/>
                  <a:ea typeface="微软雅黑" panose="020B0503020204020204" pitchFamily="34" charset="-122"/>
                </a:endParaRP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9" name="文本框 24"/>
              <p:cNvSpPr txBox="1">
                <a:spLocks noChangeArrowheads="1"/>
              </p:cNvSpPr>
              <p:nvPr/>
            </p:nvSpPr>
            <p:spPr bwMode="auto">
              <a:xfrm>
                <a:off x="6492881" y="7171992"/>
                <a:ext cx="4339927" cy="41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dirty="0">
                    <a:solidFill>
                      <a:schemeClr val="bg1"/>
                    </a:solidFill>
                    <a:latin typeface="微软雅黑" panose="020B0503020204020204" pitchFamily="34" charset="-122"/>
                    <a:ea typeface="微软雅黑" panose="020B0503020204020204" pitchFamily="34" charset="-122"/>
                  </a:rPr>
                  <a:t>单击此处添加标题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574777" y="1714907"/>
            <a:ext cx="4271826" cy="4116558"/>
            <a:chOff x="1151711" y="1655755"/>
            <a:chExt cx="4363213" cy="4204625"/>
          </a:xfrm>
        </p:grpSpPr>
        <p:sp>
          <p:nvSpPr>
            <p:cNvPr id="10" name="Oval 4"/>
            <p:cNvSpPr/>
            <p:nvPr/>
          </p:nvSpPr>
          <p:spPr>
            <a:xfrm>
              <a:off x="1662429" y="2084100"/>
              <a:ext cx="3367437" cy="3368314"/>
            </a:xfrm>
            <a:prstGeom prst="ellipse">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Lato Light" charset="0"/>
              </a:endParaRPr>
            </a:p>
          </p:txBody>
        </p:sp>
        <p:sp>
          <p:nvSpPr>
            <p:cNvPr id="11" name="Freeform 5"/>
            <p:cNvSpPr/>
            <p:nvPr/>
          </p:nvSpPr>
          <p:spPr>
            <a:xfrm>
              <a:off x="2325910" y="2839466"/>
              <a:ext cx="2014816" cy="2014816"/>
            </a:xfrm>
            <a:custGeom>
              <a:avLst/>
              <a:gdLst>
                <a:gd name="connsiteX0" fmla="*/ 0 w 3208463"/>
                <a:gd name="connsiteY0" fmla="*/ 1604232 h 3208463"/>
                <a:gd name="connsiteX1" fmla="*/ 1604232 w 3208463"/>
                <a:gd name="connsiteY1" fmla="*/ 0 h 3208463"/>
                <a:gd name="connsiteX2" fmla="*/ 3208464 w 3208463"/>
                <a:gd name="connsiteY2" fmla="*/ 1604232 h 3208463"/>
                <a:gd name="connsiteX3" fmla="*/ 1604232 w 3208463"/>
                <a:gd name="connsiteY3" fmla="*/ 3208464 h 3208463"/>
                <a:gd name="connsiteX4" fmla="*/ 0 w 3208463"/>
                <a:gd name="connsiteY4" fmla="*/ 1604232 h 320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463" h="3208463">
                  <a:moveTo>
                    <a:pt x="0" y="1604232"/>
                  </a:moveTo>
                  <a:cubicBezTo>
                    <a:pt x="0" y="718239"/>
                    <a:pt x="718239" y="0"/>
                    <a:pt x="1604232" y="0"/>
                  </a:cubicBezTo>
                  <a:cubicBezTo>
                    <a:pt x="2490225" y="0"/>
                    <a:pt x="3208464" y="718239"/>
                    <a:pt x="3208464" y="1604232"/>
                  </a:cubicBezTo>
                  <a:cubicBezTo>
                    <a:pt x="3208464" y="2490225"/>
                    <a:pt x="2490225" y="3208464"/>
                    <a:pt x="1604232" y="3208464"/>
                  </a:cubicBezTo>
                  <a:cubicBezTo>
                    <a:pt x="718239" y="3208464"/>
                    <a:pt x="0" y="2490225"/>
                    <a:pt x="0" y="1604232"/>
                  </a:cubicBez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5255" tIns="255255" rIns="255255" bIns="255255" numCol="1" spcCol="1270" anchor="ctr" anchorCtr="0">
              <a:noAutofit/>
            </a:bodyPr>
            <a:lstStyle/>
            <a:p>
              <a:pPr algn="ctr" defTabSz="711200">
                <a:lnSpc>
                  <a:spcPct val="90000"/>
                </a:lnSpc>
                <a:spcBef>
                  <a:spcPct val="0"/>
                </a:spcBef>
                <a:spcAft>
                  <a:spcPct val="35000"/>
                </a:spcAft>
              </a:pPr>
              <a:endParaRPr lang="en-US" sz="1400" b="1" dirty="0">
                <a:latin typeface="Lato" charset="0"/>
                <a:ea typeface="Lato" charset="0"/>
                <a:cs typeface="Lato" charset="0"/>
              </a:endParaRPr>
            </a:p>
          </p:txBody>
        </p:sp>
        <p:sp>
          <p:nvSpPr>
            <p:cNvPr id="14" name="Freeform 6"/>
            <p:cNvSpPr/>
            <p:nvPr/>
          </p:nvSpPr>
          <p:spPr>
            <a:xfrm>
              <a:off x="2771837" y="165575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chemeClr val="accent2"/>
            </a:solidFill>
            <a:ln w="57150">
              <a:solidFill>
                <a:schemeClr val="bg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a:lnSpc>
                  <a:spcPts val="1615"/>
                </a:lnSpc>
                <a:spcAft>
                  <a:spcPts val="1600"/>
                </a:spcAft>
              </a:pPr>
              <a:r>
                <a:rPr lang="zh-CN" altLang="en-US" sz="1400" b="1" dirty="0">
                  <a:solidFill>
                    <a:schemeClr val="bg1"/>
                  </a:solidFill>
                  <a:latin typeface="Lato" charset="0"/>
                  <a:ea typeface="Lato" charset="0"/>
                  <a:cs typeface="Lato" charset="0"/>
                </a:rPr>
                <a:t>加入标题</a:t>
              </a:r>
              <a:endParaRPr lang="en-US" altLang="zh-CN" sz="1400" b="1" dirty="0">
                <a:solidFill>
                  <a:schemeClr val="bg1"/>
                </a:solidFill>
                <a:latin typeface="Lato" charset="0"/>
                <a:ea typeface="Lato" charset="0"/>
                <a:cs typeface="Lato" charset="0"/>
              </a:endParaRPr>
            </a:p>
          </p:txBody>
        </p:sp>
        <p:sp>
          <p:nvSpPr>
            <p:cNvPr id="16" name="Freeform 7"/>
            <p:cNvSpPr/>
            <p:nvPr/>
          </p:nvSpPr>
          <p:spPr>
            <a:xfrm>
              <a:off x="4391962" y="283284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chemeClr val="accent3"/>
            </a:solid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a:lnSpc>
                  <a:spcPts val="1615"/>
                </a:lnSpc>
                <a:spcAft>
                  <a:spcPts val="1600"/>
                </a:spcAft>
              </a:pPr>
              <a:r>
                <a:rPr lang="zh-CN" altLang="en-US" sz="1400" b="1" dirty="0">
                  <a:solidFill>
                    <a:schemeClr val="bg1"/>
                  </a:solidFill>
                  <a:latin typeface="Lato" charset="0"/>
                  <a:ea typeface="Lato" charset="0"/>
                  <a:cs typeface="Lato" charset="0"/>
                </a:rPr>
                <a:t>加入标题</a:t>
              </a:r>
              <a:endParaRPr lang="en-US" altLang="zh-CN" sz="1400" b="1" dirty="0">
                <a:solidFill>
                  <a:schemeClr val="bg1"/>
                </a:solidFill>
                <a:latin typeface="Lato" charset="0"/>
                <a:ea typeface="Lato" charset="0"/>
                <a:cs typeface="Lato" charset="0"/>
              </a:endParaRPr>
            </a:p>
          </p:txBody>
        </p:sp>
        <p:sp>
          <p:nvSpPr>
            <p:cNvPr id="17" name="Freeform 8"/>
            <p:cNvSpPr/>
            <p:nvPr/>
          </p:nvSpPr>
          <p:spPr>
            <a:xfrm>
              <a:off x="3773129" y="4737418"/>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chemeClr val="accent4"/>
            </a:solidFill>
            <a:ln w="57150">
              <a:solidFill>
                <a:schemeClr val="bg1"/>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a:lnSpc>
                  <a:spcPts val="1615"/>
                </a:lnSpc>
                <a:spcAft>
                  <a:spcPts val="1600"/>
                </a:spcAft>
              </a:pPr>
              <a:r>
                <a:rPr lang="zh-CN" altLang="en-US" sz="1400" b="1" dirty="0">
                  <a:solidFill>
                    <a:schemeClr val="bg1"/>
                  </a:solidFill>
                  <a:latin typeface="Lato" charset="0"/>
                  <a:ea typeface="Lato" charset="0"/>
                  <a:cs typeface="Lato" charset="0"/>
                </a:rPr>
                <a:t>加入标题</a:t>
              </a:r>
              <a:endParaRPr lang="en-US" altLang="zh-CN" sz="1400" b="1" dirty="0">
                <a:solidFill>
                  <a:schemeClr val="bg1"/>
                </a:solidFill>
                <a:latin typeface="Lato" charset="0"/>
                <a:ea typeface="Lato" charset="0"/>
                <a:cs typeface="Lato" charset="0"/>
              </a:endParaRPr>
            </a:p>
          </p:txBody>
        </p:sp>
        <p:sp>
          <p:nvSpPr>
            <p:cNvPr id="18" name="Freeform 9"/>
            <p:cNvSpPr/>
            <p:nvPr/>
          </p:nvSpPr>
          <p:spPr>
            <a:xfrm>
              <a:off x="1770544" y="4737418"/>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chemeClr val="accent1">
                <a:lumMod val="75000"/>
              </a:schemeClr>
            </a:solidFill>
            <a:ln w="57150">
              <a:solidFill>
                <a:schemeClr val="bg1"/>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a:lnSpc>
                  <a:spcPts val="1615"/>
                </a:lnSpc>
                <a:spcAft>
                  <a:spcPts val="1600"/>
                </a:spcAft>
              </a:pPr>
              <a:r>
                <a:rPr lang="zh-CN" altLang="en-US" sz="1400" b="1" dirty="0">
                  <a:solidFill>
                    <a:schemeClr val="bg1"/>
                  </a:solidFill>
                  <a:latin typeface="Lato" charset="0"/>
                  <a:ea typeface="Lato" charset="0"/>
                  <a:cs typeface="Lato" charset="0"/>
                </a:rPr>
                <a:t>加入标题</a:t>
              </a:r>
              <a:endParaRPr lang="en-US" altLang="zh-CN" sz="1400" b="1" dirty="0">
                <a:solidFill>
                  <a:schemeClr val="bg1"/>
                </a:solidFill>
                <a:latin typeface="Lato" charset="0"/>
                <a:ea typeface="Lato" charset="0"/>
                <a:cs typeface="Lato" charset="0"/>
              </a:endParaRPr>
            </a:p>
          </p:txBody>
        </p:sp>
        <p:sp>
          <p:nvSpPr>
            <p:cNvPr id="19" name="Freeform 10"/>
            <p:cNvSpPr/>
            <p:nvPr/>
          </p:nvSpPr>
          <p:spPr>
            <a:xfrm>
              <a:off x="1151711" y="283284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chemeClr val="accent4"/>
            </a:solidFill>
            <a:ln w="57150">
              <a:solidFill>
                <a:schemeClr val="bg1"/>
              </a:solidFill>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a:lnSpc>
                  <a:spcPts val="1615"/>
                </a:lnSpc>
                <a:spcAft>
                  <a:spcPts val="1600"/>
                </a:spcAft>
              </a:pPr>
              <a:r>
                <a:rPr lang="zh-CN" altLang="en-US" sz="1400" b="1" dirty="0">
                  <a:solidFill>
                    <a:schemeClr val="bg1"/>
                  </a:solidFill>
                  <a:latin typeface="Lato" charset="0"/>
                  <a:ea typeface="Lato" charset="0"/>
                  <a:cs typeface="Lato" charset="0"/>
                </a:rPr>
                <a:t>加入标题</a:t>
              </a:r>
              <a:endParaRPr lang="en-US" altLang="zh-CN" sz="1400" b="1" dirty="0">
                <a:solidFill>
                  <a:schemeClr val="bg1"/>
                </a:solidFill>
                <a:latin typeface="Lato" charset="0"/>
                <a:ea typeface="Lato" charset="0"/>
                <a:cs typeface="Lato" charset="0"/>
              </a:endParaRPr>
            </a:p>
          </p:txBody>
        </p:sp>
        <p:sp>
          <p:nvSpPr>
            <p:cNvPr id="20" name="TextBox 11"/>
            <p:cNvSpPr txBox="1"/>
            <p:nvPr/>
          </p:nvSpPr>
          <p:spPr>
            <a:xfrm>
              <a:off x="2831012" y="3375170"/>
              <a:ext cx="1026912" cy="1146632"/>
            </a:xfrm>
            <a:prstGeom prst="rect">
              <a:avLst/>
            </a:prstGeom>
            <a:noFill/>
          </p:spPr>
          <p:txBody>
            <a:bodyPr wrap="none" lIns="91440" tIns="274320" rIns="91440" bIns="182880" rtlCol="0">
              <a:spAutoFit/>
            </a:bodyPr>
            <a:lstStyle/>
            <a:p>
              <a:pPr algn="ctr">
                <a:lnSpc>
                  <a:spcPts val="1615"/>
                </a:lnSpc>
                <a:spcAft>
                  <a:spcPts val="1600"/>
                </a:spcAft>
              </a:pPr>
              <a:r>
                <a:rPr lang="zh-CN" altLang="en-US" sz="3200" b="1" dirty="0">
                  <a:solidFill>
                    <a:schemeClr val="bg1"/>
                  </a:solidFill>
                  <a:latin typeface="Lato" charset="0"/>
                  <a:ea typeface="Lato" charset="0"/>
                  <a:cs typeface="Lato" charset="0"/>
                </a:rPr>
                <a:t>加入</a:t>
              </a:r>
              <a:endParaRPr lang="en-US" altLang="zh-CN" sz="3200" b="1" dirty="0">
                <a:solidFill>
                  <a:schemeClr val="bg1"/>
                </a:solidFill>
                <a:latin typeface="Lato" charset="0"/>
                <a:ea typeface="Lato" charset="0"/>
                <a:cs typeface="Lato" charset="0"/>
              </a:endParaRPr>
            </a:p>
            <a:p>
              <a:pPr algn="ctr">
                <a:lnSpc>
                  <a:spcPts val="1615"/>
                </a:lnSpc>
                <a:spcAft>
                  <a:spcPts val="1600"/>
                </a:spcAft>
              </a:pPr>
              <a:r>
                <a:rPr lang="zh-CN" altLang="en-US" sz="3200" b="1" dirty="0">
                  <a:solidFill>
                    <a:schemeClr val="bg1"/>
                  </a:solidFill>
                  <a:latin typeface="Lato" charset="0"/>
                  <a:ea typeface="Lato" charset="0"/>
                  <a:cs typeface="Lato" charset="0"/>
                </a:rPr>
                <a:t>标题</a:t>
              </a:r>
              <a:endParaRPr lang="en-US" sz="3200" b="1" dirty="0">
                <a:solidFill>
                  <a:schemeClr val="bg1"/>
                </a:solidFill>
                <a:latin typeface="Lato" charset="0"/>
                <a:ea typeface="Lato" charset="0"/>
                <a:cs typeface="Lato" charset="0"/>
              </a:endParaRPr>
            </a:p>
          </p:txBody>
        </p:sp>
      </p:grpSp>
      <p:sp>
        <p:nvSpPr>
          <p:cNvPr id="31" name="TextBox 36"/>
          <p:cNvSpPr txBox="1"/>
          <p:nvPr/>
        </p:nvSpPr>
        <p:spPr>
          <a:xfrm>
            <a:off x="6119018" y="3519853"/>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TextBox 37"/>
          <p:cNvSpPr txBox="1"/>
          <p:nvPr/>
        </p:nvSpPr>
        <p:spPr>
          <a:xfrm>
            <a:off x="6119018" y="4228048"/>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37"/>
          <p:cNvSpPr txBox="1"/>
          <p:nvPr/>
        </p:nvSpPr>
        <p:spPr>
          <a:xfrm>
            <a:off x="6119018" y="4956786"/>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085681" y="2774961"/>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TextBox 36"/>
          <p:cNvSpPr txBox="1"/>
          <p:nvPr/>
        </p:nvSpPr>
        <p:spPr>
          <a:xfrm>
            <a:off x="6085681" y="2022744"/>
            <a:ext cx="4597610" cy="652486"/>
          </a:xfrm>
          <a:prstGeom prst="rect">
            <a:avLst/>
          </a:prstGeom>
          <a:noFill/>
        </p:spPr>
        <p:txBody>
          <a:bodyPr wrap="square" rtlCol="0">
            <a:spAutoFit/>
          </a:bodyPr>
          <a:lstStyle/>
          <a:p>
            <a:pPr algn="just">
              <a:lnSpc>
                <a:spcPct val="130000"/>
              </a:lnSpc>
            </a:pP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par>
                          <p:cTn id="23" fill="hold">
                            <p:stCondLst>
                              <p:cond delay="2500"/>
                            </p:stCondLst>
                            <p:childTnLst>
                              <p:par>
                                <p:cTn id="24" presetID="16" presetClass="entr" presetSubtype="21"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childTnLst>
                          </p:cTn>
                        </p:par>
                        <p:par>
                          <p:cTn id="31" fill="hold">
                            <p:stCondLst>
                              <p:cond delay="3500"/>
                            </p:stCondLst>
                            <p:childTnLst>
                              <p:par>
                                <p:cTn id="32" presetID="16" presetClass="entr" presetSubtype="21"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6"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sp>
        <p:nvSpPr>
          <p:cNvPr id="11" name="椭圆 10"/>
          <p:cNvSpPr/>
          <p:nvPr/>
        </p:nvSpPr>
        <p:spPr>
          <a:xfrm>
            <a:off x="5930342" y="5159848"/>
            <a:ext cx="381092" cy="3810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14" name="Rectangle 30"/>
          <p:cNvSpPr/>
          <p:nvPr/>
        </p:nvSpPr>
        <p:spPr>
          <a:xfrm>
            <a:off x="6018727" y="1835731"/>
            <a:ext cx="4456958" cy="3200234"/>
          </a:xfrm>
          <a:prstGeom prst="rect">
            <a:avLst/>
          </a:prstGeom>
          <a:blipFill dpi="0" rotWithShape="1">
            <a:blip r:embed="rId3"/>
            <a:srcRect/>
            <a:tile tx="0" ty="127000" sx="22000" sy="2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6" name="Subtitle 2"/>
          <p:cNvSpPr txBox="1"/>
          <p:nvPr/>
        </p:nvSpPr>
        <p:spPr>
          <a:xfrm>
            <a:off x="2549648" y="4092972"/>
            <a:ext cx="2762581" cy="58993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lvl="0" algn="just" defTabSz="914400">
              <a:lnSpc>
                <a:spcPct val="130000"/>
              </a:lnSpc>
              <a:spcBef>
                <a:spcPts val="0"/>
              </a:spcBef>
            </a:pP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mn-cs"/>
              </a:rPr>
              <a:t>您的内容打在这里，或者通过复制您的文本后，在此框中选择粘贴。</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mn-cs"/>
            </a:endParaRPr>
          </a:p>
        </p:txBody>
      </p:sp>
      <p:sp>
        <p:nvSpPr>
          <p:cNvPr id="17" name="TextBox 15"/>
          <p:cNvSpPr txBox="1"/>
          <p:nvPr/>
        </p:nvSpPr>
        <p:spPr>
          <a:xfrm>
            <a:off x="2583759" y="3799581"/>
            <a:ext cx="1569660" cy="369332"/>
          </a:xfrm>
          <a:prstGeom prst="rect">
            <a:avLst/>
          </a:prstGeom>
          <a:noFill/>
        </p:spPr>
        <p:txBody>
          <a:bodyPr wrap="none" rtlCol="0" anchor="ctr" anchorCtr="0">
            <a:spAutoFit/>
          </a:bodyPr>
          <a:lstStyle/>
          <a:p>
            <a:pPr lvl="0"/>
            <a:r>
              <a:rPr lang="zh-CN" altLang="en-US" dirty="0">
                <a:solidFill>
                  <a:srgbClr val="FFFFFF">
                    <a:lumMod val="50000"/>
                  </a:srgbClr>
                </a:solidFill>
                <a:latin typeface="Montserrat" charset="0"/>
                <a:ea typeface="Montserrat" charset="0"/>
                <a:cs typeface="Montserrat" charset="0"/>
              </a:rPr>
              <a:t>加入标题描述</a:t>
            </a:r>
            <a:endParaRPr lang="en-US" altLang="zh-CN" dirty="0">
              <a:solidFill>
                <a:srgbClr val="FFFFFF">
                  <a:lumMod val="50000"/>
                </a:srgbClr>
              </a:solidFill>
              <a:latin typeface="Montserrat" charset="0"/>
              <a:ea typeface="Montserrat" charset="0"/>
              <a:cs typeface="Montserrat" charset="0"/>
            </a:endParaRPr>
          </a:p>
        </p:txBody>
      </p:sp>
      <p:sp>
        <p:nvSpPr>
          <p:cNvPr id="18" name="Subtitle 2"/>
          <p:cNvSpPr txBox="1"/>
          <p:nvPr/>
        </p:nvSpPr>
        <p:spPr>
          <a:xfrm>
            <a:off x="2549648" y="2163457"/>
            <a:ext cx="2762581" cy="58993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just">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21"/>
          <p:cNvSpPr txBox="1"/>
          <p:nvPr/>
        </p:nvSpPr>
        <p:spPr>
          <a:xfrm>
            <a:off x="2583759" y="1870067"/>
            <a:ext cx="1569660" cy="369332"/>
          </a:xfrm>
          <a:prstGeom prst="rect">
            <a:avLst/>
          </a:prstGeom>
          <a:noFill/>
        </p:spPr>
        <p:txBody>
          <a:bodyPr wrap="none" rtlCol="0" anchor="ctr" anchorCtr="0">
            <a:spAutoFit/>
          </a:bodyPr>
          <a:lstStyle/>
          <a:p>
            <a:r>
              <a:rPr lang="zh-CN" altLang="en-US" dirty="0">
                <a:solidFill>
                  <a:schemeClr val="bg1">
                    <a:lumMod val="50000"/>
                  </a:schemeClr>
                </a:solidFill>
                <a:latin typeface="Montserrat" charset="0"/>
                <a:ea typeface="Montserrat" charset="0"/>
                <a:cs typeface="Montserrat" charset="0"/>
              </a:rPr>
              <a:t>加入标题描述</a:t>
            </a:r>
            <a:endParaRPr lang="en-US" dirty="0">
              <a:solidFill>
                <a:schemeClr val="bg1">
                  <a:lumMod val="50000"/>
                </a:schemeClr>
              </a:solidFill>
              <a:latin typeface="Montserrat" charset="0"/>
              <a:ea typeface="Montserrat" charset="0"/>
              <a:cs typeface="Montserrat" charset="0"/>
            </a:endParaRPr>
          </a:p>
        </p:txBody>
      </p:sp>
      <p:sp>
        <p:nvSpPr>
          <p:cNvPr id="20" name="Subtitle 2"/>
          <p:cNvSpPr txBox="1"/>
          <p:nvPr/>
        </p:nvSpPr>
        <p:spPr>
          <a:xfrm>
            <a:off x="2549648" y="3169853"/>
            <a:ext cx="2762581" cy="58993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lvl="0" algn="just" defTabSz="914400">
              <a:lnSpc>
                <a:spcPct val="130000"/>
              </a:lnSpc>
              <a:spcBef>
                <a:spcPts val="0"/>
              </a:spcBef>
            </a:pP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mn-cs"/>
              </a:rPr>
              <a:t>您的内容打在这里，或者通过复制您的文本后，在此框中选择粘贴。</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mn-cs"/>
            </a:endParaRPr>
          </a:p>
        </p:txBody>
      </p:sp>
      <p:sp>
        <p:nvSpPr>
          <p:cNvPr id="21" name="TextBox 30"/>
          <p:cNvSpPr txBox="1"/>
          <p:nvPr/>
        </p:nvSpPr>
        <p:spPr>
          <a:xfrm>
            <a:off x="2583759" y="2876462"/>
            <a:ext cx="1569660" cy="369332"/>
          </a:xfrm>
          <a:prstGeom prst="rect">
            <a:avLst/>
          </a:prstGeom>
          <a:noFill/>
        </p:spPr>
        <p:txBody>
          <a:bodyPr wrap="none" rtlCol="0" anchor="ctr" anchorCtr="0">
            <a:spAutoFit/>
          </a:bodyPr>
          <a:lstStyle/>
          <a:p>
            <a:pPr lvl="0"/>
            <a:r>
              <a:rPr lang="zh-CN" altLang="en-US" dirty="0">
                <a:solidFill>
                  <a:srgbClr val="FFFFFF">
                    <a:lumMod val="50000"/>
                  </a:srgbClr>
                </a:solidFill>
                <a:latin typeface="Montserrat" charset="0"/>
                <a:ea typeface="Montserrat" charset="0"/>
                <a:cs typeface="Montserrat" charset="0"/>
              </a:rPr>
              <a:t>加入标题描述</a:t>
            </a:r>
            <a:endParaRPr lang="en-US" altLang="zh-CN" dirty="0">
              <a:solidFill>
                <a:srgbClr val="FFFFFF">
                  <a:lumMod val="50000"/>
                </a:srgbClr>
              </a:solidFill>
              <a:latin typeface="Montserrat" charset="0"/>
              <a:ea typeface="Montserrat" charset="0"/>
              <a:cs typeface="Montserrat" charset="0"/>
            </a:endParaRPr>
          </a:p>
        </p:txBody>
      </p:sp>
      <p:sp>
        <p:nvSpPr>
          <p:cNvPr id="22" name="TextBox 42"/>
          <p:cNvSpPr txBox="1"/>
          <p:nvPr/>
        </p:nvSpPr>
        <p:spPr>
          <a:xfrm>
            <a:off x="1776185" y="2638207"/>
            <a:ext cx="712734" cy="1169551"/>
          </a:xfrm>
          <a:prstGeom prst="rect">
            <a:avLst/>
          </a:prstGeom>
          <a:noFill/>
        </p:spPr>
        <p:txBody>
          <a:bodyPr wrap="square" rtlCol="0">
            <a:spAutoFit/>
          </a:bodyPr>
          <a:lstStyle/>
          <a:p>
            <a:pPr algn="ctr"/>
            <a:r>
              <a:rPr lang="en-US" sz="7000" dirty="0">
                <a:solidFill>
                  <a:schemeClr val="accent2"/>
                </a:solidFill>
                <a:latin typeface="Source Sans Pro" charset="0"/>
                <a:ea typeface="Source Sans Pro" charset="0"/>
                <a:cs typeface="Source Sans Pro" charset="0"/>
              </a:rPr>
              <a:t>2</a:t>
            </a:r>
            <a:endParaRPr lang="en-US" sz="7000" dirty="0">
              <a:solidFill>
                <a:schemeClr val="accent2"/>
              </a:solidFill>
              <a:latin typeface="Source Sans Pro" charset="0"/>
              <a:ea typeface="Source Sans Pro" charset="0"/>
              <a:cs typeface="Source Sans Pro" charset="0"/>
            </a:endParaRPr>
          </a:p>
        </p:txBody>
      </p:sp>
      <p:sp>
        <p:nvSpPr>
          <p:cNvPr id="23" name="TextBox 43"/>
          <p:cNvSpPr txBox="1"/>
          <p:nvPr/>
        </p:nvSpPr>
        <p:spPr>
          <a:xfrm>
            <a:off x="1776185" y="3586726"/>
            <a:ext cx="712734" cy="1169551"/>
          </a:xfrm>
          <a:prstGeom prst="rect">
            <a:avLst/>
          </a:prstGeom>
          <a:noFill/>
        </p:spPr>
        <p:txBody>
          <a:bodyPr wrap="square" rtlCol="0">
            <a:spAutoFit/>
          </a:bodyPr>
          <a:lstStyle/>
          <a:p>
            <a:pPr algn="ctr"/>
            <a:r>
              <a:rPr lang="en-US" sz="7000" dirty="0">
                <a:solidFill>
                  <a:schemeClr val="accent1">
                    <a:lumMod val="75000"/>
                  </a:schemeClr>
                </a:solidFill>
                <a:latin typeface="Source Sans Pro" charset="0"/>
                <a:ea typeface="Source Sans Pro" charset="0"/>
                <a:cs typeface="Source Sans Pro" charset="0"/>
              </a:rPr>
              <a:t>3</a:t>
            </a:r>
            <a:endParaRPr lang="en-US" sz="7000" dirty="0">
              <a:solidFill>
                <a:schemeClr val="accent1">
                  <a:lumMod val="75000"/>
                </a:schemeClr>
              </a:solidFill>
              <a:latin typeface="Source Sans Pro" charset="0"/>
              <a:ea typeface="Source Sans Pro" charset="0"/>
              <a:cs typeface="Source Sans Pro" charset="0"/>
            </a:endParaRPr>
          </a:p>
        </p:txBody>
      </p:sp>
      <p:sp>
        <p:nvSpPr>
          <p:cNvPr id="24" name="TextBox 44"/>
          <p:cNvSpPr txBox="1"/>
          <p:nvPr/>
        </p:nvSpPr>
        <p:spPr>
          <a:xfrm>
            <a:off x="1776185" y="1767510"/>
            <a:ext cx="712734" cy="1169551"/>
          </a:xfrm>
          <a:prstGeom prst="rect">
            <a:avLst/>
          </a:prstGeom>
          <a:noFill/>
        </p:spPr>
        <p:txBody>
          <a:bodyPr wrap="square" rtlCol="0">
            <a:spAutoFit/>
          </a:bodyPr>
          <a:lstStyle/>
          <a:p>
            <a:pPr algn="ctr"/>
            <a:r>
              <a:rPr lang="en-US" sz="7000" dirty="0">
                <a:solidFill>
                  <a:schemeClr val="accent3"/>
                </a:solidFill>
                <a:latin typeface="Source Sans Pro" charset="0"/>
                <a:ea typeface="Source Sans Pro" charset="0"/>
                <a:cs typeface="Source Sans Pro" charset="0"/>
              </a:rPr>
              <a:t>1</a:t>
            </a:r>
            <a:endParaRPr lang="en-US" sz="7000" dirty="0">
              <a:solidFill>
                <a:schemeClr val="accent3"/>
              </a:solidFill>
              <a:latin typeface="Source Sans Pro" charset="0"/>
              <a:ea typeface="Source Sans Pro" charset="0"/>
              <a:cs typeface="Source Sans Pro" charset="0"/>
            </a:endParaRPr>
          </a:p>
        </p:txBody>
      </p:sp>
      <p:sp>
        <p:nvSpPr>
          <p:cNvPr id="25" name="Subtitle 2"/>
          <p:cNvSpPr txBox="1"/>
          <p:nvPr/>
        </p:nvSpPr>
        <p:spPr>
          <a:xfrm>
            <a:off x="2549648" y="5094021"/>
            <a:ext cx="2762581" cy="58993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lvl="0" algn="just" defTabSz="914400">
              <a:lnSpc>
                <a:spcPct val="130000"/>
              </a:lnSpc>
              <a:spcBef>
                <a:spcPts val="0"/>
              </a:spcBef>
            </a:pP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mn-cs"/>
              </a:rPr>
              <a:t>您的内容打在这里，或者通过复制您的文本后，在此框中选择粘贴。</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mn-cs"/>
            </a:endParaRPr>
          </a:p>
        </p:txBody>
      </p:sp>
      <p:sp>
        <p:nvSpPr>
          <p:cNvPr id="26" name="TextBox 15"/>
          <p:cNvSpPr txBox="1"/>
          <p:nvPr/>
        </p:nvSpPr>
        <p:spPr>
          <a:xfrm>
            <a:off x="2583759" y="4800630"/>
            <a:ext cx="1569660" cy="369332"/>
          </a:xfrm>
          <a:prstGeom prst="rect">
            <a:avLst/>
          </a:prstGeom>
          <a:noFill/>
        </p:spPr>
        <p:txBody>
          <a:bodyPr wrap="none" rtlCol="0" anchor="ctr" anchorCtr="0">
            <a:spAutoFit/>
          </a:bodyPr>
          <a:lstStyle/>
          <a:p>
            <a:pPr lvl="0"/>
            <a:r>
              <a:rPr lang="zh-CN" altLang="en-US" dirty="0">
                <a:solidFill>
                  <a:srgbClr val="FFFFFF">
                    <a:lumMod val="50000"/>
                  </a:srgbClr>
                </a:solidFill>
                <a:latin typeface="Montserrat" charset="0"/>
                <a:ea typeface="Montserrat" charset="0"/>
                <a:cs typeface="Montserrat" charset="0"/>
              </a:rPr>
              <a:t>加入标题描述</a:t>
            </a:r>
            <a:endParaRPr lang="en-US" altLang="zh-CN" dirty="0">
              <a:solidFill>
                <a:srgbClr val="FFFFFF">
                  <a:lumMod val="50000"/>
                </a:srgbClr>
              </a:solidFill>
              <a:latin typeface="Montserrat" charset="0"/>
              <a:ea typeface="Montserrat" charset="0"/>
              <a:cs typeface="Montserrat" charset="0"/>
            </a:endParaRPr>
          </a:p>
        </p:txBody>
      </p:sp>
      <p:sp>
        <p:nvSpPr>
          <p:cNvPr id="27" name="TextBox 43"/>
          <p:cNvSpPr txBox="1"/>
          <p:nvPr/>
        </p:nvSpPr>
        <p:spPr>
          <a:xfrm>
            <a:off x="1776185" y="4587775"/>
            <a:ext cx="712734" cy="1169551"/>
          </a:xfrm>
          <a:prstGeom prst="rect">
            <a:avLst/>
          </a:prstGeom>
          <a:noFill/>
        </p:spPr>
        <p:txBody>
          <a:bodyPr wrap="square" rtlCol="0">
            <a:spAutoFit/>
          </a:bodyPr>
          <a:lstStyle/>
          <a:p>
            <a:pPr algn="ctr"/>
            <a:r>
              <a:rPr lang="en-US" sz="7000" dirty="0">
                <a:solidFill>
                  <a:schemeClr val="accent4"/>
                </a:solidFill>
                <a:latin typeface="Source Sans Pro" charset="0"/>
                <a:ea typeface="Source Sans Pro" charset="0"/>
                <a:cs typeface="Source Sans Pro" charset="0"/>
              </a:rPr>
              <a:t>4</a:t>
            </a:r>
            <a:endParaRPr lang="en-US" sz="7000" dirty="0">
              <a:solidFill>
                <a:schemeClr val="accent4"/>
              </a:solidFill>
              <a:latin typeface="Source Sans Pro" charset="0"/>
              <a:ea typeface="Source Sans Pro" charset="0"/>
              <a:cs typeface="Source Sans Pro"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anim calcmode="lin" valueType="num">
                                      <p:cBhvr>
                                        <p:cTn id="14" dur="250" fill="hold"/>
                                        <p:tgtEl>
                                          <p:spTgt spid="11"/>
                                        </p:tgtEl>
                                        <p:attrNameLst>
                                          <p:attrName>ppt_x</p:attrName>
                                        </p:attrNameLst>
                                      </p:cBhvr>
                                      <p:tavLst>
                                        <p:tav tm="0">
                                          <p:val>
                                            <p:strVal val="#ppt_x"/>
                                          </p:val>
                                        </p:tav>
                                        <p:tav tm="100000">
                                          <p:val>
                                            <p:strVal val="#ppt_x"/>
                                          </p:val>
                                        </p:tav>
                                      </p:tavLst>
                                    </p:anim>
                                    <p:anim calcmode="lin" valueType="num">
                                      <p:cBhvr>
                                        <p:cTn id="15" dur="25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ppt_x"/>
                                          </p:val>
                                        </p:tav>
                                        <p:tav tm="100000">
                                          <p:val>
                                            <p:strVal val="#ppt_x"/>
                                          </p:val>
                                        </p:tav>
                                      </p:tavLst>
                                    </p:anim>
                                    <p:anim calcmode="lin" valueType="num">
                                      <p:cBhvr additive="base">
                                        <p:cTn id="25" dur="25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250" fill="hold"/>
                                        <p:tgtEl>
                                          <p:spTgt spid="17"/>
                                        </p:tgtEl>
                                        <p:attrNameLst>
                                          <p:attrName>ppt_x</p:attrName>
                                        </p:attrNameLst>
                                      </p:cBhvr>
                                      <p:tavLst>
                                        <p:tav tm="0">
                                          <p:val>
                                            <p:strVal val="#ppt_x"/>
                                          </p:val>
                                        </p:tav>
                                        <p:tav tm="100000">
                                          <p:val>
                                            <p:strVal val="#ppt_x"/>
                                          </p:val>
                                        </p:tav>
                                      </p:tavLst>
                                    </p:anim>
                                    <p:anim calcmode="lin" valueType="num">
                                      <p:cBhvr additive="base">
                                        <p:cTn id="30" dur="250" fill="hold"/>
                                        <p:tgtEl>
                                          <p:spTgt spid="17"/>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250" fill="hold"/>
                                        <p:tgtEl>
                                          <p:spTgt spid="18"/>
                                        </p:tgtEl>
                                        <p:attrNameLst>
                                          <p:attrName>ppt_x</p:attrName>
                                        </p:attrNameLst>
                                      </p:cBhvr>
                                      <p:tavLst>
                                        <p:tav tm="0">
                                          <p:val>
                                            <p:strVal val="#ppt_x"/>
                                          </p:val>
                                        </p:tav>
                                        <p:tav tm="100000">
                                          <p:val>
                                            <p:strVal val="#ppt_x"/>
                                          </p:val>
                                        </p:tav>
                                      </p:tavLst>
                                    </p:anim>
                                    <p:anim calcmode="lin" valueType="num">
                                      <p:cBhvr additive="base">
                                        <p:cTn id="35" dur="25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50" fill="hold"/>
                                        <p:tgtEl>
                                          <p:spTgt spid="19"/>
                                        </p:tgtEl>
                                        <p:attrNameLst>
                                          <p:attrName>ppt_x</p:attrName>
                                        </p:attrNameLst>
                                      </p:cBhvr>
                                      <p:tavLst>
                                        <p:tav tm="0">
                                          <p:val>
                                            <p:strVal val="#ppt_x"/>
                                          </p:val>
                                        </p:tav>
                                        <p:tav tm="100000">
                                          <p:val>
                                            <p:strVal val="#ppt_x"/>
                                          </p:val>
                                        </p:tav>
                                      </p:tavLst>
                                    </p:anim>
                                    <p:anim calcmode="lin" valueType="num">
                                      <p:cBhvr additive="base">
                                        <p:cTn id="40" dur="250" fill="hold"/>
                                        <p:tgtEl>
                                          <p:spTgt spid="19"/>
                                        </p:tgtEl>
                                        <p:attrNameLst>
                                          <p:attrName>ppt_y</p:attrName>
                                        </p:attrNameLst>
                                      </p:cBhvr>
                                      <p:tavLst>
                                        <p:tav tm="0">
                                          <p:val>
                                            <p:strVal val="1+#ppt_h/2"/>
                                          </p:val>
                                        </p:tav>
                                        <p:tav tm="100000">
                                          <p:val>
                                            <p:strVal val="#ppt_y"/>
                                          </p:val>
                                        </p:tav>
                                      </p:tavLst>
                                    </p:anim>
                                  </p:childTnLst>
                                </p:cTn>
                              </p:par>
                            </p:childTnLst>
                          </p:cTn>
                        </p:par>
                        <p:par>
                          <p:cTn id="41" fill="hold">
                            <p:stCondLst>
                              <p:cond delay="3500"/>
                            </p:stCondLst>
                            <p:childTnLst>
                              <p:par>
                                <p:cTn id="42" presetID="2" presetClass="entr" presetSubtype="4"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250" fill="hold"/>
                                        <p:tgtEl>
                                          <p:spTgt spid="20"/>
                                        </p:tgtEl>
                                        <p:attrNameLst>
                                          <p:attrName>ppt_x</p:attrName>
                                        </p:attrNameLst>
                                      </p:cBhvr>
                                      <p:tavLst>
                                        <p:tav tm="0">
                                          <p:val>
                                            <p:strVal val="#ppt_x"/>
                                          </p:val>
                                        </p:tav>
                                        <p:tav tm="100000">
                                          <p:val>
                                            <p:strVal val="#ppt_x"/>
                                          </p:val>
                                        </p:tav>
                                      </p:tavLst>
                                    </p:anim>
                                    <p:anim calcmode="lin" valueType="num">
                                      <p:cBhvr additive="base">
                                        <p:cTn id="45" dur="250" fill="hold"/>
                                        <p:tgtEl>
                                          <p:spTgt spid="20"/>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2" presetClass="entr" presetSubtype="4"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250" fill="hold"/>
                                        <p:tgtEl>
                                          <p:spTgt spid="21"/>
                                        </p:tgtEl>
                                        <p:attrNameLst>
                                          <p:attrName>ppt_x</p:attrName>
                                        </p:attrNameLst>
                                      </p:cBhvr>
                                      <p:tavLst>
                                        <p:tav tm="0">
                                          <p:val>
                                            <p:strVal val="#ppt_x"/>
                                          </p:val>
                                        </p:tav>
                                        <p:tav tm="100000">
                                          <p:val>
                                            <p:strVal val="#ppt_x"/>
                                          </p:val>
                                        </p:tav>
                                      </p:tavLst>
                                    </p:anim>
                                    <p:anim calcmode="lin" valueType="num">
                                      <p:cBhvr additive="base">
                                        <p:cTn id="50" dur="250" fill="hold"/>
                                        <p:tgtEl>
                                          <p:spTgt spid="21"/>
                                        </p:tgtEl>
                                        <p:attrNameLst>
                                          <p:attrName>ppt_y</p:attrName>
                                        </p:attrNameLst>
                                      </p:cBhvr>
                                      <p:tavLst>
                                        <p:tav tm="0">
                                          <p:val>
                                            <p:strVal val="1+#ppt_h/2"/>
                                          </p:val>
                                        </p:tav>
                                        <p:tav tm="100000">
                                          <p:val>
                                            <p:strVal val="#ppt_y"/>
                                          </p:val>
                                        </p:tav>
                                      </p:tavLst>
                                    </p:anim>
                                  </p:childTnLst>
                                </p:cTn>
                              </p:par>
                            </p:childTnLst>
                          </p:cTn>
                        </p:par>
                        <p:par>
                          <p:cTn id="51" fill="hold">
                            <p:stCondLst>
                              <p:cond delay="4500"/>
                            </p:stCondLst>
                            <p:childTnLst>
                              <p:par>
                                <p:cTn id="52" presetID="2" presetClass="entr" presetSubtype="4"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250" fill="hold"/>
                                        <p:tgtEl>
                                          <p:spTgt spid="22"/>
                                        </p:tgtEl>
                                        <p:attrNameLst>
                                          <p:attrName>ppt_x</p:attrName>
                                        </p:attrNameLst>
                                      </p:cBhvr>
                                      <p:tavLst>
                                        <p:tav tm="0">
                                          <p:val>
                                            <p:strVal val="#ppt_x"/>
                                          </p:val>
                                        </p:tav>
                                        <p:tav tm="100000">
                                          <p:val>
                                            <p:strVal val="#ppt_x"/>
                                          </p:val>
                                        </p:tav>
                                      </p:tavLst>
                                    </p:anim>
                                    <p:anim calcmode="lin" valueType="num">
                                      <p:cBhvr additive="base">
                                        <p:cTn id="55" dur="250" fill="hold"/>
                                        <p:tgtEl>
                                          <p:spTgt spid="22"/>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 presetClass="entr" presetSubtype="4"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250" fill="hold"/>
                                        <p:tgtEl>
                                          <p:spTgt spid="23"/>
                                        </p:tgtEl>
                                        <p:attrNameLst>
                                          <p:attrName>ppt_x</p:attrName>
                                        </p:attrNameLst>
                                      </p:cBhvr>
                                      <p:tavLst>
                                        <p:tav tm="0">
                                          <p:val>
                                            <p:strVal val="#ppt_x"/>
                                          </p:val>
                                        </p:tav>
                                        <p:tav tm="100000">
                                          <p:val>
                                            <p:strVal val="#ppt_x"/>
                                          </p:val>
                                        </p:tav>
                                      </p:tavLst>
                                    </p:anim>
                                    <p:anim calcmode="lin" valueType="num">
                                      <p:cBhvr additive="base">
                                        <p:cTn id="60" dur="250" fill="hold"/>
                                        <p:tgtEl>
                                          <p:spTgt spid="23"/>
                                        </p:tgtEl>
                                        <p:attrNameLst>
                                          <p:attrName>ppt_y</p:attrName>
                                        </p:attrNameLst>
                                      </p:cBhvr>
                                      <p:tavLst>
                                        <p:tav tm="0">
                                          <p:val>
                                            <p:strVal val="1+#ppt_h/2"/>
                                          </p:val>
                                        </p:tav>
                                        <p:tav tm="100000">
                                          <p:val>
                                            <p:strVal val="#ppt_y"/>
                                          </p:val>
                                        </p:tav>
                                      </p:tavLst>
                                    </p:anim>
                                  </p:childTnLst>
                                </p:cTn>
                              </p:par>
                            </p:childTnLst>
                          </p:cTn>
                        </p:par>
                        <p:par>
                          <p:cTn id="61" fill="hold">
                            <p:stCondLst>
                              <p:cond delay="5500"/>
                            </p:stCondLst>
                            <p:childTnLst>
                              <p:par>
                                <p:cTn id="62" presetID="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250" fill="hold"/>
                                        <p:tgtEl>
                                          <p:spTgt spid="24"/>
                                        </p:tgtEl>
                                        <p:attrNameLst>
                                          <p:attrName>ppt_x</p:attrName>
                                        </p:attrNameLst>
                                      </p:cBhvr>
                                      <p:tavLst>
                                        <p:tav tm="0">
                                          <p:val>
                                            <p:strVal val="#ppt_x"/>
                                          </p:val>
                                        </p:tav>
                                        <p:tav tm="100000">
                                          <p:val>
                                            <p:strVal val="#ppt_x"/>
                                          </p:val>
                                        </p:tav>
                                      </p:tavLst>
                                    </p:anim>
                                    <p:anim calcmode="lin" valueType="num">
                                      <p:cBhvr additive="base">
                                        <p:cTn id="65" dur="250" fill="hold"/>
                                        <p:tgtEl>
                                          <p:spTgt spid="24"/>
                                        </p:tgtEl>
                                        <p:attrNameLst>
                                          <p:attrName>ppt_y</p:attrName>
                                        </p:attrNameLst>
                                      </p:cBhvr>
                                      <p:tavLst>
                                        <p:tav tm="0">
                                          <p:val>
                                            <p:strVal val="1+#ppt_h/2"/>
                                          </p:val>
                                        </p:tav>
                                        <p:tav tm="100000">
                                          <p:val>
                                            <p:strVal val="#ppt_y"/>
                                          </p:val>
                                        </p:tav>
                                      </p:tavLst>
                                    </p:anim>
                                  </p:childTnLst>
                                </p:cTn>
                              </p:par>
                            </p:childTnLst>
                          </p:cTn>
                        </p:par>
                        <p:par>
                          <p:cTn id="66" fill="hold">
                            <p:stCondLst>
                              <p:cond delay="6000"/>
                            </p:stCondLst>
                            <p:childTnLst>
                              <p:par>
                                <p:cTn id="67" presetID="2" presetClass="entr" presetSubtype="4"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250" fill="hold"/>
                                        <p:tgtEl>
                                          <p:spTgt spid="25"/>
                                        </p:tgtEl>
                                        <p:attrNameLst>
                                          <p:attrName>ppt_x</p:attrName>
                                        </p:attrNameLst>
                                      </p:cBhvr>
                                      <p:tavLst>
                                        <p:tav tm="0">
                                          <p:val>
                                            <p:strVal val="#ppt_x"/>
                                          </p:val>
                                        </p:tav>
                                        <p:tav tm="100000">
                                          <p:val>
                                            <p:strVal val="#ppt_x"/>
                                          </p:val>
                                        </p:tav>
                                      </p:tavLst>
                                    </p:anim>
                                    <p:anim calcmode="lin" valueType="num">
                                      <p:cBhvr additive="base">
                                        <p:cTn id="70" dur="250" fill="hold"/>
                                        <p:tgtEl>
                                          <p:spTgt spid="25"/>
                                        </p:tgtEl>
                                        <p:attrNameLst>
                                          <p:attrName>ppt_y</p:attrName>
                                        </p:attrNameLst>
                                      </p:cBhvr>
                                      <p:tavLst>
                                        <p:tav tm="0">
                                          <p:val>
                                            <p:strVal val="1+#ppt_h/2"/>
                                          </p:val>
                                        </p:tav>
                                        <p:tav tm="100000">
                                          <p:val>
                                            <p:strVal val="#ppt_y"/>
                                          </p:val>
                                        </p:tav>
                                      </p:tavLst>
                                    </p:anim>
                                  </p:childTnLst>
                                </p:cTn>
                              </p:par>
                            </p:childTnLst>
                          </p:cTn>
                        </p:par>
                        <p:par>
                          <p:cTn id="71" fill="hold">
                            <p:stCondLst>
                              <p:cond delay="6500"/>
                            </p:stCondLst>
                            <p:childTnLst>
                              <p:par>
                                <p:cTn id="72" presetID="2" presetClass="entr" presetSubtype="4"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250" fill="hold"/>
                                        <p:tgtEl>
                                          <p:spTgt spid="26"/>
                                        </p:tgtEl>
                                        <p:attrNameLst>
                                          <p:attrName>ppt_x</p:attrName>
                                        </p:attrNameLst>
                                      </p:cBhvr>
                                      <p:tavLst>
                                        <p:tav tm="0">
                                          <p:val>
                                            <p:strVal val="#ppt_x"/>
                                          </p:val>
                                        </p:tav>
                                        <p:tav tm="100000">
                                          <p:val>
                                            <p:strVal val="#ppt_x"/>
                                          </p:val>
                                        </p:tav>
                                      </p:tavLst>
                                    </p:anim>
                                    <p:anim calcmode="lin" valueType="num">
                                      <p:cBhvr additive="base">
                                        <p:cTn id="75" dur="250" fill="hold"/>
                                        <p:tgtEl>
                                          <p:spTgt spid="26"/>
                                        </p:tgtEl>
                                        <p:attrNameLst>
                                          <p:attrName>ppt_y</p:attrName>
                                        </p:attrNameLst>
                                      </p:cBhvr>
                                      <p:tavLst>
                                        <p:tav tm="0">
                                          <p:val>
                                            <p:strVal val="1+#ppt_h/2"/>
                                          </p:val>
                                        </p:tav>
                                        <p:tav tm="100000">
                                          <p:val>
                                            <p:strVal val="#ppt_y"/>
                                          </p:val>
                                        </p:tav>
                                      </p:tavLst>
                                    </p:anim>
                                  </p:childTnLst>
                                </p:cTn>
                              </p:par>
                            </p:childTnLst>
                          </p:cTn>
                        </p:par>
                        <p:par>
                          <p:cTn id="76" fill="hold">
                            <p:stCondLst>
                              <p:cond delay="7000"/>
                            </p:stCondLst>
                            <p:childTnLst>
                              <p:par>
                                <p:cTn id="77" presetID="2" presetClass="entr" presetSubtype="4"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250" fill="hold"/>
                                        <p:tgtEl>
                                          <p:spTgt spid="27"/>
                                        </p:tgtEl>
                                        <p:attrNameLst>
                                          <p:attrName>ppt_x</p:attrName>
                                        </p:attrNameLst>
                                      </p:cBhvr>
                                      <p:tavLst>
                                        <p:tav tm="0">
                                          <p:val>
                                            <p:strVal val="#ppt_x"/>
                                          </p:val>
                                        </p:tav>
                                        <p:tav tm="100000">
                                          <p:val>
                                            <p:strVal val="#ppt_x"/>
                                          </p:val>
                                        </p:tav>
                                      </p:tavLst>
                                    </p:anim>
                                    <p:anim calcmode="lin" valueType="num">
                                      <p:cBhvr additive="base">
                                        <p:cTn id="80"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sp>
        <p:nvSpPr>
          <p:cNvPr id="9" name="矩形 5"/>
          <p:cNvSpPr/>
          <p:nvPr/>
        </p:nvSpPr>
        <p:spPr>
          <a:xfrm>
            <a:off x="3158856" y="2206409"/>
            <a:ext cx="1584245" cy="1008578"/>
          </a:xfrm>
          <a:custGeom>
            <a:avLst/>
            <a:gdLst/>
            <a:ahLst/>
            <a:cxnLst/>
            <a:rect l="l" t="t" r="r" b="b"/>
            <a:pathLst>
              <a:path w="1584176" h="1008112">
                <a:moveTo>
                  <a:pt x="0" y="0"/>
                </a:moveTo>
                <a:lnTo>
                  <a:pt x="1584176" y="0"/>
                </a:lnTo>
                <a:lnTo>
                  <a:pt x="1584176" y="576064"/>
                </a:lnTo>
                <a:lnTo>
                  <a:pt x="918102" y="576064"/>
                </a:lnTo>
                <a:lnTo>
                  <a:pt x="648072" y="1008112"/>
                </a:lnTo>
                <a:lnTo>
                  <a:pt x="648072" y="576064"/>
                </a:lnTo>
                <a:lnTo>
                  <a:pt x="0" y="57606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zh-CN" altLang="en-US"/>
          </a:p>
        </p:txBody>
      </p:sp>
      <p:sp>
        <p:nvSpPr>
          <p:cNvPr id="10" name="Rectangle 42"/>
          <p:cNvSpPr/>
          <p:nvPr/>
        </p:nvSpPr>
        <p:spPr>
          <a:xfrm flipH="1">
            <a:off x="3131273" y="2385317"/>
            <a:ext cx="1611827" cy="253340"/>
          </a:xfrm>
          <a:prstGeom prst="rect">
            <a:avLst/>
          </a:prstGeom>
          <a:noFill/>
          <a:ln w="12700" cap="flat" cmpd="sng" algn="ctr">
            <a:noFill/>
            <a:prstDash val="solid"/>
          </a:ln>
          <a:effectLst/>
        </p:spPr>
        <p:txBody>
          <a:bodyPr lIns="91433" tIns="0" rIns="91433" bIns="0" rtlCol="0" anchor="t"/>
          <a:lstStyle/>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加入标题</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ectangle 42"/>
          <p:cNvSpPr/>
          <p:nvPr/>
        </p:nvSpPr>
        <p:spPr>
          <a:xfrm flipH="1">
            <a:off x="3756436" y="3214988"/>
            <a:ext cx="2282867" cy="504290"/>
          </a:xfrm>
          <a:prstGeom prst="rect">
            <a:avLst/>
          </a:prstGeom>
          <a:noFill/>
          <a:ln w="12700" cap="flat" cmpd="sng" algn="ctr">
            <a:noFill/>
            <a:prstDash val="solid"/>
          </a:ln>
          <a:effectLst/>
        </p:spPr>
        <p:txBody>
          <a:bodyPr lIns="91433" tIns="0" rIns="91433" bIns="0" rtlCol="0" anchor="t"/>
          <a:lstStyle/>
          <a:p>
            <a:pPr lvl="0">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加入你的文字描述，加入你的文字描述，加入你的</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矩形 5"/>
          <p:cNvSpPr/>
          <p:nvPr/>
        </p:nvSpPr>
        <p:spPr>
          <a:xfrm>
            <a:off x="3259368" y="4241820"/>
            <a:ext cx="1584245" cy="1008578"/>
          </a:xfrm>
          <a:custGeom>
            <a:avLst/>
            <a:gdLst/>
            <a:ahLst/>
            <a:cxnLst/>
            <a:rect l="l" t="t" r="r" b="b"/>
            <a:pathLst>
              <a:path w="1584176" h="1008112">
                <a:moveTo>
                  <a:pt x="0" y="0"/>
                </a:moveTo>
                <a:lnTo>
                  <a:pt x="1584176" y="0"/>
                </a:lnTo>
                <a:lnTo>
                  <a:pt x="1584176" y="576064"/>
                </a:lnTo>
                <a:lnTo>
                  <a:pt x="918102" y="576064"/>
                </a:lnTo>
                <a:lnTo>
                  <a:pt x="648072" y="1008112"/>
                </a:lnTo>
                <a:lnTo>
                  <a:pt x="648072" y="576064"/>
                </a:lnTo>
                <a:lnTo>
                  <a:pt x="0" y="576064"/>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zh-CN" altLang="en-US"/>
          </a:p>
        </p:txBody>
      </p:sp>
      <p:sp>
        <p:nvSpPr>
          <p:cNvPr id="16" name="Rectangle 42"/>
          <p:cNvSpPr/>
          <p:nvPr/>
        </p:nvSpPr>
        <p:spPr>
          <a:xfrm flipH="1">
            <a:off x="3231787" y="4420728"/>
            <a:ext cx="1611827" cy="253340"/>
          </a:xfrm>
          <a:prstGeom prst="rect">
            <a:avLst/>
          </a:prstGeom>
          <a:noFill/>
          <a:ln w="12700" cap="flat" cmpd="sng" algn="ctr">
            <a:noFill/>
            <a:prstDash val="solid"/>
          </a:ln>
          <a:effectLst/>
        </p:spPr>
        <p:txBody>
          <a:bodyPr lIns="91433" tIns="0" rIns="91433" bIns="0" rtlCol="0" anchor="t"/>
          <a:lstStyle/>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加入标题</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Rectangle 42"/>
          <p:cNvSpPr/>
          <p:nvPr/>
        </p:nvSpPr>
        <p:spPr>
          <a:xfrm flipH="1">
            <a:off x="3856948" y="5250399"/>
            <a:ext cx="2282867" cy="504290"/>
          </a:xfrm>
          <a:prstGeom prst="rect">
            <a:avLst/>
          </a:prstGeom>
          <a:noFill/>
          <a:ln w="12700" cap="flat" cmpd="sng" algn="ctr">
            <a:noFill/>
            <a:prstDash val="solid"/>
          </a:ln>
          <a:effectLst/>
        </p:spPr>
        <p:txBody>
          <a:bodyPr lIns="91433" tIns="0" rIns="91433" bIns="0" rtlCol="0" anchor="t"/>
          <a:lstStyle/>
          <a:p>
            <a:pPr lvl="0">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加入你的文字描述，加入你的文字描述，加入你的</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5"/>
          <p:cNvSpPr/>
          <p:nvPr/>
        </p:nvSpPr>
        <p:spPr>
          <a:xfrm>
            <a:off x="6831423" y="2206409"/>
            <a:ext cx="1584245" cy="1008578"/>
          </a:xfrm>
          <a:custGeom>
            <a:avLst/>
            <a:gdLst/>
            <a:ahLst/>
            <a:cxnLst/>
            <a:rect l="l" t="t" r="r" b="b"/>
            <a:pathLst>
              <a:path w="1584176" h="1008112">
                <a:moveTo>
                  <a:pt x="0" y="0"/>
                </a:moveTo>
                <a:lnTo>
                  <a:pt x="1584176" y="0"/>
                </a:lnTo>
                <a:lnTo>
                  <a:pt x="1584176" y="576064"/>
                </a:lnTo>
                <a:lnTo>
                  <a:pt x="918102" y="576064"/>
                </a:lnTo>
                <a:lnTo>
                  <a:pt x="648072" y="1008112"/>
                </a:lnTo>
                <a:lnTo>
                  <a:pt x="648072" y="576064"/>
                </a:lnTo>
                <a:lnTo>
                  <a:pt x="0" y="576064"/>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zh-CN" altLang="en-US"/>
          </a:p>
        </p:txBody>
      </p:sp>
      <p:sp>
        <p:nvSpPr>
          <p:cNvPr id="19" name="Rectangle 42"/>
          <p:cNvSpPr/>
          <p:nvPr/>
        </p:nvSpPr>
        <p:spPr>
          <a:xfrm flipH="1">
            <a:off x="6803842" y="2385317"/>
            <a:ext cx="1611827" cy="253340"/>
          </a:xfrm>
          <a:prstGeom prst="rect">
            <a:avLst/>
          </a:prstGeom>
          <a:noFill/>
          <a:ln w="12700" cap="flat" cmpd="sng" algn="ctr">
            <a:noFill/>
            <a:prstDash val="solid"/>
          </a:ln>
          <a:effectLst/>
        </p:spPr>
        <p:txBody>
          <a:bodyPr lIns="91433" tIns="0" rIns="91433" bIns="0" rtlCol="0" anchor="t"/>
          <a:lstStyle/>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加入标题</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Rectangle 42"/>
          <p:cNvSpPr/>
          <p:nvPr/>
        </p:nvSpPr>
        <p:spPr>
          <a:xfrm flipH="1">
            <a:off x="7429003" y="3214988"/>
            <a:ext cx="2282867" cy="504290"/>
          </a:xfrm>
          <a:prstGeom prst="rect">
            <a:avLst/>
          </a:prstGeom>
          <a:noFill/>
          <a:ln w="12700" cap="flat" cmpd="sng" algn="ctr">
            <a:noFill/>
            <a:prstDash val="solid"/>
          </a:ln>
          <a:effectLst/>
        </p:spPr>
        <p:txBody>
          <a:bodyPr lIns="91433" tIns="0" rIns="91433" bIns="0" rtlCol="0" anchor="t"/>
          <a:lstStyle/>
          <a:p>
            <a:pPr lvl="0">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加入你的文字描述，加入你的文字描述，加入你的</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矩形 5"/>
          <p:cNvSpPr/>
          <p:nvPr/>
        </p:nvSpPr>
        <p:spPr>
          <a:xfrm>
            <a:off x="6931936" y="4241820"/>
            <a:ext cx="1584245" cy="1008578"/>
          </a:xfrm>
          <a:custGeom>
            <a:avLst/>
            <a:gdLst/>
            <a:ahLst/>
            <a:cxnLst/>
            <a:rect l="l" t="t" r="r" b="b"/>
            <a:pathLst>
              <a:path w="1584176" h="1008112">
                <a:moveTo>
                  <a:pt x="0" y="0"/>
                </a:moveTo>
                <a:lnTo>
                  <a:pt x="1584176" y="0"/>
                </a:lnTo>
                <a:lnTo>
                  <a:pt x="1584176" y="576064"/>
                </a:lnTo>
                <a:lnTo>
                  <a:pt x="918102" y="576064"/>
                </a:lnTo>
                <a:lnTo>
                  <a:pt x="648072" y="1008112"/>
                </a:lnTo>
                <a:lnTo>
                  <a:pt x="648072" y="576064"/>
                </a:lnTo>
                <a:lnTo>
                  <a:pt x="0" y="57606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zh-CN" altLang="en-US"/>
          </a:p>
        </p:txBody>
      </p:sp>
      <p:sp>
        <p:nvSpPr>
          <p:cNvPr id="22" name="Rectangle 42"/>
          <p:cNvSpPr/>
          <p:nvPr/>
        </p:nvSpPr>
        <p:spPr>
          <a:xfrm flipH="1">
            <a:off x="6904354" y="4420728"/>
            <a:ext cx="1611827" cy="253340"/>
          </a:xfrm>
          <a:prstGeom prst="rect">
            <a:avLst/>
          </a:prstGeom>
          <a:noFill/>
          <a:ln w="12700" cap="flat" cmpd="sng" algn="ctr">
            <a:noFill/>
            <a:prstDash val="solid"/>
          </a:ln>
          <a:effectLst/>
        </p:spPr>
        <p:txBody>
          <a:bodyPr lIns="91433" tIns="0" rIns="91433" bIns="0" rtlCol="0" anchor="t"/>
          <a:lstStyle/>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加入标题</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Rectangle 42"/>
          <p:cNvSpPr/>
          <p:nvPr/>
        </p:nvSpPr>
        <p:spPr>
          <a:xfrm flipH="1">
            <a:off x="7529516" y="5250399"/>
            <a:ext cx="2282867" cy="504290"/>
          </a:xfrm>
          <a:prstGeom prst="rect">
            <a:avLst/>
          </a:prstGeom>
          <a:noFill/>
          <a:ln w="12700" cap="flat" cmpd="sng" algn="ctr">
            <a:noFill/>
            <a:prstDash val="solid"/>
          </a:ln>
          <a:effectLst/>
        </p:spPr>
        <p:txBody>
          <a:bodyPr lIns="91433" tIns="0" rIns="91433" bIns="0" rtlCol="0" anchor="t"/>
          <a:lstStyle/>
          <a:p>
            <a:pPr lvl="0">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加入你的文字描述，加入你的文字描述，加入你的</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defRPr/>
            </a:pPr>
            <a:r>
              <a:rPr lang="zh-CN" altLang="en-US"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加入你的文字描述！</a:t>
            </a:r>
            <a:endParaRPr lang="en-US" altLang="zh-CN" sz="1400" kern="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ppt_w</p:attrName>
                                        </p:attrNameLst>
                                      </p:cBhvr>
                                      <p:tavLst>
                                        <p:tav tm="0" fmla="#ppt_w*sin(2.5*pi*$)">
                                          <p:val>
                                            <p:fltVal val="0"/>
                                          </p:val>
                                        </p:tav>
                                        <p:tav tm="100000">
                                          <p:val>
                                            <p:fltVal val="1"/>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5"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ppt_w</p:attrName>
                                        </p:attrNameLst>
                                      </p:cBhvr>
                                      <p:tavLst>
                                        <p:tav tm="0" fmla="#ppt_w*sin(2.5*pi*$)">
                                          <p:val>
                                            <p:fltVal val="0"/>
                                          </p:val>
                                        </p:tav>
                                        <p:tav tm="100000">
                                          <p:val>
                                            <p:fltVal val="1"/>
                                          </p:val>
                                        </p:tav>
                                      </p:tavLst>
                                    </p:anim>
                                    <p:anim calcmode="lin" valueType="num">
                                      <p:cBhvr>
                                        <p:cTn id="31" dur="1000" fill="hold"/>
                                        <p:tgtEl>
                                          <p:spTgt spid="18"/>
                                        </p:tgtEl>
                                        <p:attrNameLst>
                                          <p:attrName>ppt_h</p:attrName>
                                        </p:attrNameLst>
                                      </p:cBhvr>
                                      <p:tavLst>
                                        <p:tav tm="0">
                                          <p:val>
                                            <p:strVal val="#ppt_h"/>
                                          </p:val>
                                        </p:tav>
                                        <p:tav tm="100000">
                                          <p:val>
                                            <p:strVal val="#ppt_h"/>
                                          </p:val>
                                        </p:tav>
                                      </p:tavLst>
                                    </p:anim>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5"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ppt_w</p:attrName>
                                        </p:attrNameLst>
                                      </p:cBhvr>
                                      <p:tavLst>
                                        <p:tav tm="0" fmla="#ppt_w*sin(2.5*pi*$)">
                                          <p:val>
                                            <p:fltVal val="0"/>
                                          </p:val>
                                        </p:tav>
                                        <p:tav tm="100000">
                                          <p:val>
                                            <p:fltVal val="1"/>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75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5" presetClass="entr" presetSubtype="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ppt_w</p:attrName>
                                        </p:attrNameLst>
                                      </p:cBhvr>
                                      <p:tavLst>
                                        <p:tav tm="0" fmla="#ppt_w*sin(2.5*pi*$)">
                                          <p:val>
                                            <p:fltVal val="0"/>
                                          </p:val>
                                        </p:tav>
                                        <p:tav tm="100000">
                                          <p:val>
                                            <p:fltVal val="1"/>
                                          </p:val>
                                        </p:tav>
                                      </p:tavLst>
                                    </p:anim>
                                    <p:anim calcmode="lin" valueType="num">
                                      <p:cBhvr>
                                        <p:cTn id="63" dur="1000" fill="hold"/>
                                        <p:tgtEl>
                                          <p:spTgt spid="21"/>
                                        </p:tgtEl>
                                        <p:attrNameLst>
                                          <p:attrName>ppt_h</p:attrName>
                                        </p:attrNameLst>
                                      </p:cBhvr>
                                      <p:tavLst>
                                        <p:tav tm="0">
                                          <p:val>
                                            <p:strVal val="#ppt_h"/>
                                          </p:val>
                                        </p:tav>
                                        <p:tav tm="100000">
                                          <p:val>
                                            <p:strVal val="#ppt_h"/>
                                          </p:val>
                                        </p:tav>
                                      </p:tavLst>
                                    </p:anim>
                                  </p:childTnLst>
                                </p:cTn>
                              </p:par>
                            </p:childTnLst>
                          </p:cTn>
                        </p:par>
                        <p:par>
                          <p:cTn id="64" fill="hold">
                            <p:stCondLst>
                              <p:cond delay="95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10000"/>
                            </p:stCondLst>
                            <p:childTnLst>
                              <p:par>
                                <p:cTn id="69" presetID="42"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4" grpId="0" animBg="1"/>
      <p:bldP spid="16" grpId="0"/>
      <p:bldP spid="17" grpId="0"/>
      <p:bldP spid="18" grpId="0" animBg="1"/>
      <p:bldP spid="19" grpId="0"/>
      <p:bldP spid="20" grpId="0"/>
      <p:bldP spid="21" grpId="0" animBg="1"/>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grpSp>
        <p:nvGrpSpPr>
          <p:cNvPr id="29" name="组合 28"/>
          <p:cNvGrpSpPr/>
          <p:nvPr/>
        </p:nvGrpSpPr>
        <p:grpSpPr>
          <a:xfrm>
            <a:off x="2744356" y="1599413"/>
            <a:ext cx="6718855" cy="2059634"/>
            <a:chOff x="2744356" y="1370813"/>
            <a:chExt cx="6718855" cy="2059634"/>
          </a:xfrm>
        </p:grpSpPr>
        <p:pic>
          <p:nvPicPr>
            <p:cNvPr id="30" name="图片 29"/>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31" name="图片 30"/>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pic>
          <p:nvPicPr>
            <p:cNvPr id="32" name="图片 31"/>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964926" y="1370813"/>
              <a:ext cx="1888000" cy="2059634"/>
            </a:xfrm>
            <a:prstGeom prst="rect">
              <a:avLst/>
            </a:prstGeom>
          </p:spPr>
        </p:pic>
        <p:pic>
          <p:nvPicPr>
            <p:cNvPr id="33" name="图片 32"/>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575211" y="1370813"/>
              <a:ext cx="1888000" cy="2059634"/>
            </a:xfrm>
            <a:prstGeom prst="rect">
              <a:avLst/>
            </a:prstGeom>
          </p:spPr>
        </p:pic>
        <p:sp>
          <p:nvSpPr>
            <p:cNvPr id="34" name="18"/>
            <p:cNvSpPr>
              <a:spLocks noChangeArrowheads="1"/>
            </p:cNvSpPr>
            <p:nvPr>
              <p:custDataLst>
                <p:tags r:id="rId4"/>
              </p:custDataLst>
            </p:nvPr>
          </p:nvSpPr>
          <p:spPr bwMode="auto">
            <a:xfrm>
              <a:off x="2942831" y="175331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谢</a:t>
              </a:r>
              <a:endParaRPr lang="en-US" altLang="zh-CN" sz="48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38" name="18"/>
            <p:cNvSpPr>
              <a:spLocks noChangeArrowheads="1"/>
            </p:cNvSpPr>
            <p:nvPr>
              <p:custDataLst>
                <p:tags r:id="rId5"/>
              </p:custDataLst>
            </p:nvPr>
          </p:nvSpPr>
          <p:spPr bwMode="auto">
            <a:xfrm>
              <a:off x="4597720" y="175331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谢</a:t>
              </a:r>
              <a:endParaRPr lang="en-US" altLang="zh-CN" sz="48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39" name="18"/>
            <p:cNvSpPr>
              <a:spLocks noChangeArrowheads="1"/>
            </p:cNvSpPr>
            <p:nvPr>
              <p:custDataLst>
                <p:tags r:id="rId6"/>
              </p:custDataLst>
            </p:nvPr>
          </p:nvSpPr>
          <p:spPr bwMode="auto">
            <a:xfrm>
              <a:off x="6208005" y="175588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rgbClr val="FD9F00"/>
                  </a:solidFill>
                  <a:latin typeface="华文琥珀" panose="02010800040101010101" pitchFamily="2" charset="-122"/>
                  <a:ea typeface="华文琥珀" panose="02010800040101010101" pitchFamily="2" charset="-122"/>
                  <a:cs typeface="宋体" panose="02010600030101010101" pitchFamily="2" charset="-122"/>
                </a:rPr>
                <a:t>观</a:t>
              </a:r>
              <a:endParaRPr lang="en-US" altLang="zh-CN" sz="4800" dirty="0">
                <a:solidFill>
                  <a:srgbClr val="FD9F00"/>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40" name="18"/>
            <p:cNvSpPr>
              <a:spLocks noChangeArrowheads="1"/>
            </p:cNvSpPr>
            <p:nvPr>
              <p:custDataLst>
                <p:tags r:id="rId7"/>
              </p:custDataLst>
            </p:nvPr>
          </p:nvSpPr>
          <p:spPr bwMode="auto">
            <a:xfrm>
              <a:off x="7795988" y="1753311"/>
              <a:ext cx="1446446" cy="73866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48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rPr>
                <a:t>看</a:t>
              </a:r>
              <a:endParaRPr lang="en-US" altLang="zh-CN" sz="48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endParaRPr>
            </a:p>
          </p:txBody>
        </p:sp>
      </p:grpSp>
      <p:sp>
        <p:nvSpPr>
          <p:cNvPr id="41" name="TextBox 4"/>
          <p:cNvSpPr txBox="1"/>
          <p:nvPr/>
        </p:nvSpPr>
        <p:spPr>
          <a:xfrm>
            <a:off x="2848607" y="3494415"/>
            <a:ext cx="6521785" cy="584775"/>
          </a:xfrm>
          <a:prstGeom prst="rect">
            <a:avLst/>
          </a:prstGeom>
          <a:noFill/>
        </p:spPr>
        <p:txBody>
          <a:bodyPr wrap="none" rtlCol="0">
            <a:spAutoFit/>
          </a:bodyPr>
          <a:lstStyle/>
          <a:p>
            <a:pPr algn="ctr"/>
            <a:r>
              <a:rPr lang="en-US" altLang="zh-CN" sz="3200" dirty="0">
                <a:solidFill>
                  <a:srgbClr val="C6905A"/>
                </a:solidFill>
                <a:latin typeface="Rockwell" panose="02060603020205020403" pitchFamily="18" charset="0"/>
                <a:ea typeface="华文新魏" panose="02010800040101010101" pitchFamily="2" charset="-122"/>
              </a:rPr>
              <a:t>EARLY CHILDHOOD EDUCATION</a:t>
            </a:r>
            <a:endParaRPr lang="en-US" altLang="zh-CN" sz="3200" dirty="0">
              <a:solidFill>
                <a:srgbClr val="C6905A"/>
              </a:solidFill>
              <a:latin typeface="Rockwell" panose="02060603020205020403" pitchFamily="18" charset="0"/>
              <a:ea typeface="华文新魏" panose="02010800040101010101" pitchFamily="2" charset="-122"/>
            </a:endParaRPr>
          </a:p>
        </p:txBody>
      </p:sp>
      <p:pic>
        <p:nvPicPr>
          <p:cNvPr id="43" name="图片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3529" y="-275436"/>
            <a:ext cx="2398026" cy="2589868"/>
          </a:xfrm>
          <a:prstGeom prst="rect">
            <a:avLst/>
          </a:prstGeom>
        </p:spPr>
      </p:pic>
      <p:pic>
        <p:nvPicPr>
          <p:cNvPr id="44" name="图片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803" y="77440"/>
            <a:ext cx="1925590" cy="2200672"/>
          </a:xfrm>
          <a:prstGeom prst="rect">
            <a:avLst/>
          </a:prstGeom>
        </p:spPr>
      </p:pic>
      <p:pic>
        <p:nvPicPr>
          <p:cNvPr id="45" name="图片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170"/>
            <a:ext cx="12190413" cy="16571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363">
                                          <p:stCondLst>
                                            <p:cond delay="0"/>
                                          </p:stCondLst>
                                        </p:cTn>
                                        <p:tgtEl>
                                          <p:spTgt spid="43"/>
                                        </p:tgtEl>
                                      </p:cBhvr>
                                    </p:animEffect>
                                    <p:anim calcmode="lin" valueType="num">
                                      <p:cBhvr>
                                        <p:cTn id="13" dur="1139"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43"/>
                                        </p:tgtEl>
                                        <p:attrNameLst>
                                          <p:attrName>ppt_y</p:attrName>
                                        </p:attrNameLst>
                                      </p:cBhvr>
                                      <p:tavLst>
                                        <p:tav tm="0" fmla="#ppt_y-sin(pi*$)/9">
                                          <p:val>
                                            <p:fltVal val="0"/>
                                          </p:val>
                                        </p:tav>
                                        <p:tav tm="100000">
                                          <p:val>
                                            <p:fltVal val="1"/>
                                          </p:val>
                                        </p:tav>
                                      </p:tavLst>
                                    </p:anim>
                                    <p:anim calcmode="lin" valueType="num">
                                      <p:cBhvr>
                                        <p:cTn id="16" dur="208" tmFilter="0, 0; 0.125,0.2665; 0.25,0.4; 0.375,0.465; 0.5,0.5;  0.625,0.535; 0.75,0.6; 0.875,0.7335; 1,1">
                                          <p:stCondLst>
                                            <p:cond delay="828"/>
                                          </p:stCondLst>
                                        </p:cTn>
                                        <p:tgtEl>
                                          <p:spTgt spid="43"/>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43"/>
                                        </p:tgtEl>
                                        <p:attrNameLst>
                                          <p:attrName>ppt_y</p:attrName>
                                        </p:attrNameLst>
                                      </p:cBhvr>
                                      <p:tavLst>
                                        <p:tav tm="0" fmla="#ppt_y-sin(pi*$)/81">
                                          <p:val>
                                            <p:fltVal val="0"/>
                                          </p:val>
                                        </p:tav>
                                        <p:tav tm="100000">
                                          <p:val>
                                            <p:fltVal val="1"/>
                                          </p:val>
                                        </p:tav>
                                      </p:tavLst>
                                    </p:anim>
                                    <p:animScale>
                                      <p:cBhvr>
                                        <p:cTn id="18" dur="17">
                                          <p:stCondLst>
                                            <p:cond delay="406"/>
                                          </p:stCondLst>
                                        </p:cTn>
                                        <p:tgtEl>
                                          <p:spTgt spid="43"/>
                                        </p:tgtEl>
                                      </p:cBhvr>
                                      <p:to x="100000" y="60000"/>
                                    </p:animScale>
                                    <p:animScale>
                                      <p:cBhvr>
                                        <p:cTn id="19" dur="103" decel="50000">
                                          <p:stCondLst>
                                            <p:cond delay="423"/>
                                          </p:stCondLst>
                                        </p:cTn>
                                        <p:tgtEl>
                                          <p:spTgt spid="43"/>
                                        </p:tgtEl>
                                      </p:cBhvr>
                                      <p:to x="100000" y="100000"/>
                                    </p:animScale>
                                    <p:animScale>
                                      <p:cBhvr>
                                        <p:cTn id="20" dur="17">
                                          <p:stCondLst>
                                            <p:cond delay="820"/>
                                          </p:stCondLst>
                                        </p:cTn>
                                        <p:tgtEl>
                                          <p:spTgt spid="43"/>
                                        </p:tgtEl>
                                      </p:cBhvr>
                                      <p:to x="100000" y="80000"/>
                                    </p:animScale>
                                    <p:animScale>
                                      <p:cBhvr>
                                        <p:cTn id="21" dur="103" decel="50000">
                                          <p:stCondLst>
                                            <p:cond delay="837"/>
                                          </p:stCondLst>
                                        </p:cTn>
                                        <p:tgtEl>
                                          <p:spTgt spid="43"/>
                                        </p:tgtEl>
                                      </p:cBhvr>
                                      <p:to x="100000" y="100000"/>
                                    </p:animScale>
                                    <p:animScale>
                                      <p:cBhvr>
                                        <p:cTn id="22" dur="17">
                                          <p:stCondLst>
                                            <p:cond delay="1026"/>
                                          </p:stCondLst>
                                        </p:cTn>
                                        <p:tgtEl>
                                          <p:spTgt spid="43"/>
                                        </p:tgtEl>
                                      </p:cBhvr>
                                      <p:to x="100000" y="90000"/>
                                    </p:animScale>
                                    <p:animScale>
                                      <p:cBhvr>
                                        <p:cTn id="23" dur="103" decel="50000">
                                          <p:stCondLst>
                                            <p:cond delay="1043"/>
                                          </p:stCondLst>
                                        </p:cTn>
                                        <p:tgtEl>
                                          <p:spTgt spid="43"/>
                                        </p:tgtEl>
                                      </p:cBhvr>
                                      <p:to x="100000" y="100000"/>
                                    </p:animScale>
                                    <p:animScale>
                                      <p:cBhvr>
                                        <p:cTn id="24" dur="17">
                                          <p:stCondLst>
                                            <p:cond delay="1130"/>
                                          </p:stCondLst>
                                        </p:cTn>
                                        <p:tgtEl>
                                          <p:spTgt spid="43"/>
                                        </p:tgtEl>
                                      </p:cBhvr>
                                      <p:to x="100000" y="95000"/>
                                    </p:animScale>
                                    <p:animScale>
                                      <p:cBhvr>
                                        <p:cTn id="25" dur="103" decel="50000">
                                          <p:stCondLst>
                                            <p:cond delay="1147"/>
                                          </p:stCondLst>
                                        </p:cTn>
                                        <p:tgtEl>
                                          <p:spTgt spid="43"/>
                                        </p:tgtEl>
                                      </p:cBhvr>
                                      <p:to x="100000" y="100000"/>
                                    </p:animScale>
                                  </p:childTnLst>
                                </p:cTn>
                              </p:par>
                              <p:par>
                                <p:cTn id="26" presetID="42" presetClass="entr" presetSubtype="0" fill="hold" nodeType="withEffect">
                                  <p:stCondLst>
                                    <p:cond delay="5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50"/>
                                        <p:tgtEl>
                                          <p:spTgt spid="44"/>
                                        </p:tgtEl>
                                      </p:cBhvr>
                                    </p:animEffect>
                                    <p:anim calcmode="lin" valueType="num">
                                      <p:cBhvr>
                                        <p:cTn id="29" dur="750" fill="hold"/>
                                        <p:tgtEl>
                                          <p:spTgt spid="44"/>
                                        </p:tgtEl>
                                        <p:attrNameLst>
                                          <p:attrName>ppt_x</p:attrName>
                                        </p:attrNameLst>
                                      </p:cBhvr>
                                      <p:tavLst>
                                        <p:tav tm="0">
                                          <p:val>
                                            <p:strVal val="#ppt_x"/>
                                          </p:val>
                                        </p:tav>
                                        <p:tav tm="100000">
                                          <p:val>
                                            <p:strVal val="#ppt_x"/>
                                          </p:val>
                                        </p:tav>
                                      </p:tavLst>
                                    </p:anim>
                                    <p:anim calcmode="lin" valueType="num">
                                      <p:cBhvr>
                                        <p:cTn id="30" dur="750" fill="hold"/>
                                        <p:tgtEl>
                                          <p:spTgt spid="4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5"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750"/>
                                        <p:tgtEl>
                                          <p:spTgt spid="45"/>
                                        </p:tgtEl>
                                      </p:cBhvr>
                                    </p:animEffect>
                                    <p:anim calcmode="lin" valueType="num">
                                      <p:cBhvr>
                                        <p:cTn id="40" dur="1750" fill="hold"/>
                                        <p:tgtEl>
                                          <p:spTgt spid="45"/>
                                        </p:tgtEl>
                                        <p:attrNameLst>
                                          <p:attrName>ppt_w</p:attrName>
                                        </p:attrNameLst>
                                      </p:cBhvr>
                                      <p:tavLst>
                                        <p:tav tm="0" fmla="#ppt_w*sin(2.5*pi*$)">
                                          <p:val>
                                            <p:fltVal val="0"/>
                                          </p:val>
                                        </p:tav>
                                        <p:tav tm="100000">
                                          <p:val>
                                            <p:fltVal val="1"/>
                                          </p:val>
                                        </p:tav>
                                      </p:tavLst>
                                    </p:anim>
                                    <p:anim calcmode="lin" valueType="num">
                                      <p:cBhvr>
                                        <p:cTn id="41" dur="1750" fill="hold"/>
                                        <p:tgtEl>
                                          <p:spTgt spid="45"/>
                                        </p:tgtEl>
                                        <p:attrNameLst>
                                          <p:attrName>ppt_h</p:attrName>
                                        </p:attrNameLst>
                                      </p:cBhvr>
                                      <p:tavLst>
                                        <p:tav tm="0">
                                          <p:val>
                                            <p:strVal val="#ppt_h"/>
                                          </p:val>
                                        </p:tav>
                                        <p:tav tm="100000">
                                          <p:val>
                                            <p:strVal val="#ppt_h"/>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anim calcmode="lin" valueType="num">
                                      <p:cBhvr>
                                        <p:cTn id="46" dur="500" fill="hold"/>
                                        <p:tgtEl>
                                          <p:spTgt spid="41"/>
                                        </p:tgtEl>
                                        <p:attrNameLst>
                                          <p:attrName>ppt_x</p:attrName>
                                        </p:attrNameLst>
                                      </p:cBhvr>
                                      <p:tavLst>
                                        <p:tav tm="0">
                                          <p:val>
                                            <p:strVal val="#ppt_x"/>
                                          </p:val>
                                        </p:tav>
                                        <p:tav tm="100000">
                                          <p:val>
                                            <p:strVal val="#ppt_x"/>
                                          </p:val>
                                        </p:tav>
                                      </p:tavLst>
                                    </p:anim>
                                    <p:anim calcmode="lin" valueType="num">
                                      <p:cBhvr>
                                        <p:cTn id="47"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529" y="-275436"/>
            <a:ext cx="2398026" cy="2589868"/>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03" y="77440"/>
            <a:ext cx="1925590" cy="2200672"/>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70"/>
            <a:ext cx="12190413" cy="1657134"/>
          </a:xfrm>
          <a:prstGeom prst="rect">
            <a:avLst/>
          </a:prstGeom>
        </p:spPr>
      </p:pic>
      <p:grpSp>
        <p:nvGrpSpPr>
          <p:cNvPr id="40" name="组合 39"/>
          <p:cNvGrpSpPr/>
          <p:nvPr/>
        </p:nvGrpSpPr>
        <p:grpSpPr>
          <a:xfrm>
            <a:off x="4132524" y="1603256"/>
            <a:ext cx="3936141" cy="1578312"/>
            <a:chOff x="2744356" y="1370813"/>
            <a:chExt cx="5136504" cy="2059634"/>
          </a:xfrm>
        </p:grpSpPr>
        <p:pic>
          <p:nvPicPr>
            <p:cNvPr id="41" name="图片 40"/>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42" name="图片 41"/>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sp>
          <p:nvSpPr>
            <p:cNvPr id="43" name="18"/>
            <p:cNvSpPr>
              <a:spLocks noChangeArrowheads="1"/>
            </p:cNvSpPr>
            <p:nvPr>
              <p:custDataLst>
                <p:tags r:id="rId8"/>
              </p:custDataLst>
            </p:nvPr>
          </p:nvSpPr>
          <p:spPr bwMode="auto">
            <a:xfrm>
              <a:off x="2942831"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第</a:t>
              </a:r>
              <a:endParaRPr lang="en-US" altLang="zh-CN"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44" name="18"/>
            <p:cNvSpPr>
              <a:spLocks noChangeArrowheads="1"/>
            </p:cNvSpPr>
            <p:nvPr>
              <p:custDataLst>
                <p:tags r:id="rId9"/>
              </p:custDataLst>
            </p:nvPr>
          </p:nvSpPr>
          <p:spPr bwMode="auto">
            <a:xfrm>
              <a:off x="4597720"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一</a:t>
              </a:r>
              <a:endParaRPr lang="en-US" altLang="zh-CN"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pic>
          <p:nvPicPr>
            <p:cNvPr id="45" name="图片 44"/>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992859" y="1370813"/>
              <a:ext cx="1888001" cy="2059634"/>
            </a:xfrm>
            <a:prstGeom prst="rect">
              <a:avLst/>
            </a:prstGeom>
          </p:spPr>
        </p:pic>
        <p:sp>
          <p:nvSpPr>
            <p:cNvPr id="46" name="18"/>
            <p:cNvSpPr>
              <a:spLocks noChangeArrowheads="1"/>
            </p:cNvSpPr>
            <p:nvPr>
              <p:custDataLst>
                <p:tags r:id="rId10"/>
              </p:custDataLst>
            </p:nvPr>
          </p:nvSpPr>
          <p:spPr bwMode="auto">
            <a:xfrm>
              <a:off x="6235939" y="1827890"/>
              <a:ext cx="1446446"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rPr>
                <a:t>节</a:t>
              </a:r>
              <a:endParaRPr lang="en-US" altLang="zh-CN"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endParaRPr>
            </a:p>
          </p:txBody>
        </p:sp>
      </p:grpSp>
      <p:sp>
        <p:nvSpPr>
          <p:cNvPr id="47" name="矩形 46"/>
          <p:cNvSpPr/>
          <p:nvPr/>
        </p:nvSpPr>
        <p:spPr>
          <a:xfrm>
            <a:off x="4170317" y="3181099"/>
            <a:ext cx="3865562" cy="707886"/>
          </a:xfrm>
          <a:prstGeom prst="rect">
            <a:avLst/>
          </a:prstGeom>
        </p:spPr>
        <p:txBody>
          <a:bodyPr lIns="0" tIns="0" rIns="0" bIns="0">
            <a:spAutoFit/>
          </a:bodyPr>
          <a:lstStyle/>
          <a:p>
            <a:pPr algn="ctr" eaLnBrk="1" hangingPunct="1">
              <a:defRPr/>
            </a:pPr>
            <a:r>
              <a:rPr lang="zh-CN" altLang="en-US" sz="4600" noProof="1">
                <a:solidFill>
                  <a:schemeClr val="accent1">
                    <a:lumMod val="75000"/>
                  </a:schemeClr>
                </a:solidFill>
                <a:latin typeface="华文琥珀" panose="02010800040101010101" pitchFamily="2" charset="-122"/>
                <a:ea typeface="华文琥珀" panose="02010800040101010101" pitchFamily="2" charset="-122"/>
                <a:cs typeface="+mn-ea"/>
                <a:sym typeface="Arial" panose="020B0604020202020204" pitchFamily="34" charset="0"/>
              </a:rPr>
              <a:t>加入</a:t>
            </a:r>
            <a:r>
              <a:rPr lang="zh-CN" altLang="en-US" sz="4600" noProof="1">
                <a:solidFill>
                  <a:schemeClr val="accent3"/>
                </a:solidFill>
                <a:latin typeface="华文琥珀" panose="02010800040101010101" pitchFamily="2" charset="-122"/>
                <a:ea typeface="华文琥珀" panose="02010800040101010101" pitchFamily="2" charset="-122"/>
                <a:cs typeface="+mn-ea"/>
                <a:sym typeface="Arial" panose="020B0604020202020204" pitchFamily="34" charset="0"/>
              </a:rPr>
              <a:t>标题</a:t>
            </a:r>
            <a:r>
              <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rPr>
              <a:t>描述</a:t>
            </a:r>
            <a:endPar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endParaRPr>
          </a:p>
        </p:txBody>
      </p:sp>
      <p:sp>
        <p:nvSpPr>
          <p:cNvPr id="48" name="TextBox 11"/>
          <p:cNvSpPr txBox="1"/>
          <p:nvPr/>
        </p:nvSpPr>
        <p:spPr>
          <a:xfrm>
            <a:off x="4319542" y="39489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1"/>
          <p:cNvSpPr txBox="1"/>
          <p:nvPr/>
        </p:nvSpPr>
        <p:spPr>
          <a:xfrm>
            <a:off x="4319542" y="42664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435">
                                          <p:stCondLst>
                                            <p:cond delay="0"/>
                                          </p:stCondLst>
                                        </p:cTn>
                                        <p:tgtEl>
                                          <p:spTgt spid="17"/>
                                        </p:tgtEl>
                                      </p:cBhvr>
                                    </p:animEffect>
                                    <p:anim calcmode="lin" valueType="num">
                                      <p:cBhvr>
                                        <p:cTn id="13"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18" dur="20">
                                          <p:stCondLst>
                                            <p:cond delay="487"/>
                                          </p:stCondLst>
                                        </p:cTn>
                                        <p:tgtEl>
                                          <p:spTgt spid="17"/>
                                        </p:tgtEl>
                                      </p:cBhvr>
                                      <p:to x="100000" y="60000"/>
                                    </p:animScale>
                                    <p:animScale>
                                      <p:cBhvr>
                                        <p:cTn id="19" dur="124" decel="50000">
                                          <p:stCondLst>
                                            <p:cond delay="507"/>
                                          </p:stCondLst>
                                        </p:cTn>
                                        <p:tgtEl>
                                          <p:spTgt spid="17"/>
                                        </p:tgtEl>
                                      </p:cBhvr>
                                      <p:to x="100000" y="100000"/>
                                    </p:animScale>
                                    <p:animScale>
                                      <p:cBhvr>
                                        <p:cTn id="20" dur="20">
                                          <p:stCondLst>
                                            <p:cond delay="984"/>
                                          </p:stCondLst>
                                        </p:cTn>
                                        <p:tgtEl>
                                          <p:spTgt spid="17"/>
                                        </p:tgtEl>
                                      </p:cBhvr>
                                      <p:to x="100000" y="80000"/>
                                    </p:animScale>
                                    <p:animScale>
                                      <p:cBhvr>
                                        <p:cTn id="21" dur="124" decel="50000">
                                          <p:stCondLst>
                                            <p:cond delay="1004"/>
                                          </p:stCondLst>
                                        </p:cTn>
                                        <p:tgtEl>
                                          <p:spTgt spid="17"/>
                                        </p:tgtEl>
                                      </p:cBhvr>
                                      <p:to x="100000" y="100000"/>
                                    </p:animScale>
                                    <p:animScale>
                                      <p:cBhvr>
                                        <p:cTn id="22" dur="20">
                                          <p:stCondLst>
                                            <p:cond delay="1231"/>
                                          </p:stCondLst>
                                        </p:cTn>
                                        <p:tgtEl>
                                          <p:spTgt spid="17"/>
                                        </p:tgtEl>
                                      </p:cBhvr>
                                      <p:to x="100000" y="90000"/>
                                    </p:animScale>
                                    <p:animScale>
                                      <p:cBhvr>
                                        <p:cTn id="23" dur="124" decel="50000">
                                          <p:stCondLst>
                                            <p:cond delay="1251"/>
                                          </p:stCondLst>
                                        </p:cTn>
                                        <p:tgtEl>
                                          <p:spTgt spid="17"/>
                                        </p:tgtEl>
                                      </p:cBhvr>
                                      <p:to x="100000" y="100000"/>
                                    </p:animScale>
                                    <p:animScale>
                                      <p:cBhvr>
                                        <p:cTn id="24" dur="20">
                                          <p:stCondLst>
                                            <p:cond delay="1356"/>
                                          </p:stCondLst>
                                        </p:cTn>
                                        <p:tgtEl>
                                          <p:spTgt spid="17"/>
                                        </p:tgtEl>
                                      </p:cBhvr>
                                      <p:to x="100000" y="95000"/>
                                    </p:animScale>
                                    <p:animScale>
                                      <p:cBhvr>
                                        <p:cTn id="25" dur="124" decel="50000">
                                          <p:stCondLst>
                                            <p:cond delay="1376"/>
                                          </p:stCondLst>
                                        </p:cTn>
                                        <p:tgtEl>
                                          <p:spTgt spid="17"/>
                                        </p:tgtEl>
                                      </p:cBhvr>
                                      <p:to x="100000" y="100000"/>
                                    </p:animScale>
                                  </p:childTnLst>
                                </p:cTn>
                              </p:par>
                              <p:par>
                                <p:cTn id="26" presetID="42" presetClass="entr" presetSubtype="0" fill="hold" nodeType="with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750"/>
                                        <p:tgtEl>
                                          <p:spTgt spid="18"/>
                                        </p:tgtEl>
                                      </p:cBhvr>
                                    </p:animEffect>
                                    <p:anim calcmode="lin" valueType="num">
                                      <p:cBhvr>
                                        <p:cTn id="29" dur="750" fill="hold"/>
                                        <p:tgtEl>
                                          <p:spTgt spid="18"/>
                                        </p:tgtEl>
                                        <p:attrNameLst>
                                          <p:attrName>ppt_x</p:attrName>
                                        </p:attrNameLst>
                                      </p:cBhvr>
                                      <p:tavLst>
                                        <p:tav tm="0">
                                          <p:val>
                                            <p:strVal val="#ppt_x"/>
                                          </p:val>
                                        </p:tav>
                                        <p:tav tm="100000">
                                          <p:val>
                                            <p:strVal val="#ppt_x"/>
                                          </p:val>
                                        </p:tav>
                                      </p:tavLst>
                                    </p:anim>
                                    <p:anim calcmode="lin" valueType="num">
                                      <p:cBhvr>
                                        <p:cTn id="30" dur="750" fill="hold"/>
                                        <p:tgtEl>
                                          <p:spTgt spid="18"/>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750"/>
                                        <p:tgtEl>
                                          <p:spTgt spid="25"/>
                                        </p:tgtEl>
                                      </p:cBhvr>
                                    </p:animEffect>
                                    <p:anim calcmode="lin" valueType="num">
                                      <p:cBhvr>
                                        <p:cTn id="34" dur="1750" fill="hold"/>
                                        <p:tgtEl>
                                          <p:spTgt spid="25"/>
                                        </p:tgtEl>
                                        <p:attrNameLst>
                                          <p:attrName>ppt_w</p:attrName>
                                        </p:attrNameLst>
                                      </p:cBhvr>
                                      <p:tavLst>
                                        <p:tav tm="0" fmla="#ppt_w*sin(2.5*pi*$)">
                                          <p:val>
                                            <p:fltVal val="0"/>
                                          </p:val>
                                        </p:tav>
                                        <p:tav tm="100000">
                                          <p:val>
                                            <p:fltVal val="1"/>
                                          </p:val>
                                        </p:tav>
                                      </p:tavLst>
                                    </p:anim>
                                    <p:anim calcmode="lin" valueType="num">
                                      <p:cBhvr>
                                        <p:cTn id="35" dur="1750" fill="hold"/>
                                        <p:tgtEl>
                                          <p:spTgt spid="25"/>
                                        </p:tgtEl>
                                        <p:attrNameLst>
                                          <p:attrName>ppt_h</p:attrName>
                                        </p:attrNameLst>
                                      </p:cBhvr>
                                      <p:tavLst>
                                        <p:tav tm="0">
                                          <p:val>
                                            <p:strVal val="#ppt_h"/>
                                          </p:val>
                                        </p:tav>
                                        <p:tav tm="100000">
                                          <p:val>
                                            <p:strVal val="#ppt_h"/>
                                          </p:val>
                                        </p:tav>
                                      </p:tavLst>
                                    </p:anim>
                                  </p:childTnLst>
                                </p:cTn>
                              </p:par>
                            </p:childTnLst>
                          </p:cTn>
                        </p:par>
                        <p:par>
                          <p:cTn id="36" fill="hold">
                            <p:stCondLst>
                              <p:cond delay="1000"/>
                            </p:stCondLst>
                            <p:childTnLst>
                              <p:par>
                                <p:cTn id="37" presetID="47"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3" presetClass="entr" presetSubtype="32"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500" fill="hold"/>
                                        <p:tgtEl>
                                          <p:spTgt spid="47"/>
                                        </p:tgtEl>
                                        <p:attrNameLst>
                                          <p:attrName>ppt_w</p:attrName>
                                        </p:attrNameLst>
                                      </p:cBhvr>
                                      <p:tavLst>
                                        <p:tav tm="0">
                                          <p:val>
                                            <p:strVal val="4*#ppt_w"/>
                                          </p:val>
                                        </p:tav>
                                        <p:tav tm="100000">
                                          <p:val>
                                            <p:strVal val="#ppt_w"/>
                                          </p:val>
                                        </p:tav>
                                      </p:tavLst>
                                    </p:anim>
                                    <p:anim calcmode="lin" valueType="num">
                                      <p:cBhvr>
                                        <p:cTn id="46" dur="500" fill="hold"/>
                                        <p:tgtEl>
                                          <p:spTgt spid="47"/>
                                        </p:tgtEl>
                                        <p:attrNameLst>
                                          <p:attrName>ppt_h</p:attrName>
                                        </p:attrNameLst>
                                      </p:cBhvr>
                                      <p:tavLst>
                                        <p:tav tm="0">
                                          <p:val>
                                            <p:strVal val="4*#ppt_h"/>
                                          </p:val>
                                        </p:tav>
                                        <p:tav tm="100000">
                                          <p:val>
                                            <p:strVal val="#ppt_h"/>
                                          </p:val>
                                        </p:tav>
                                      </p:tavLst>
                                    </p:anim>
                                  </p:childTnLst>
                                </p:cTn>
                              </p:par>
                            </p:childTnLst>
                          </p:cTn>
                        </p:par>
                        <p:par>
                          <p:cTn id="47" fill="hold">
                            <p:stCondLst>
                              <p:cond delay="2500"/>
                            </p:stCondLst>
                            <p:childTnLst>
                              <p:par>
                                <p:cTn id="48" presetID="12" presetClass="entr" presetSubtype="8"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500"/>
                                        <p:tgtEl>
                                          <p:spTgt spid="48"/>
                                        </p:tgtEl>
                                        <p:attrNameLst>
                                          <p:attrName>ppt_x</p:attrName>
                                        </p:attrNameLst>
                                      </p:cBhvr>
                                      <p:tavLst>
                                        <p:tav tm="0">
                                          <p:val>
                                            <p:strVal val="#ppt_x-#ppt_w*1.125000"/>
                                          </p:val>
                                        </p:tav>
                                        <p:tav tm="100000">
                                          <p:val>
                                            <p:strVal val="#ppt_x"/>
                                          </p:val>
                                        </p:tav>
                                      </p:tavLst>
                                    </p:anim>
                                    <p:animEffect transition="in" filter="wipe(right)">
                                      <p:cBhvr>
                                        <p:cTn id="51" dur="500"/>
                                        <p:tgtEl>
                                          <p:spTgt spid="48"/>
                                        </p:tgtEl>
                                      </p:cBhvr>
                                    </p:animEffect>
                                  </p:childTnLst>
                                </p:cTn>
                              </p:par>
                            </p:childTnLst>
                          </p:cTn>
                        </p:par>
                        <p:par>
                          <p:cTn id="52" fill="hold">
                            <p:stCondLst>
                              <p:cond delay="3000"/>
                            </p:stCondLst>
                            <p:childTnLst>
                              <p:par>
                                <p:cTn id="53" presetID="12" presetClass="entr" presetSubtype="8"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p:tgtEl>
                                          <p:spTgt spid="49"/>
                                        </p:tgtEl>
                                        <p:attrNameLst>
                                          <p:attrName>ppt_x</p:attrName>
                                        </p:attrNameLst>
                                      </p:cBhvr>
                                      <p:tavLst>
                                        <p:tav tm="0">
                                          <p:val>
                                            <p:strVal val="#ppt_x-#ppt_w*1.125000"/>
                                          </p:val>
                                        </p:tav>
                                        <p:tav tm="100000">
                                          <p:val>
                                            <p:strVal val="#ppt_x"/>
                                          </p:val>
                                        </p:tav>
                                      </p:tavLst>
                                    </p:anim>
                                    <p:animEffect transition="in" filter="wipe(right)">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251707" y="1951380"/>
            <a:ext cx="7688586" cy="3278438"/>
            <a:chOff x="2713285" y="2321870"/>
            <a:chExt cx="6912435" cy="2947486"/>
          </a:xfrm>
        </p:grpSpPr>
        <p:sp>
          <p:nvSpPr>
            <p:cNvPr id="10" name="矩形 9"/>
            <p:cNvSpPr/>
            <p:nvPr/>
          </p:nvSpPr>
          <p:spPr>
            <a:xfrm>
              <a:off x="6294678" y="2321870"/>
              <a:ext cx="3316379" cy="2200981"/>
            </a:xfrm>
            <a:prstGeom prst="rect">
              <a:avLst/>
            </a:prstGeom>
            <a:blipFill dpi="0" rotWithShape="1">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2727940" y="2321871"/>
              <a:ext cx="3316379" cy="2200981"/>
            </a:xfrm>
            <a:prstGeom prst="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TextBox 10"/>
            <p:cNvSpPr txBox="1"/>
            <p:nvPr/>
          </p:nvSpPr>
          <p:spPr>
            <a:xfrm>
              <a:off x="2736123" y="4526772"/>
              <a:ext cx="832883" cy="276999"/>
            </a:xfrm>
            <a:prstGeom prst="rect">
              <a:avLst/>
            </a:prstGeom>
            <a:solidFill>
              <a:schemeClr val="accent3"/>
            </a:solid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加入标题</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6" name="TextBox 11"/>
            <p:cNvSpPr txBox="1"/>
            <p:nvPr/>
          </p:nvSpPr>
          <p:spPr>
            <a:xfrm>
              <a:off x="2713285" y="4807691"/>
              <a:ext cx="3331038"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7" name="TextBox 12"/>
            <p:cNvSpPr txBox="1"/>
            <p:nvPr/>
          </p:nvSpPr>
          <p:spPr>
            <a:xfrm>
              <a:off x="6294684" y="4526772"/>
              <a:ext cx="832883" cy="276999"/>
            </a:xfrm>
            <a:prstGeom prst="rect">
              <a:avLst/>
            </a:prstGeom>
            <a:solidFill>
              <a:schemeClr val="accent2"/>
            </a:solid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加入标题</a:t>
              </a:r>
              <a:endParaRPr lang="en-US" altLang="zh-CN"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8" name="TextBox 13"/>
            <p:cNvSpPr txBox="1"/>
            <p:nvPr/>
          </p:nvSpPr>
          <p:spPr>
            <a:xfrm>
              <a:off x="6294682" y="4807691"/>
              <a:ext cx="3331038"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19" name="文本框 14"/>
          <p:cNvSpPr txBox="1"/>
          <p:nvPr/>
        </p:nvSpPr>
        <p:spPr>
          <a:xfrm>
            <a:off x="1768362" y="5329973"/>
            <a:ext cx="8701310" cy="600164"/>
          </a:xfrm>
          <a:prstGeom prst="rect">
            <a:avLst/>
          </a:prstGeom>
          <a:noFill/>
        </p:spPr>
        <p:txBody>
          <a:bodyPr wrap="square" rtlCol="0">
            <a:spAutoFit/>
          </a:bodyPr>
          <a:lstStyle/>
          <a:p>
            <a:pPr algn="ct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algn="ct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组合 57"/>
          <p:cNvGrpSpPr/>
          <p:nvPr/>
        </p:nvGrpSpPr>
        <p:grpSpPr>
          <a:xfrm>
            <a:off x="2335532" y="1770265"/>
            <a:ext cx="2127250" cy="2128838"/>
            <a:chOff x="0" y="0"/>
            <a:chExt cx="2126625" cy="2129124"/>
          </a:xfrm>
        </p:grpSpPr>
        <p:sp>
          <p:nvSpPr>
            <p:cNvPr id="10" name="椭圆 58"/>
            <p:cNvSpPr/>
            <p:nvPr/>
          </p:nvSpPr>
          <p:spPr>
            <a:xfrm>
              <a:off x="0" y="0"/>
              <a:ext cx="2025824" cy="2025823"/>
            </a:xfrm>
            <a:prstGeom prst="ellipse">
              <a:avLst/>
            </a:prstGeom>
            <a:noFill/>
            <a:ln w="19050" cap="flat" cmpd="sng">
              <a:solidFill>
                <a:schemeClr val="bg1">
                  <a:lumMod val="50000"/>
                </a:schemeClr>
              </a:solidFill>
              <a:prstDash val="solid"/>
              <a:miter/>
              <a:headEnd type="none" w="med" len="med"/>
              <a:tailEnd type="none" w="med" len="med"/>
            </a:ln>
          </p:spPr>
          <p:txBody>
            <a:bodyPr anchor="ctr"/>
            <a:lstStyle/>
            <a:p>
              <a:pPr lvl="0" algn="ctr" eaLnBrk="1" hangingPunct="1">
                <a:buNone/>
              </a:pPr>
              <a:endParaRPr lang="zh-CN" altLang="zh-CN" dirty="0">
                <a:solidFill>
                  <a:schemeClr val="bg1">
                    <a:lumMod val="50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11" name="椭圆 1"/>
            <p:cNvSpPr/>
            <p:nvPr/>
          </p:nvSpPr>
          <p:spPr>
            <a:xfrm>
              <a:off x="37794" y="1111940"/>
              <a:ext cx="2088831" cy="1017184"/>
            </a:xfrm>
            <a:custGeom>
              <a:avLst/>
              <a:gdLst>
                <a:gd name="txL" fmla="*/ 0 w 2088831"/>
                <a:gd name="txT" fmla="*/ 0 h 1017184"/>
                <a:gd name="txR" fmla="*/ 2088831 w 2088831"/>
                <a:gd name="txB" fmla="*/ 1017184 h 1017184"/>
              </a:gdLst>
              <a:ahLst/>
              <a:cxnLst>
                <a:cxn ang="0">
                  <a:pos x="1817562" y="0"/>
                </a:cxn>
                <a:cxn ang="0">
                  <a:pos x="2088831" y="0"/>
                </a:cxn>
                <a:cxn ang="0">
                  <a:pos x="977619" y="1017184"/>
                </a:cxn>
                <a:cxn ang="0">
                  <a:pos x="0" y="439399"/>
                </a:cxn>
                <a:cxn ang="0">
                  <a:pos x="248210" y="323051"/>
                </a:cxn>
                <a:cxn ang="0">
                  <a:pos x="977619" y="747193"/>
                </a:cxn>
                <a:cxn ang="0">
                  <a:pos x="1817562" y="0"/>
                </a:cxn>
              </a:cxnLst>
              <a:rect l="txL" t="txT" r="txR" b="txB"/>
              <a:pathLst>
                <a:path w="2088831" h="1017184">
                  <a:moveTo>
                    <a:pt x="1817562" y="0"/>
                  </a:moveTo>
                  <a:lnTo>
                    <a:pt x="2088831" y="0"/>
                  </a:lnTo>
                  <a:cubicBezTo>
                    <a:pt x="2039351" y="570111"/>
                    <a:pt x="1560695" y="1017184"/>
                    <a:pt x="977619" y="1017184"/>
                  </a:cubicBezTo>
                  <a:cubicBezTo>
                    <a:pt x="556457" y="1017184"/>
                    <a:pt x="189775" y="783931"/>
                    <a:pt x="0" y="439399"/>
                  </a:cubicBezTo>
                  <a:lnTo>
                    <a:pt x="248210" y="323051"/>
                  </a:lnTo>
                  <a:cubicBezTo>
                    <a:pt x="391494" y="577373"/>
                    <a:pt x="664725" y="747193"/>
                    <a:pt x="977619" y="747193"/>
                  </a:cubicBezTo>
                  <a:cubicBezTo>
                    <a:pt x="1411453" y="747193"/>
                    <a:pt x="1769037" y="420726"/>
                    <a:pt x="1817562" y="0"/>
                  </a:cubicBezTo>
                  <a:close/>
                </a:path>
              </a:pathLst>
            </a:custGeom>
            <a:solidFill>
              <a:schemeClr val="accent3"/>
            </a:solidFill>
            <a:ln w="9525">
              <a:noFill/>
            </a:ln>
          </p:spPr>
          <p:txBody>
            <a:bodyPr/>
            <a:lstStyle/>
            <a:p>
              <a:endParaRPr lang="zh-CN" altLang="en-US">
                <a:solidFill>
                  <a:schemeClr val="bg1">
                    <a:lumMod val="50000"/>
                  </a:schemeClr>
                </a:solidFill>
              </a:endParaRPr>
            </a:p>
          </p:txBody>
        </p:sp>
        <p:sp>
          <p:nvSpPr>
            <p:cNvPr id="14" name="TextBox 60"/>
            <p:cNvSpPr/>
            <p:nvPr/>
          </p:nvSpPr>
          <p:spPr>
            <a:xfrm>
              <a:off x="682928" y="564847"/>
              <a:ext cx="646331" cy="461665"/>
            </a:xfrm>
            <a:prstGeom prst="rect">
              <a:avLst/>
            </a:prstGeom>
            <a:noFill/>
            <a:ln w="9525">
              <a:noFill/>
              <a:miter/>
            </a:ln>
          </p:spPr>
          <p:txBody>
            <a:bodyPr wrap="none">
              <a:spAutoFit/>
            </a:bodyPr>
            <a:lstStyle/>
            <a:p>
              <a:pPr lvl="0" eaLnBrk="1" hangingPunct="1">
                <a:buNone/>
              </a:pPr>
              <a:r>
                <a:rPr lang="en-US" altLang="zh-CN" sz="2400" dirty="0">
                  <a:solidFill>
                    <a:schemeClr val="bg1">
                      <a:lumMod val="50000"/>
                    </a:schemeClr>
                  </a:solidFill>
                  <a:latin typeface="方正大黑简体" pitchFamily="2" charset="-122"/>
                  <a:ea typeface="方正大黑简体" pitchFamily="2" charset="-122"/>
                  <a:sym typeface="方正大黑简体" pitchFamily="2" charset="-122"/>
                </a:rPr>
                <a:t>48%</a:t>
              </a:r>
              <a:endParaRPr lang="zh-CN" altLang="en-US" sz="2400" dirty="0">
                <a:solidFill>
                  <a:schemeClr val="bg1">
                    <a:lumMod val="50000"/>
                  </a:schemeClr>
                </a:solidFill>
                <a:latin typeface="方正大黑简体" pitchFamily="2" charset="-122"/>
                <a:ea typeface="方正大黑简体" pitchFamily="2" charset="-122"/>
                <a:sym typeface="方正大黑简体" pitchFamily="2" charset="-122"/>
              </a:endParaRPr>
            </a:p>
          </p:txBody>
        </p:sp>
        <p:sp>
          <p:nvSpPr>
            <p:cNvPr id="16" name="TextBox 61"/>
            <p:cNvSpPr/>
            <p:nvPr/>
          </p:nvSpPr>
          <p:spPr>
            <a:xfrm>
              <a:off x="456801" y="1032756"/>
              <a:ext cx="1210588" cy="400110"/>
            </a:xfrm>
            <a:prstGeom prst="rect">
              <a:avLst/>
            </a:prstGeom>
            <a:noFill/>
            <a:ln w="9525">
              <a:noFill/>
              <a:miter/>
            </a:ln>
          </p:spPr>
          <p:txBody>
            <a:bodyPr wrap="none">
              <a:spAutoFit/>
            </a:bodyPr>
            <a:lstStyle/>
            <a:p>
              <a:pPr lvl="0" eaLnBrk="1" hangingPunct="1">
                <a:buNone/>
              </a:pP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65"/>
          <p:cNvGrpSpPr/>
          <p:nvPr/>
        </p:nvGrpSpPr>
        <p:grpSpPr>
          <a:xfrm>
            <a:off x="4973957" y="1770265"/>
            <a:ext cx="2122488" cy="2128838"/>
            <a:chOff x="0" y="0"/>
            <a:chExt cx="2122208" cy="2129124"/>
          </a:xfrm>
        </p:grpSpPr>
        <p:sp>
          <p:nvSpPr>
            <p:cNvPr id="18" name="椭圆 67"/>
            <p:cNvSpPr/>
            <p:nvPr/>
          </p:nvSpPr>
          <p:spPr>
            <a:xfrm>
              <a:off x="96384" y="0"/>
              <a:ext cx="2025824" cy="2025823"/>
            </a:xfrm>
            <a:prstGeom prst="ellipse">
              <a:avLst/>
            </a:prstGeom>
            <a:noFill/>
            <a:ln w="19050" cap="flat" cmpd="sng">
              <a:solidFill>
                <a:schemeClr val="bg1">
                  <a:lumMod val="50000"/>
                </a:schemeClr>
              </a:solidFill>
              <a:prstDash val="solid"/>
              <a:miter/>
              <a:headEnd type="none" w="med" len="med"/>
              <a:tailEnd type="none" w="med" len="med"/>
            </a:ln>
          </p:spPr>
          <p:txBody>
            <a:bodyPr anchor="ctr"/>
            <a:lstStyle/>
            <a:p>
              <a:pPr lvl="0" algn="ctr" eaLnBrk="1" hangingPunct="1">
                <a:buNone/>
              </a:pPr>
              <a:endParaRPr lang="zh-CN" altLang="zh-CN" dirty="0">
                <a:solidFill>
                  <a:schemeClr val="bg1">
                    <a:lumMod val="50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19" name="TextBox 68"/>
            <p:cNvSpPr/>
            <p:nvPr/>
          </p:nvSpPr>
          <p:spPr>
            <a:xfrm>
              <a:off x="779312" y="564847"/>
              <a:ext cx="646331" cy="461665"/>
            </a:xfrm>
            <a:prstGeom prst="rect">
              <a:avLst/>
            </a:prstGeom>
            <a:noFill/>
            <a:ln w="9525">
              <a:noFill/>
              <a:miter/>
            </a:ln>
          </p:spPr>
          <p:txBody>
            <a:bodyPr wrap="none">
              <a:spAutoFit/>
            </a:bodyPr>
            <a:lstStyle/>
            <a:p>
              <a:pPr lvl="0" eaLnBrk="1" hangingPunct="1">
                <a:buNone/>
              </a:pPr>
              <a:r>
                <a:rPr lang="en-US" altLang="zh-CN" sz="2400" dirty="0">
                  <a:solidFill>
                    <a:schemeClr val="bg1">
                      <a:lumMod val="50000"/>
                    </a:schemeClr>
                  </a:solidFill>
                  <a:latin typeface="方正大黑简体" pitchFamily="2" charset="-122"/>
                  <a:ea typeface="方正大黑简体" pitchFamily="2" charset="-122"/>
                  <a:sym typeface="方正大黑简体" pitchFamily="2" charset="-122"/>
                </a:rPr>
                <a:t>22%</a:t>
              </a:r>
              <a:endParaRPr lang="zh-CN" altLang="en-US" sz="2400" dirty="0">
                <a:solidFill>
                  <a:schemeClr val="bg1">
                    <a:lumMod val="50000"/>
                  </a:schemeClr>
                </a:solidFill>
                <a:latin typeface="方正大黑简体" pitchFamily="2" charset="-122"/>
                <a:ea typeface="方正大黑简体" pitchFamily="2" charset="-122"/>
                <a:sym typeface="方正大黑简体" pitchFamily="2" charset="-122"/>
              </a:endParaRPr>
            </a:p>
          </p:txBody>
        </p:sp>
        <p:sp>
          <p:nvSpPr>
            <p:cNvPr id="20" name="TextBox 69"/>
            <p:cNvSpPr/>
            <p:nvPr/>
          </p:nvSpPr>
          <p:spPr>
            <a:xfrm>
              <a:off x="565060" y="1068381"/>
              <a:ext cx="1210588" cy="400110"/>
            </a:xfrm>
            <a:prstGeom prst="rect">
              <a:avLst/>
            </a:prstGeom>
            <a:noFill/>
            <a:ln w="9525">
              <a:noFill/>
              <a:miter/>
            </a:ln>
          </p:spPr>
          <p:txBody>
            <a:bodyPr wrap="none">
              <a:spAutoFit/>
            </a:bodyPr>
            <a:lstStyle/>
            <a:p>
              <a:pPr lvl="0" eaLnBrk="1" hangingPunct="1">
                <a:buNone/>
              </a:pP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椭圆 1"/>
            <p:cNvSpPr/>
            <p:nvPr/>
          </p:nvSpPr>
          <p:spPr>
            <a:xfrm>
              <a:off x="0" y="1100342"/>
              <a:ext cx="1173991" cy="1028782"/>
            </a:xfrm>
            <a:custGeom>
              <a:avLst/>
              <a:gdLst>
                <a:gd name="txL" fmla="*/ 0 w 1173991"/>
                <a:gd name="txT" fmla="*/ 0 h 1028782"/>
                <a:gd name="txR" fmla="*/ 1173991 w 1173991"/>
                <a:gd name="txB" fmla="*/ 1028782 h 1028782"/>
              </a:gdLst>
              <a:ahLst/>
              <a:cxnLst>
                <a:cxn ang="0">
                  <a:pos x="0" y="0"/>
                </a:cxn>
                <a:cxn ang="0">
                  <a:pos x="270084" y="0"/>
                </a:cxn>
                <a:cxn ang="0">
                  <a:pos x="1111797" y="758791"/>
                </a:cxn>
                <a:cxn ang="0">
                  <a:pos x="1173991" y="755875"/>
                </a:cxn>
                <a:cxn ang="0">
                  <a:pos x="1173991" y="1025811"/>
                </a:cxn>
                <a:cxn ang="0">
                  <a:pos x="1111797" y="1028782"/>
                </a:cxn>
                <a:cxn ang="0">
                  <a:pos x="0" y="0"/>
                </a:cxn>
              </a:cxnLst>
              <a:rect l="txL" t="txT" r="txR" b="tx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chemeClr val="accent2"/>
            </a:solidFill>
            <a:ln w="9525">
              <a:noFill/>
            </a:ln>
          </p:spPr>
          <p:txBody>
            <a:bodyPr/>
            <a:lstStyle/>
            <a:p>
              <a:endParaRPr lang="zh-CN" altLang="en-US">
                <a:solidFill>
                  <a:schemeClr val="bg1">
                    <a:lumMod val="50000"/>
                  </a:schemeClr>
                </a:solidFill>
              </a:endParaRPr>
            </a:p>
          </p:txBody>
        </p:sp>
      </p:grpSp>
      <p:grpSp>
        <p:nvGrpSpPr>
          <p:cNvPr id="22" name="组合 21"/>
          <p:cNvGrpSpPr/>
          <p:nvPr/>
        </p:nvGrpSpPr>
        <p:grpSpPr>
          <a:xfrm>
            <a:off x="7493018" y="1767940"/>
            <a:ext cx="2295982" cy="2025551"/>
            <a:chOff x="-173471" y="0"/>
            <a:chExt cx="2295679" cy="2025823"/>
          </a:xfrm>
        </p:grpSpPr>
        <p:sp>
          <p:nvSpPr>
            <p:cNvPr id="23" name="椭圆 67"/>
            <p:cNvSpPr/>
            <p:nvPr/>
          </p:nvSpPr>
          <p:spPr>
            <a:xfrm>
              <a:off x="96384" y="0"/>
              <a:ext cx="2025824" cy="2025823"/>
            </a:xfrm>
            <a:prstGeom prst="ellipse">
              <a:avLst/>
            </a:prstGeom>
            <a:noFill/>
            <a:ln w="19050" cap="flat" cmpd="sng">
              <a:solidFill>
                <a:schemeClr val="bg1">
                  <a:lumMod val="50000"/>
                </a:schemeClr>
              </a:solidFill>
              <a:prstDash val="solid"/>
              <a:miter/>
              <a:headEnd type="none" w="med" len="med"/>
              <a:tailEnd type="none" w="med" len="med"/>
            </a:ln>
          </p:spPr>
          <p:txBody>
            <a:bodyPr anchor="ctr"/>
            <a:lstStyle/>
            <a:p>
              <a:pPr lvl="0" algn="ctr" eaLnBrk="1" hangingPunct="1">
                <a:buNone/>
              </a:pPr>
              <a:endParaRPr lang="zh-CN" altLang="zh-CN" dirty="0">
                <a:solidFill>
                  <a:schemeClr val="bg1">
                    <a:lumMod val="50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24" name="TextBox 68"/>
            <p:cNvSpPr/>
            <p:nvPr/>
          </p:nvSpPr>
          <p:spPr>
            <a:xfrm>
              <a:off x="779312" y="564847"/>
              <a:ext cx="646331" cy="461665"/>
            </a:xfrm>
            <a:prstGeom prst="rect">
              <a:avLst/>
            </a:prstGeom>
            <a:noFill/>
            <a:ln w="9525">
              <a:noFill/>
              <a:miter/>
            </a:ln>
          </p:spPr>
          <p:txBody>
            <a:bodyPr wrap="none">
              <a:spAutoFit/>
            </a:bodyPr>
            <a:lstStyle/>
            <a:p>
              <a:pPr lvl="0" eaLnBrk="1" hangingPunct="1">
                <a:buNone/>
              </a:pPr>
              <a:r>
                <a:rPr lang="en-US" altLang="zh-CN" sz="2400" dirty="0">
                  <a:solidFill>
                    <a:schemeClr val="bg1">
                      <a:lumMod val="50000"/>
                    </a:schemeClr>
                  </a:solidFill>
                  <a:latin typeface="方正大黑简体" pitchFamily="2" charset="-122"/>
                  <a:ea typeface="方正大黑简体" pitchFamily="2" charset="-122"/>
                  <a:sym typeface="方正大黑简体" pitchFamily="2" charset="-122"/>
                </a:rPr>
                <a:t>22%</a:t>
              </a:r>
              <a:endParaRPr lang="zh-CN" altLang="en-US" sz="2400" dirty="0">
                <a:solidFill>
                  <a:schemeClr val="bg1">
                    <a:lumMod val="50000"/>
                  </a:schemeClr>
                </a:solidFill>
                <a:latin typeface="方正大黑简体" pitchFamily="2" charset="-122"/>
                <a:ea typeface="方正大黑简体" pitchFamily="2" charset="-122"/>
                <a:sym typeface="方正大黑简体" pitchFamily="2" charset="-122"/>
              </a:endParaRPr>
            </a:p>
          </p:txBody>
        </p:sp>
        <p:sp>
          <p:nvSpPr>
            <p:cNvPr id="25" name="TextBox 69"/>
            <p:cNvSpPr/>
            <p:nvPr/>
          </p:nvSpPr>
          <p:spPr>
            <a:xfrm>
              <a:off x="565060" y="1068381"/>
              <a:ext cx="1210588" cy="400110"/>
            </a:xfrm>
            <a:prstGeom prst="rect">
              <a:avLst/>
            </a:prstGeom>
            <a:noFill/>
            <a:ln w="9525">
              <a:noFill/>
              <a:miter/>
            </a:ln>
          </p:spPr>
          <p:txBody>
            <a:bodyPr wrap="none">
              <a:spAutoFit/>
            </a:bodyPr>
            <a:lstStyle/>
            <a:p>
              <a:pPr lvl="0" eaLnBrk="1" hangingPunct="1">
                <a:buNone/>
              </a:pP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椭圆 1"/>
            <p:cNvSpPr/>
            <p:nvPr/>
          </p:nvSpPr>
          <p:spPr>
            <a:xfrm rot="1370220">
              <a:off x="-173471" y="855047"/>
              <a:ext cx="1173991" cy="1028782"/>
            </a:xfrm>
            <a:custGeom>
              <a:avLst/>
              <a:gdLst>
                <a:gd name="txL" fmla="*/ 0 w 1173991"/>
                <a:gd name="txT" fmla="*/ 0 h 1028782"/>
                <a:gd name="txR" fmla="*/ 1173991 w 1173991"/>
                <a:gd name="txB" fmla="*/ 1028782 h 1028782"/>
              </a:gdLst>
              <a:ahLst/>
              <a:cxnLst>
                <a:cxn ang="0">
                  <a:pos x="0" y="0"/>
                </a:cxn>
                <a:cxn ang="0">
                  <a:pos x="270084" y="0"/>
                </a:cxn>
                <a:cxn ang="0">
                  <a:pos x="1111797" y="758791"/>
                </a:cxn>
                <a:cxn ang="0">
                  <a:pos x="1173991" y="755875"/>
                </a:cxn>
                <a:cxn ang="0">
                  <a:pos x="1173991" y="1025811"/>
                </a:cxn>
                <a:cxn ang="0">
                  <a:pos x="1111797" y="1028782"/>
                </a:cxn>
                <a:cxn ang="0">
                  <a:pos x="0" y="0"/>
                </a:cxn>
              </a:cxnLst>
              <a:rect l="txL" t="txT" r="txR" b="tx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chemeClr val="accent4"/>
            </a:solidFill>
            <a:ln w="9525">
              <a:noFill/>
            </a:ln>
          </p:spPr>
          <p:txBody>
            <a:bodyPr/>
            <a:lstStyle/>
            <a:p>
              <a:endParaRPr lang="zh-CN" altLang="en-US">
                <a:solidFill>
                  <a:schemeClr val="bg1">
                    <a:lumMod val="50000"/>
                  </a:schemeClr>
                </a:solidFill>
              </a:endParaRPr>
            </a:p>
          </p:txBody>
        </p:sp>
      </p:grpSp>
      <p:sp>
        <p:nvSpPr>
          <p:cNvPr id="27" name="圆角矩形 32"/>
          <p:cNvSpPr/>
          <p:nvPr/>
        </p:nvSpPr>
        <p:spPr>
          <a:xfrm>
            <a:off x="2104474" y="4097006"/>
            <a:ext cx="2615594" cy="1725652"/>
          </a:xfrm>
          <a:prstGeom prst="roundRect">
            <a:avLst>
              <a:gd name="adj" fmla="val 18094"/>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8" name="圆角矩形 34"/>
          <p:cNvSpPr/>
          <p:nvPr/>
        </p:nvSpPr>
        <p:spPr>
          <a:xfrm>
            <a:off x="4870195" y="4097006"/>
            <a:ext cx="2615594" cy="1725652"/>
          </a:xfrm>
          <a:prstGeom prst="roundRect">
            <a:avLst>
              <a:gd name="adj" fmla="val 18094"/>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9" name="圆角矩形 36"/>
          <p:cNvSpPr/>
          <p:nvPr/>
        </p:nvSpPr>
        <p:spPr>
          <a:xfrm>
            <a:off x="7602464" y="4097006"/>
            <a:ext cx="2615594" cy="1725652"/>
          </a:xfrm>
          <a:prstGeom prst="roundRect">
            <a:avLst>
              <a:gd name="adj" fmla="val 18094"/>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30" name="文本框 22"/>
          <p:cNvSpPr txBox="1"/>
          <p:nvPr/>
        </p:nvSpPr>
        <p:spPr>
          <a:xfrm>
            <a:off x="5119796" y="4381487"/>
            <a:ext cx="2219502" cy="1077218"/>
          </a:xfrm>
          <a:prstGeom prst="rect">
            <a:avLst/>
          </a:prstGeom>
          <a:noFill/>
          <a:effectLst/>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1" name="文本框 23"/>
          <p:cNvSpPr txBox="1"/>
          <p:nvPr/>
        </p:nvSpPr>
        <p:spPr>
          <a:xfrm>
            <a:off x="2244238" y="4388153"/>
            <a:ext cx="2219502" cy="1077218"/>
          </a:xfrm>
          <a:prstGeom prst="rect">
            <a:avLst/>
          </a:prstGeom>
          <a:noFill/>
          <a:effectLst/>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2" name="文本框 24"/>
          <p:cNvSpPr txBox="1"/>
          <p:nvPr/>
        </p:nvSpPr>
        <p:spPr>
          <a:xfrm>
            <a:off x="7799839" y="4385435"/>
            <a:ext cx="2219502" cy="1077218"/>
          </a:xfrm>
          <a:prstGeom prst="rect">
            <a:avLst/>
          </a:prstGeom>
          <a:noFill/>
          <a:effectLst/>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70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360"/>
                                          </p:val>
                                        </p:tav>
                                        <p:tav tm="100000">
                                          <p:val>
                                            <p:fltVal val="0"/>
                                          </p:val>
                                        </p:tav>
                                      </p:tavLst>
                                    </p:anim>
                                    <p:animEffect filter="fade">
                                      <p:cBhvr>
                                        <p:cTn id="15" dur="1000"/>
                                        <p:tgtEl>
                                          <p:spTgt spid="9"/>
                                        </p:tgtEl>
                                      </p:cBhvr>
                                    </p:animEffect>
                                  </p:childTnLst>
                                </p:cTn>
                              </p:par>
                              <p:par>
                                <p:cTn id="16" presetID="49" presetClass="entr" presetSubtype="0" decel="100000" fill="hold" nodeType="withEffect">
                                  <p:stCondLst>
                                    <p:cond delay="150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360"/>
                                          </p:val>
                                        </p:tav>
                                        <p:tav tm="100000">
                                          <p:val>
                                            <p:fltVal val="0"/>
                                          </p:val>
                                        </p:tav>
                                      </p:tavLst>
                                    </p:anim>
                                    <p:animEffect filter="fade">
                                      <p:cBhvr>
                                        <p:cTn id="21" dur="1000"/>
                                        <p:tgtEl>
                                          <p:spTgt spid="17"/>
                                        </p:tgtEl>
                                      </p:cBhvr>
                                    </p:animEffect>
                                  </p:childTnLst>
                                </p:cTn>
                              </p:par>
                              <p:par>
                                <p:cTn id="22" presetID="49" presetClass="entr" presetSubtype="0" decel="100000" fill="hold" nodeType="withEffect">
                                  <p:stCondLst>
                                    <p:cond delay="150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 calcmode="lin" valueType="num">
                                      <p:cBhvr>
                                        <p:cTn id="26" dur="1000" fill="hold"/>
                                        <p:tgtEl>
                                          <p:spTgt spid="22"/>
                                        </p:tgtEl>
                                        <p:attrNameLst>
                                          <p:attrName>style.rotation</p:attrName>
                                        </p:attrNameLst>
                                      </p:cBhvr>
                                      <p:tavLst>
                                        <p:tav tm="0">
                                          <p:val>
                                            <p:fltVal val="360"/>
                                          </p:val>
                                        </p:tav>
                                        <p:tav tm="100000">
                                          <p:val>
                                            <p:fltVal val="0"/>
                                          </p:val>
                                        </p:tav>
                                      </p:tavLst>
                                    </p:anim>
                                    <p:animEffect filter="fade">
                                      <p:cBhvr>
                                        <p:cTn id="27" dur="1000"/>
                                        <p:tgtEl>
                                          <p:spTgt spid="22"/>
                                        </p:tgtEl>
                                      </p:cBhvr>
                                    </p:animEffec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50"/>
                                        <p:tgtEl>
                                          <p:spTgt spid="27"/>
                                        </p:tgtEl>
                                      </p:cBhvr>
                                    </p:animEffect>
                                    <p:anim calcmode="lin" valueType="num">
                                      <p:cBhvr>
                                        <p:cTn id="32" dur="250" fill="hold"/>
                                        <p:tgtEl>
                                          <p:spTgt spid="27"/>
                                        </p:tgtEl>
                                        <p:attrNameLst>
                                          <p:attrName>ppt_x</p:attrName>
                                        </p:attrNameLst>
                                      </p:cBhvr>
                                      <p:tavLst>
                                        <p:tav tm="0">
                                          <p:val>
                                            <p:strVal val="#ppt_x"/>
                                          </p:val>
                                        </p:tav>
                                        <p:tav tm="100000">
                                          <p:val>
                                            <p:strVal val="#ppt_x"/>
                                          </p:val>
                                        </p:tav>
                                      </p:tavLst>
                                    </p:anim>
                                    <p:anim calcmode="lin" valueType="num">
                                      <p:cBhvr>
                                        <p:cTn id="33" dur="250" fill="hold"/>
                                        <p:tgtEl>
                                          <p:spTgt spid="27"/>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anim calcmode="lin" valueType="num">
                                      <p:cBhvr>
                                        <p:cTn id="38" dur="250" fill="hold"/>
                                        <p:tgtEl>
                                          <p:spTgt spid="28"/>
                                        </p:tgtEl>
                                        <p:attrNameLst>
                                          <p:attrName>ppt_x</p:attrName>
                                        </p:attrNameLst>
                                      </p:cBhvr>
                                      <p:tavLst>
                                        <p:tav tm="0">
                                          <p:val>
                                            <p:strVal val="#ppt_x"/>
                                          </p:val>
                                        </p:tav>
                                        <p:tav tm="100000">
                                          <p:val>
                                            <p:strVal val="#ppt_x"/>
                                          </p:val>
                                        </p:tav>
                                      </p:tavLst>
                                    </p:anim>
                                    <p:anim calcmode="lin" valueType="num">
                                      <p:cBhvr>
                                        <p:cTn id="39" dur="25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
                                        <p:tgtEl>
                                          <p:spTgt spid="29"/>
                                        </p:tgtEl>
                                      </p:cBhvr>
                                    </p:animEffect>
                                    <p:anim calcmode="lin" valueType="num">
                                      <p:cBhvr>
                                        <p:cTn id="44" dur="250" fill="hold"/>
                                        <p:tgtEl>
                                          <p:spTgt spid="29"/>
                                        </p:tgtEl>
                                        <p:attrNameLst>
                                          <p:attrName>ppt_x</p:attrName>
                                        </p:attrNameLst>
                                      </p:cBhvr>
                                      <p:tavLst>
                                        <p:tav tm="0">
                                          <p:val>
                                            <p:strVal val="#ppt_x"/>
                                          </p:val>
                                        </p:tav>
                                        <p:tav tm="100000">
                                          <p:val>
                                            <p:strVal val="#ppt_x"/>
                                          </p:val>
                                        </p:tav>
                                      </p:tavLst>
                                    </p:anim>
                                    <p:anim calcmode="lin" valueType="num">
                                      <p:cBhvr>
                                        <p:cTn id="45" dur="25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anim calcmode="lin" valueType="num">
                                      <p:cBhvr>
                                        <p:cTn id="50" dur="250" fill="hold"/>
                                        <p:tgtEl>
                                          <p:spTgt spid="30"/>
                                        </p:tgtEl>
                                        <p:attrNameLst>
                                          <p:attrName>ppt_x</p:attrName>
                                        </p:attrNameLst>
                                      </p:cBhvr>
                                      <p:tavLst>
                                        <p:tav tm="0">
                                          <p:val>
                                            <p:strVal val="#ppt_x"/>
                                          </p:val>
                                        </p:tav>
                                        <p:tav tm="100000">
                                          <p:val>
                                            <p:strVal val="#ppt_x"/>
                                          </p:val>
                                        </p:tav>
                                      </p:tavLst>
                                    </p:anim>
                                    <p:anim calcmode="lin" valueType="num">
                                      <p:cBhvr>
                                        <p:cTn id="51" dur="25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250"/>
                                        <p:tgtEl>
                                          <p:spTgt spid="31"/>
                                        </p:tgtEl>
                                      </p:cBhvr>
                                    </p:animEffect>
                                    <p:anim calcmode="lin" valueType="num">
                                      <p:cBhvr>
                                        <p:cTn id="56" dur="250" fill="hold"/>
                                        <p:tgtEl>
                                          <p:spTgt spid="31"/>
                                        </p:tgtEl>
                                        <p:attrNameLst>
                                          <p:attrName>ppt_x</p:attrName>
                                        </p:attrNameLst>
                                      </p:cBhvr>
                                      <p:tavLst>
                                        <p:tav tm="0">
                                          <p:val>
                                            <p:strVal val="#ppt_x"/>
                                          </p:val>
                                        </p:tav>
                                        <p:tav tm="100000">
                                          <p:val>
                                            <p:strVal val="#ppt_x"/>
                                          </p:val>
                                        </p:tav>
                                      </p:tavLst>
                                    </p:anim>
                                    <p:anim calcmode="lin" valueType="num">
                                      <p:cBhvr>
                                        <p:cTn id="57" dur="25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3500"/>
                            </p:stCondLst>
                            <p:childTnLst>
                              <p:par>
                                <p:cTn id="59" presetID="42"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250"/>
                                        <p:tgtEl>
                                          <p:spTgt spid="32"/>
                                        </p:tgtEl>
                                      </p:cBhvr>
                                    </p:animEffect>
                                    <p:anim calcmode="lin" valueType="num">
                                      <p:cBhvr>
                                        <p:cTn id="62" dur="250" fill="hold"/>
                                        <p:tgtEl>
                                          <p:spTgt spid="32"/>
                                        </p:tgtEl>
                                        <p:attrNameLst>
                                          <p:attrName>ppt_x</p:attrName>
                                        </p:attrNameLst>
                                      </p:cBhvr>
                                      <p:tavLst>
                                        <p:tav tm="0">
                                          <p:val>
                                            <p:strVal val="#ppt_x"/>
                                          </p:val>
                                        </p:tav>
                                        <p:tav tm="100000">
                                          <p:val>
                                            <p:strVal val="#ppt_x"/>
                                          </p:val>
                                        </p:tav>
                                      </p:tavLst>
                                    </p:anim>
                                    <p:anim calcmode="lin" valueType="num">
                                      <p:cBhvr>
                                        <p:cTn id="63" dur="2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grpSp>
        <p:nvGrpSpPr>
          <p:cNvPr id="9" name="Group 12"/>
          <p:cNvGrpSpPr/>
          <p:nvPr/>
        </p:nvGrpSpPr>
        <p:grpSpPr bwMode="auto">
          <a:xfrm>
            <a:off x="7631677" y="2482624"/>
            <a:ext cx="2938462" cy="3062550"/>
            <a:chOff x="1023776" y="1805641"/>
            <a:chExt cx="2781691" cy="3345273"/>
          </a:xfrm>
        </p:grpSpPr>
        <p:sp>
          <p:nvSpPr>
            <p:cNvPr id="10" name="Text Placeholder 32"/>
            <p:cNvSpPr txBox="1"/>
            <p:nvPr/>
          </p:nvSpPr>
          <p:spPr>
            <a:xfrm>
              <a:off x="1023776" y="3133778"/>
              <a:ext cx="2781691" cy="2017136"/>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Bef>
                  <a:spcPts val="0"/>
                </a:spcBef>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marL="0" indent="0" defTabSz="914400">
                <a:lnSpc>
                  <a:spcPct val="100000"/>
                </a:lnSpc>
                <a:spcBef>
                  <a:spcPts val="0"/>
                </a:spcBef>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此处添加详细文本描述，建议与标题相关并符合整体语言风格，语言描述尽量简洁生动。此处添加详细文本描述，建议与标题相关并符合整体语言风格，语言描述尽量简洁生动。</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marL="0" lvl="0" indent="0" defTabSz="914400">
                <a:lnSpc>
                  <a:spcPct val="100000"/>
                </a:lnSpc>
                <a:spcBef>
                  <a:spcPts val="0"/>
                </a:spcBef>
                <a:buNone/>
              </a:pP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marL="0" lvl="0" indent="0" defTabSz="914400">
                <a:lnSpc>
                  <a:spcPct val="100000"/>
                </a:lnSpc>
                <a:spcBef>
                  <a:spcPts val="0"/>
                </a:spcBef>
                <a:buNone/>
              </a:pP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1" name="Text Placeholder 33"/>
            <p:cNvSpPr txBox="1"/>
            <p:nvPr/>
          </p:nvSpPr>
          <p:spPr>
            <a:xfrm>
              <a:off x="1023776" y="2329573"/>
              <a:ext cx="2781691" cy="403427"/>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a:lnSpc>
                  <a:spcPct val="100000"/>
                </a:lnSpc>
                <a:spcBef>
                  <a:spcPts val="0"/>
                </a:spcBef>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4" name="TextBox 15"/>
            <p:cNvSpPr txBox="1">
              <a:spLocks noChangeArrowheads="1"/>
            </p:cNvSpPr>
            <p:nvPr/>
          </p:nvSpPr>
          <p:spPr bwMode="auto">
            <a:xfrm>
              <a:off x="1023777" y="1805641"/>
              <a:ext cx="2420840" cy="3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lnSpc>
                  <a:spcPct val="120000"/>
                </a:lnSpc>
              </a:pPr>
              <a:r>
                <a:rPr lang="zh-CN" altLang="en-US" sz="20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en-US" sz="2000"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p:cNvGrpSpPr/>
          <p:nvPr/>
        </p:nvGrpSpPr>
        <p:grpSpPr>
          <a:xfrm>
            <a:off x="1761670" y="2075698"/>
            <a:ext cx="5478885" cy="3419803"/>
            <a:chOff x="386767" y="1661633"/>
            <a:chExt cx="6129962" cy="3826191"/>
          </a:xfrm>
        </p:grpSpPr>
        <p:sp>
          <p:nvSpPr>
            <p:cNvPr id="17" name="Rectangle 4"/>
            <p:cNvSpPr/>
            <p:nvPr/>
          </p:nvSpPr>
          <p:spPr>
            <a:xfrm>
              <a:off x="402386" y="1661633"/>
              <a:ext cx="5849388" cy="2681507"/>
            </a:xfrm>
            <a:prstGeom prst="rect">
              <a:avLst/>
            </a:prstGeom>
            <a:blipFill dpi="0" rotWithShape="1">
              <a:blip r:embed="rId3"/>
              <a:srcRect/>
              <a:tile tx="0" ty="0" sx="15000" sy="15000" flip="none" algn="ctr"/>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1"/>
            <p:cNvSpPr/>
            <p:nvPr/>
          </p:nvSpPr>
          <p:spPr>
            <a:xfrm>
              <a:off x="386767" y="4553633"/>
              <a:ext cx="5865911" cy="523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roup 33"/>
            <p:cNvGrpSpPr/>
            <p:nvPr/>
          </p:nvGrpSpPr>
          <p:grpSpPr>
            <a:xfrm>
              <a:off x="458750" y="4816339"/>
              <a:ext cx="576064" cy="576064"/>
              <a:chOff x="1199456" y="5085184"/>
              <a:chExt cx="576064" cy="576064"/>
            </a:xfrm>
          </p:grpSpPr>
          <p:sp>
            <p:nvSpPr>
              <p:cNvPr id="25" name="Oval 27"/>
              <p:cNvSpPr/>
              <p:nvPr/>
            </p:nvSpPr>
            <p:spPr>
              <a:xfrm>
                <a:off x="1199456" y="5085184"/>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6"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464" y="5157192"/>
                <a:ext cx="432048" cy="432048"/>
              </a:xfrm>
              <a:prstGeom prst="rect">
                <a:avLst/>
              </a:prstGeom>
            </p:spPr>
          </p:pic>
        </p:grpSp>
        <p:grpSp>
          <p:nvGrpSpPr>
            <p:cNvPr id="20" name="Group 31"/>
            <p:cNvGrpSpPr/>
            <p:nvPr/>
          </p:nvGrpSpPr>
          <p:grpSpPr>
            <a:xfrm>
              <a:off x="3513938" y="4816339"/>
              <a:ext cx="576064" cy="576064"/>
              <a:chOff x="4627170" y="5013176"/>
              <a:chExt cx="576064" cy="576064"/>
            </a:xfrm>
          </p:grpSpPr>
          <p:sp>
            <p:nvSpPr>
              <p:cNvPr id="23" name="Oval 30"/>
              <p:cNvSpPr/>
              <p:nvPr/>
            </p:nvSpPr>
            <p:spPr>
              <a:xfrm>
                <a:off x="4627170" y="5013176"/>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245" y="5097251"/>
                <a:ext cx="407913" cy="407913"/>
              </a:xfrm>
              <a:prstGeom prst="rect">
                <a:avLst/>
              </a:prstGeom>
            </p:spPr>
          </p:pic>
        </p:grpSp>
        <p:sp>
          <p:nvSpPr>
            <p:cNvPr id="21" name="Rectangle 35"/>
            <p:cNvSpPr/>
            <p:nvPr/>
          </p:nvSpPr>
          <p:spPr>
            <a:xfrm>
              <a:off x="1094754" y="4810341"/>
              <a:ext cx="2335108" cy="671484"/>
            </a:xfrm>
            <a:prstGeom prst="rect">
              <a:avLst/>
            </a:prstGeom>
          </p:spPr>
          <p:txBody>
            <a:bodyPr wrap="square">
              <a:spAutoFit/>
            </a:bodyPr>
            <a:lstStyle/>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2" name="Rectangle 36"/>
            <p:cNvSpPr/>
            <p:nvPr/>
          </p:nvSpPr>
          <p:spPr>
            <a:xfrm>
              <a:off x="4162011" y="4816340"/>
              <a:ext cx="2354718" cy="671484"/>
            </a:xfrm>
            <a:prstGeom prst="rect">
              <a:avLst/>
            </a:prstGeom>
          </p:spPr>
          <p:txBody>
            <a:bodyPr wrap="square">
              <a:spAutoFit/>
            </a:bodyPr>
            <a:lstStyle/>
            <a:p>
              <a:pPr lvl="0"/>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sp>
        <p:nvSpPr>
          <p:cNvPr id="9" name="Freeform 6"/>
          <p:cNvSpPr>
            <a:spLocks noChangeArrowheads="1"/>
          </p:cNvSpPr>
          <p:nvPr/>
        </p:nvSpPr>
        <p:spPr bwMode="auto">
          <a:xfrm>
            <a:off x="4464089" y="4211584"/>
            <a:ext cx="3108325" cy="279400"/>
          </a:xfrm>
          <a:custGeom>
            <a:avLst/>
            <a:gdLst>
              <a:gd name="T0" fmla="*/ 3061 w 3061"/>
              <a:gd name="T1" fmla="*/ 0 h 274"/>
              <a:gd name="T2" fmla="*/ 1623 w 3061"/>
              <a:gd name="T3" fmla="*/ 0 h 274"/>
              <a:gd name="T4" fmla="*/ 471 w 3061"/>
              <a:gd name="T5" fmla="*/ 0 h 274"/>
              <a:gd name="T6" fmla="*/ 0 w 3061"/>
              <a:gd name="T7" fmla="*/ 274 h 274"/>
              <a:gd name="T8" fmla="*/ 2592 w 3061"/>
              <a:gd name="T9" fmla="*/ 274 h 274"/>
              <a:gd name="T10" fmla="*/ 3061 w 3061"/>
              <a:gd name="T11" fmla="*/ 0 h 274"/>
            </a:gdLst>
            <a:ahLst/>
            <a:cxnLst>
              <a:cxn ang="0">
                <a:pos x="T0" y="T1"/>
              </a:cxn>
              <a:cxn ang="0">
                <a:pos x="T2" y="T3"/>
              </a:cxn>
              <a:cxn ang="0">
                <a:pos x="T4" y="T5"/>
              </a:cxn>
              <a:cxn ang="0">
                <a:pos x="T6" y="T7"/>
              </a:cxn>
              <a:cxn ang="0">
                <a:pos x="T8" y="T9"/>
              </a:cxn>
              <a:cxn ang="0">
                <a:pos x="T10" y="T11"/>
              </a:cxn>
            </a:cxnLst>
            <a:rect l="0" t="0" r="r" b="b"/>
            <a:pathLst>
              <a:path w="3061" h="274">
                <a:moveTo>
                  <a:pt x="3061" y="0"/>
                </a:moveTo>
                <a:cubicBezTo>
                  <a:pt x="1623" y="0"/>
                  <a:pt x="1623" y="0"/>
                  <a:pt x="1623" y="0"/>
                </a:cubicBezTo>
                <a:cubicBezTo>
                  <a:pt x="471" y="0"/>
                  <a:pt x="471" y="0"/>
                  <a:pt x="471" y="0"/>
                </a:cubicBezTo>
                <a:cubicBezTo>
                  <a:pt x="0" y="274"/>
                  <a:pt x="0" y="274"/>
                  <a:pt x="0" y="274"/>
                </a:cubicBezTo>
                <a:cubicBezTo>
                  <a:pt x="2592" y="274"/>
                  <a:pt x="2592" y="274"/>
                  <a:pt x="2592" y="274"/>
                </a:cubicBezTo>
                <a:cubicBezTo>
                  <a:pt x="2592" y="274"/>
                  <a:pt x="3043" y="9"/>
                  <a:pt x="3061"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10" name="Freeform 14"/>
          <p:cNvSpPr>
            <a:spLocks noChangeArrowheads="1"/>
          </p:cNvSpPr>
          <p:nvPr/>
        </p:nvSpPr>
        <p:spPr bwMode="auto">
          <a:xfrm>
            <a:off x="5064164" y="3308296"/>
            <a:ext cx="1985962" cy="177800"/>
          </a:xfrm>
          <a:custGeom>
            <a:avLst/>
            <a:gdLst>
              <a:gd name="T0" fmla="*/ 1955 w 1955"/>
              <a:gd name="T1" fmla="*/ 0 h 175"/>
              <a:gd name="T2" fmla="*/ 301 w 1955"/>
              <a:gd name="T3" fmla="*/ 0 h 175"/>
              <a:gd name="T4" fmla="*/ 0 w 1955"/>
              <a:gd name="T5" fmla="*/ 175 h 175"/>
              <a:gd name="T6" fmla="*/ 1655 w 1955"/>
              <a:gd name="T7" fmla="*/ 175 h 175"/>
              <a:gd name="T8" fmla="*/ 1955 w 1955"/>
              <a:gd name="T9" fmla="*/ 0 h 175"/>
            </a:gdLst>
            <a:ahLst/>
            <a:cxnLst>
              <a:cxn ang="0">
                <a:pos x="T0" y="T1"/>
              </a:cxn>
              <a:cxn ang="0">
                <a:pos x="T2" y="T3"/>
              </a:cxn>
              <a:cxn ang="0">
                <a:pos x="T4" y="T5"/>
              </a:cxn>
              <a:cxn ang="0">
                <a:pos x="T6" y="T7"/>
              </a:cxn>
              <a:cxn ang="0">
                <a:pos x="T8" y="T9"/>
              </a:cxn>
            </a:cxnLst>
            <a:rect l="0" t="0" r="r" b="b"/>
            <a:pathLst>
              <a:path w="1955" h="175">
                <a:moveTo>
                  <a:pt x="1955" y="0"/>
                </a:moveTo>
                <a:cubicBezTo>
                  <a:pt x="301" y="0"/>
                  <a:pt x="301" y="0"/>
                  <a:pt x="301" y="0"/>
                </a:cubicBezTo>
                <a:cubicBezTo>
                  <a:pt x="0" y="175"/>
                  <a:pt x="0" y="175"/>
                  <a:pt x="0" y="175"/>
                </a:cubicBezTo>
                <a:cubicBezTo>
                  <a:pt x="1655" y="175"/>
                  <a:pt x="1655" y="175"/>
                  <a:pt x="1655" y="175"/>
                </a:cubicBezTo>
                <a:cubicBezTo>
                  <a:pt x="1655" y="175"/>
                  <a:pt x="1954" y="0"/>
                  <a:pt x="1955"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11" name="Freeform 16"/>
          <p:cNvSpPr>
            <a:spLocks noChangeArrowheads="1"/>
          </p:cNvSpPr>
          <p:nvPr/>
        </p:nvSpPr>
        <p:spPr bwMode="auto">
          <a:xfrm>
            <a:off x="5589626" y="2398659"/>
            <a:ext cx="936625" cy="180975"/>
          </a:xfrm>
          <a:custGeom>
            <a:avLst/>
            <a:gdLst>
              <a:gd name="T0" fmla="*/ 921 w 922"/>
              <a:gd name="T1" fmla="*/ 0 h 179"/>
              <a:gd name="T2" fmla="*/ 298 w 922"/>
              <a:gd name="T3" fmla="*/ 0 h 179"/>
              <a:gd name="T4" fmla="*/ 0 w 922"/>
              <a:gd name="T5" fmla="*/ 179 h 179"/>
              <a:gd name="T6" fmla="*/ 626 w 922"/>
              <a:gd name="T7" fmla="*/ 179 h 179"/>
              <a:gd name="T8" fmla="*/ 921 w 922"/>
              <a:gd name="T9" fmla="*/ 0 h 179"/>
            </a:gdLst>
            <a:ahLst/>
            <a:cxnLst>
              <a:cxn ang="0">
                <a:pos x="T0" y="T1"/>
              </a:cxn>
              <a:cxn ang="0">
                <a:pos x="T2" y="T3"/>
              </a:cxn>
              <a:cxn ang="0">
                <a:pos x="T4" y="T5"/>
              </a:cxn>
              <a:cxn ang="0">
                <a:pos x="T6" y="T7"/>
              </a:cxn>
              <a:cxn ang="0">
                <a:pos x="T8" y="T9"/>
              </a:cxn>
            </a:cxnLst>
            <a:rect l="0" t="0" r="r" b="b"/>
            <a:pathLst>
              <a:path w="922" h="179">
                <a:moveTo>
                  <a:pt x="921" y="0"/>
                </a:moveTo>
                <a:cubicBezTo>
                  <a:pt x="298" y="0"/>
                  <a:pt x="298" y="0"/>
                  <a:pt x="298" y="0"/>
                </a:cubicBezTo>
                <a:cubicBezTo>
                  <a:pt x="298" y="0"/>
                  <a:pt x="2" y="179"/>
                  <a:pt x="0" y="179"/>
                </a:cubicBezTo>
                <a:cubicBezTo>
                  <a:pt x="626" y="179"/>
                  <a:pt x="626" y="179"/>
                  <a:pt x="626" y="179"/>
                </a:cubicBezTo>
                <a:cubicBezTo>
                  <a:pt x="626" y="179"/>
                  <a:pt x="922" y="0"/>
                  <a:pt x="921"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14" name="Freeform 7"/>
          <p:cNvSpPr>
            <a:spLocks noChangeArrowheads="1"/>
          </p:cNvSpPr>
          <p:nvPr/>
        </p:nvSpPr>
        <p:spPr bwMode="auto">
          <a:xfrm>
            <a:off x="3819564" y="4490984"/>
            <a:ext cx="4560887" cy="1138237"/>
          </a:xfrm>
          <a:custGeom>
            <a:avLst/>
            <a:gdLst>
              <a:gd name="T0" fmla="*/ 508 w 3590"/>
              <a:gd name="T1" fmla="*/ 0 h 895"/>
              <a:gd name="T2" fmla="*/ 0 w 3590"/>
              <a:gd name="T3" fmla="*/ 895 h 895"/>
              <a:gd name="T4" fmla="*/ 1795 w 3590"/>
              <a:gd name="T5" fmla="*/ 895 h 895"/>
              <a:gd name="T6" fmla="*/ 3590 w 3590"/>
              <a:gd name="T7" fmla="*/ 895 h 895"/>
              <a:gd name="T8" fmla="*/ 3082 w 3590"/>
              <a:gd name="T9" fmla="*/ 0 h 895"/>
              <a:gd name="T10" fmla="*/ 508 w 3590"/>
              <a:gd name="T11" fmla="*/ 0 h 895"/>
            </a:gdLst>
            <a:ahLst/>
            <a:cxnLst>
              <a:cxn ang="0">
                <a:pos x="T0" y="T1"/>
              </a:cxn>
              <a:cxn ang="0">
                <a:pos x="T2" y="T3"/>
              </a:cxn>
              <a:cxn ang="0">
                <a:pos x="T4" y="T5"/>
              </a:cxn>
              <a:cxn ang="0">
                <a:pos x="T6" y="T7"/>
              </a:cxn>
              <a:cxn ang="0">
                <a:pos x="T8" y="T9"/>
              </a:cxn>
              <a:cxn ang="0">
                <a:pos x="T10" y="T11"/>
              </a:cxn>
            </a:cxnLst>
            <a:rect l="0" t="0" r="r" b="b"/>
            <a:pathLst>
              <a:path w="3590" h="895">
                <a:moveTo>
                  <a:pt x="508" y="0"/>
                </a:moveTo>
                <a:lnTo>
                  <a:pt x="0" y="895"/>
                </a:lnTo>
                <a:lnTo>
                  <a:pt x="1795" y="895"/>
                </a:lnTo>
                <a:lnTo>
                  <a:pt x="3590" y="895"/>
                </a:lnTo>
                <a:lnTo>
                  <a:pt x="3082" y="0"/>
                </a:lnTo>
                <a:lnTo>
                  <a:pt x="508" y="0"/>
                </a:lnTo>
                <a:close/>
              </a:path>
            </a:pathLst>
          </a:custGeom>
          <a:solidFill>
            <a:schemeClr val="accent4"/>
          </a:solidFill>
          <a:ln>
            <a:noFill/>
          </a:ln>
        </p:spPr>
        <p:txBody>
          <a:bodyPr/>
          <a:lstStyle/>
          <a:p>
            <a:endParaRPr lang="zh-CN" altLang="en-US">
              <a:solidFill>
                <a:srgbClr val="000000"/>
              </a:solidFill>
            </a:endParaRPr>
          </a:p>
        </p:txBody>
      </p:sp>
      <p:sp>
        <p:nvSpPr>
          <p:cNvPr id="16" name="Freeform 8"/>
          <p:cNvSpPr>
            <a:spLocks noChangeArrowheads="1"/>
          </p:cNvSpPr>
          <p:nvPr/>
        </p:nvSpPr>
        <p:spPr bwMode="auto">
          <a:xfrm>
            <a:off x="5699164" y="1674759"/>
            <a:ext cx="827087" cy="723900"/>
          </a:xfrm>
          <a:custGeom>
            <a:avLst/>
            <a:gdLst>
              <a:gd name="T0" fmla="*/ 651 w 651"/>
              <a:gd name="T1" fmla="*/ 570 h 570"/>
              <a:gd name="T2" fmla="*/ 325 w 651"/>
              <a:gd name="T3" fmla="*/ 0 h 570"/>
              <a:gd name="T4" fmla="*/ 0 w 651"/>
              <a:gd name="T5" fmla="*/ 570 h 570"/>
              <a:gd name="T6" fmla="*/ 651 w 651"/>
              <a:gd name="T7" fmla="*/ 570 h 570"/>
            </a:gdLst>
            <a:ahLst/>
            <a:cxnLst>
              <a:cxn ang="0">
                <a:pos x="T0" y="T1"/>
              </a:cxn>
              <a:cxn ang="0">
                <a:pos x="T2" y="T3"/>
              </a:cxn>
              <a:cxn ang="0">
                <a:pos x="T4" y="T5"/>
              </a:cxn>
              <a:cxn ang="0">
                <a:pos x="T6" y="T7"/>
              </a:cxn>
            </a:cxnLst>
            <a:rect l="0" t="0" r="r" b="b"/>
            <a:pathLst>
              <a:path w="651" h="570">
                <a:moveTo>
                  <a:pt x="651" y="570"/>
                </a:moveTo>
                <a:lnTo>
                  <a:pt x="325" y="0"/>
                </a:lnTo>
                <a:lnTo>
                  <a:pt x="0" y="570"/>
                </a:lnTo>
                <a:lnTo>
                  <a:pt x="651" y="570"/>
                </a:lnTo>
                <a:close/>
              </a:path>
            </a:pathLst>
          </a:custGeom>
          <a:solidFill>
            <a:schemeClr val="accent3"/>
          </a:solidFill>
          <a:ln>
            <a:noFill/>
          </a:ln>
        </p:spPr>
        <p:txBody>
          <a:bodyPr/>
          <a:lstStyle/>
          <a:p>
            <a:endParaRPr lang="zh-CN" altLang="en-US">
              <a:solidFill>
                <a:srgbClr val="000000"/>
              </a:solidFill>
            </a:endParaRPr>
          </a:p>
        </p:txBody>
      </p:sp>
      <p:sp>
        <p:nvSpPr>
          <p:cNvPr id="17" name="Freeform 10"/>
          <p:cNvSpPr>
            <a:spLocks noChangeArrowheads="1"/>
          </p:cNvSpPr>
          <p:nvPr/>
        </p:nvSpPr>
        <p:spPr bwMode="auto">
          <a:xfrm>
            <a:off x="5173701" y="2579634"/>
            <a:ext cx="1876425" cy="728662"/>
          </a:xfrm>
          <a:custGeom>
            <a:avLst/>
            <a:gdLst>
              <a:gd name="T0" fmla="*/ 1313 w 1477"/>
              <a:gd name="T1" fmla="*/ 287 h 573"/>
              <a:gd name="T2" fmla="*/ 1150 w 1477"/>
              <a:gd name="T3" fmla="*/ 0 h 573"/>
              <a:gd name="T4" fmla="*/ 327 w 1477"/>
              <a:gd name="T5" fmla="*/ 0 h 573"/>
              <a:gd name="T6" fmla="*/ 164 w 1477"/>
              <a:gd name="T7" fmla="*/ 287 h 573"/>
              <a:gd name="T8" fmla="*/ 0 w 1477"/>
              <a:gd name="T9" fmla="*/ 573 h 573"/>
              <a:gd name="T10" fmla="*/ 1477 w 1477"/>
              <a:gd name="T11" fmla="*/ 573 h 573"/>
              <a:gd name="T12" fmla="*/ 1313 w 1477"/>
              <a:gd name="T13" fmla="*/ 287 h 573"/>
            </a:gdLst>
            <a:ahLst/>
            <a:cxnLst>
              <a:cxn ang="0">
                <a:pos x="T0" y="T1"/>
              </a:cxn>
              <a:cxn ang="0">
                <a:pos x="T2" y="T3"/>
              </a:cxn>
              <a:cxn ang="0">
                <a:pos x="T4" y="T5"/>
              </a:cxn>
              <a:cxn ang="0">
                <a:pos x="T6" y="T7"/>
              </a:cxn>
              <a:cxn ang="0">
                <a:pos x="T8" y="T9"/>
              </a:cxn>
              <a:cxn ang="0">
                <a:pos x="T10" y="T11"/>
              </a:cxn>
              <a:cxn ang="0">
                <a:pos x="T12" y="T13"/>
              </a:cxn>
            </a:cxnLst>
            <a:rect l="0" t="0" r="r" b="b"/>
            <a:pathLst>
              <a:path w="1477" h="573">
                <a:moveTo>
                  <a:pt x="1313" y="287"/>
                </a:moveTo>
                <a:lnTo>
                  <a:pt x="1150" y="0"/>
                </a:lnTo>
                <a:lnTo>
                  <a:pt x="327" y="0"/>
                </a:lnTo>
                <a:lnTo>
                  <a:pt x="164" y="287"/>
                </a:lnTo>
                <a:lnTo>
                  <a:pt x="0" y="573"/>
                </a:lnTo>
                <a:lnTo>
                  <a:pt x="1477" y="573"/>
                </a:lnTo>
                <a:lnTo>
                  <a:pt x="1313" y="287"/>
                </a:lnTo>
              </a:path>
            </a:pathLst>
          </a:custGeom>
          <a:solidFill>
            <a:schemeClr val="accent2"/>
          </a:solidFill>
          <a:ln>
            <a:noFill/>
          </a:ln>
        </p:spPr>
        <p:txBody>
          <a:bodyPr/>
          <a:lstStyle/>
          <a:p>
            <a:endParaRPr lang="zh-CN" altLang="en-US">
              <a:solidFill>
                <a:srgbClr val="000000"/>
              </a:solidFill>
            </a:endParaRPr>
          </a:p>
        </p:txBody>
      </p:sp>
      <p:sp>
        <p:nvSpPr>
          <p:cNvPr id="18" name="Freeform 12"/>
          <p:cNvSpPr>
            <a:spLocks noChangeArrowheads="1"/>
          </p:cNvSpPr>
          <p:nvPr/>
        </p:nvSpPr>
        <p:spPr bwMode="auto">
          <a:xfrm>
            <a:off x="4651414" y="3482921"/>
            <a:ext cx="2921000" cy="728663"/>
          </a:xfrm>
          <a:custGeom>
            <a:avLst/>
            <a:gdLst>
              <a:gd name="T0" fmla="*/ 325 w 2299"/>
              <a:gd name="T1" fmla="*/ 0 h 574"/>
              <a:gd name="T2" fmla="*/ 0 w 2299"/>
              <a:gd name="T3" fmla="*/ 574 h 574"/>
              <a:gd name="T4" fmla="*/ 1149 w 2299"/>
              <a:gd name="T5" fmla="*/ 574 h 574"/>
              <a:gd name="T6" fmla="*/ 2299 w 2299"/>
              <a:gd name="T7" fmla="*/ 574 h 574"/>
              <a:gd name="T8" fmla="*/ 1974 w 2299"/>
              <a:gd name="T9" fmla="*/ 0 h 574"/>
              <a:gd name="T10" fmla="*/ 325 w 2299"/>
              <a:gd name="T11" fmla="*/ 0 h 574"/>
            </a:gdLst>
            <a:ahLst/>
            <a:cxnLst>
              <a:cxn ang="0">
                <a:pos x="T0" y="T1"/>
              </a:cxn>
              <a:cxn ang="0">
                <a:pos x="T2" y="T3"/>
              </a:cxn>
              <a:cxn ang="0">
                <a:pos x="T4" y="T5"/>
              </a:cxn>
              <a:cxn ang="0">
                <a:pos x="T6" y="T7"/>
              </a:cxn>
              <a:cxn ang="0">
                <a:pos x="T8" y="T9"/>
              </a:cxn>
              <a:cxn ang="0">
                <a:pos x="T10" y="T11"/>
              </a:cxn>
            </a:cxnLst>
            <a:rect l="0" t="0" r="r" b="b"/>
            <a:pathLst>
              <a:path w="2299" h="574">
                <a:moveTo>
                  <a:pt x="325" y="0"/>
                </a:moveTo>
                <a:lnTo>
                  <a:pt x="0" y="574"/>
                </a:lnTo>
                <a:lnTo>
                  <a:pt x="1149" y="574"/>
                </a:lnTo>
                <a:lnTo>
                  <a:pt x="2299" y="574"/>
                </a:lnTo>
                <a:lnTo>
                  <a:pt x="1974" y="0"/>
                </a:lnTo>
                <a:lnTo>
                  <a:pt x="325" y="0"/>
                </a:lnTo>
              </a:path>
            </a:pathLst>
          </a:custGeom>
          <a:solidFill>
            <a:schemeClr val="accent1">
              <a:lumMod val="75000"/>
            </a:schemeClr>
          </a:solidFill>
          <a:ln>
            <a:noFill/>
          </a:ln>
        </p:spPr>
        <p:txBody>
          <a:bodyPr/>
          <a:lstStyle/>
          <a:p>
            <a:endParaRPr lang="zh-CN" altLang="en-US">
              <a:solidFill>
                <a:srgbClr val="000000"/>
              </a:solidFill>
            </a:endParaRPr>
          </a:p>
        </p:txBody>
      </p:sp>
      <p:grpSp>
        <p:nvGrpSpPr>
          <p:cNvPr id="19" name="组合 18"/>
          <p:cNvGrpSpPr/>
          <p:nvPr/>
        </p:nvGrpSpPr>
        <p:grpSpPr>
          <a:xfrm>
            <a:off x="5970221" y="1916260"/>
            <a:ext cx="251371" cy="372476"/>
            <a:chOff x="1788810" y="2276744"/>
            <a:chExt cx="392113" cy="581026"/>
          </a:xfrm>
          <a:solidFill>
            <a:srgbClr val="FEFEFE"/>
          </a:solidFill>
        </p:grpSpPr>
        <p:sp>
          <p:nvSpPr>
            <p:cNvPr id="20"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21"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22"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grpSp>
      <p:sp>
        <p:nvSpPr>
          <p:cNvPr id="23" name="Freeform 13"/>
          <p:cNvSpPr>
            <a:spLocks noEditPoints="1"/>
          </p:cNvSpPr>
          <p:nvPr/>
        </p:nvSpPr>
        <p:spPr bwMode="auto">
          <a:xfrm>
            <a:off x="6002376" y="2751084"/>
            <a:ext cx="219075" cy="376237"/>
          </a:xfrm>
          <a:custGeom>
            <a:avLst/>
            <a:gdLst>
              <a:gd name="T0" fmla="*/ 73 w 130"/>
              <a:gd name="T1" fmla="*/ 98 h 222"/>
              <a:gd name="T2" fmla="*/ 118 w 130"/>
              <a:gd name="T3" fmla="*/ 116 h 222"/>
              <a:gd name="T4" fmla="*/ 130 w 130"/>
              <a:gd name="T5" fmla="*/ 149 h 222"/>
              <a:gd name="T6" fmla="*/ 115 w 130"/>
              <a:gd name="T7" fmla="*/ 186 h 222"/>
              <a:gd name="T8" fmla="*/ 73 w 130"/>
              <a:gd name="T9" fmla="*/ 203 h 222"/>
              <a:gd name="T10" fmla="*/ 73 w 130"/>
              <a:gd name="T11" fmla="*/ 222 h 222"/>
              <a:gd name="T12" fmla="*/ 58 w 130"/>
              <a:gd name="T13" fmla="*/ 222 h 222"/>
              <a:gd name="T14" fmla="*/ 58 w 130"/>
              <a:gd name="T15" fmla="*/ 203 h 222"/>
              <a:gd name="T16" fmla="*/ 0 w 130"/>
              <a:gd name="T17" fmla="*/ 150 h 222"/>
              <a:gd name="T18" fmla="*/ 26 w 130"/>
              <a:gd name="T19" fmla="*/ 150 h 222"/>
              <a:gd name="T20" fmla="*/ 58 w 130"/>
              <a:gd name="T21" fmla="*/ 185 h 222"/>
              <a:gd name="T22" fmla="*/ 58 w 130"/>
              <a:gd name="T23" fmla="*/ 117 h 222"/>
              <a:gd name="T24" fmla="*/ 4 w 130"/>
              <a:gd name="T25" fmla="*/ 69 h 222"/>
              <a:gd name="T26" fmla="*/ 19 w 130"/>
              <a:gd name="T27" fmla="*/ 34 h 222"/>
              <a:gd name="T28" fmla="*/ 58 w 130"/>
              <a:gd name="T29" fmla="*/ 19 h 222"/>
              <a:gd name="T30" fmla="*/ 58 w 130"/>
              <a:gd name="T31" fmla="*/ 0 h 222"/>
              <a:gd name="T32" fmla="*/ 73 w 130"/>
              <a:gd name="T33" fmla="*/ 0 h 222"/>
              <a:gd name="T34" fmla="*/ 73 w 130"/>
              <a:gd name="T35" fmla="*/ 19 h 222"/>
              <a:gd name="T36" fmla="*/ 125 w 130"/>
              <a:gd name="T37" fmla="*/ 63 h 222"/>
              <a:gd name="T38" fmla="*/ 99 w 130"/>
              <a:gd name="T39" fmla="*/ 63 h 222"/>
              <a:gd name="T40" fmla="*/ 73 w 130"/>
              <a:gd name="T41" fmla="*/ 37 h 222"/>
              <a:gd name="T42" fmla="*/ 73 w 130"/>
              <a:gd name="T43" fmla="*/ 98 h 222"/>
              <a:gd name="T44" fmla="*/ 58 w 130"/>
              <a:gd name="T45" fmla="*/ 96 h 222"/>
              <a:gd name="T46" fmla="*/ 58 w 130"/>
              <a:gd name="T47" fmla="*/ 37 h 222"/>
              <a:gd name="T48" fmla="*/ 30 w 130"/>
              <a:gd name="T49" fmla="*/ 67 h 222"/>
              <a:gd name="T50" fmla="*/ 38 w 130"/>
              <a:gd name="T51" fmla="*/ 86 h 222"/>
              <a:gd name="T52" fmla="*/ 58 w 130"/>
              <a:gd name="T53" fmla="*/ 96 h 222"/>
              <a:gd name="T54" fmla="*/ 73 w 130"/>
              <a:gd name="T55" fmla="*/ 185 h 222"/>
              <a:gd name="T56" fmla="*/ 104 w 130"/>
              <a:gd name="T57" fmla="*/ 150 h 222"/>
              <a:gd name="T58" fmla="*/ 97 w 130"/>
              <a:gd name="T59" fmla="*/ 131 h 222"/>
              <a:gd name="T60" fmla="*/ 73 w 130"/>
              <a:gd name="T61" fmla="*/ 120 h 222"/>
              <a:gd name="T62" fmla="*/ 73 w 130"/>
              <a:gd name="T63" fmla="*/ 18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222">
                <a:moveTo>
                  <a:pt x="73" y="98"/>
                </a:moveTo>
                <a:cubicBezTo>
                  <a:pt x="95" y="103"/>
                  <a:pt x="110" y="109"/>
                  <a:pt x="118" y="116"/>
                </a:cubicBezTo>
                <a:cubicBezTo>
                  <a:pt x="126" y="124"/>
                  <a:pt x="130" y="135"/>
                  <a:pt x="130" y="149"/>
                </a:cubicBezTo>
                <a:cubicBezTo>
                  <a:pt x="130" y="163"/>
                  <a:pt x="125" y="175"/>
                  <a:pt x="115" y="186"/>
                </a:cubicBezTo>
                <a:cubicBezTo>
                  <a:pt x="105" y="196"/>
                  <a:pt x="91" y="202"/>
                  <a:pt x="73" y="203"/>
                </a:cubicBezTo>
                <a:cubicBezTo>
                  <a:pt x="73" y="222"/>
                  <a:pt x="73" y="222"/>
                  <a:pt x="73" y="222"/>
                </a:cubicBezTo>
                <a:cubicBezTo>
                  <a:pt x="58" y="222"/>
                  <a:pt x="58" y="222"/>
                  <a:pt x="58" y="222"/>
                </a:cubicBezTo>
                <a:cubicBezTo>
                  <a:pt x="58" y="203"/>
                  <a:pt x="58" y="203"/>
                  <a:pt x="58" y="203"/>
                </a:cubicBezTo>
                <a:cubicBezTo>
                  <a:pt x="22" y="200"/>
                  <a:pt x="2" y="182"/>
                  <a:pt x="0" y="150"/>
                </a:cubicBezTo>
                <a:cubicBezTo>
                  <a:pt x="26" y="150"/>
                  <a:pt x="26" y="150"/>
                  <a:pt x="26" y="150"/>
                </a:cubicBezTo>
                <a:cubicBezTo>
                  <a:pt x="28" y="170"/>
                  <a:pt x="39" y="182"/>
                  <a:pt x="58" y="185"/>
                </a:cubicBezTo>
                <a:cubicBezTo>
                  <a:pt x="58" y="117"/>
                  <a:pt x="58" y="117"/>
                  <a:pt x="58" y="117"/>
                </a:cubicBezTo>
                <a:cubicBezTo>
                  <a:pt x="22" y="110"/>
                  <a:pt x="4" y="94"/>
                  <a:pt x="4" y="69"/>
                </a:cubicBezTo>
                <a:cubicBezTo>
                  <a:pt x="4" y="54"/>
                  <a:pt x="9" y="43"/>
                  <a:pt x="19" y="34"/>
                </a:cubicBezTo>
                <a:cubicBezTo>
                  <a:pt x="28" y="25"/>
                  <a:pt x="42" y="20"/>
                  <a:pt x="58" y="19"/>
                </a:cubicBezTo>
                <a:cubicBezTo>
                  <a:pt x="58" y="0"/>
                  <a:pt x="58" y="0"/>
                  <a:pt x="58" y="0"/>
                </a:cubicBezTo>
                <a:cubicBezTo>
                  <a:pt x="73" y="0"/>
                  <a:pt x="73" y="0"/>
                  <a:pt x="73" y="0"/>
                </a:cubicBezTo>
                <a:cubicBezTo>
                  <a:pt x="73" y="19"/>
                  <a:pt x="73" y="19"/>
                  <a:pt x="73" y="19"/>
                </a:cubicBezTo>
                <a:cubicBezTo>
                  <a:pt x="105" y="21"/>
                  <a:pt x="122" y="35"/>
                  <a:pt x="125" y="63"/>
                </a:cubicBezTo>
                <a:cubicBezTo>
                  <a:pt x="99" y="63"/>
                  <a:pt x="99" y="63"/>
                  <a:pt x="99" y="63"/>
                </a:cubicBezTo>
                <a:cubicBezTo>
                  <a:pt x="98" y="48"/>
                  <a:pt x="89" y="39"/>
                  <a:pt x="73" y="37"/>
                </a:cubicBezTo>
                <a:lnTo>
                  <a:pt x="73" y="98"/>
                </a:lnTo>
                <a:close/>
                <a:moveTo>
                  <a:pt x="58" y="96"/>
                </a:moveTo>
                <a:cubicBezTo>
                  <a:pt x="58" y="37"/>
                  <a:pt x="58" y="37"/>
                  <a:pt x="58" y="37"/>
                </a:cubicBezTo>
                <a:cubicBezTo>
                  <a:pt x="39" y="40"/>
                  <a:pt x="30" y="50"/>
                  <a:pt x="30" y="67"/>
                </a:cubicBezTo>
                <a:cubicBezTo>
                  <a:pt x="30" y="76"/>
                  <a:pt x="33" y="82"/>
                  <a:pt x="38" y="86"/>
                </a:cubicBezTo>
                <a:cubicBezTo>
                  <a:pt x="43" y="91"/>
                  <a:pt x="50" y="94"/>
                  <a:pt x="58" y="96"/>
                </a:cubicBezTo>
                <a:close/>
                <a:moveTo>
                  <a:pt x="73" y="185"/>
                </a:moveTo>
                <a:cubicBezTo>
                  <a:pt x="93" y="182"/>
                  <a:pt x="104" y="171"/>
                  <a:pt x="104" y="150"/>
                </a:cubicBezTo>
                <a:cubicBezTo>
                  <a:pt x="104" y="142"/>
                  <a:pt x="102" y="135"/>
                  <a:pt x="97" y="131"/>
                </a:cubicBezTo>
                <a:cubicBezTo>
                  <a:pt x="93" y="126"/>
                  <a:pt x="85" y="122"/>
                  <a:pt x="73" y="120"/>
                </a:cubicBezTo>
                <a:lnTo>
                  <a:pt x="73" y="185"/>
                </a:lnTo>
                <a:close/>
              </a:path>
            </a:pathLst>
          </a:cu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24" name="Freeform 19"/>
          <p:cNvSpPr>
            <a:spLocks noEditPoints="1"/>
          </p:cNvSpPr>
          <p:nvPr/>
        </p:nvSpPr>
        <p:spPr bwMode="auto">
          <a:xfrm>
            <a:off x="5945226" y="3695646"/>
            <a:ext cx="309563" cy="311150"/>
          </a:xfrm>
          <a:custGeom>
            <a:avLst/>
            <a:gdLst>
              <a:gd name="T0" fmla="*/ 281 w 311"/>
              <a:gd name="T1" fmla="*/ 130 h 312"/>
              <a:gd name="T2" fmla="*/ 311 w 311"/>
              <a:gd name="T3" fmla="*/ 116 h 312"/>
              <a:gd name="T4" fmla="*/ 294 w 311"/>
              <a:gd name="T5" fmla="*/ 75 h 312"/>
              <a:gd name="T6" fmla="*/ 263 w 311"/>
              <a:gd name="T7" fmla="*/ 86 h 312"/>
              <a:gd name="T8" fmla="*/ 226 w 311"/>
              <a:gd name="T9" fmla="*/ 48 h 312"/>
              <a:gd name="T10" fmla="*/ 237 w 311"/>
              <a:gd name="T11" fmla="*/ 17 h 312"/>
              <a:gd name="T12" fmla="*/ 197 w 311"/>
              <a:gd name="T13" fmla="*/ 0 h 312"/>
              <a:gd name="T14" fmla="*/ 183 w 311"/>
              <a:gd name="T15" fmla="*/ 30 h 312"/>
              <a:gd name="T16" fmla="*/ 129 w 311"/>
              <a:gd name="T17" fmla="*/ 30 h 312"/>
              <a:gd name="T18" fmla="*/ 115 w 311"/>
              <a:gd name="T19" fmla="*/ 0 h 312"/>
              <a:gd name="T20" fmla="*/ 75 w 311"/>
              <a:gd name="T21" fmla="*/ 17 h 312"/>
              <a:gd name="T22" fmla="*/ 86 w 311"/>
              <a:gd name="T23" fmla="*/ 48 h 312"/>
              <a:gd name="T24" fmla="*/ 48 w 311"/>
              <a:gd name="T25" fmla="*/ 85 h 312"/>
              <a:gd name="T26" fmla="*/ 17 w 311"/>
              <a:gd name="T27" fmla="*/ 74 h 312"/>
              <a:gd name="T28" fmla="*/ 0 w 311"/>
              <a:gd name="T29" fmla="*/ 114 h 312"/>
              <a:gd name="T30" fmla="*/ 30 w 311"/>
              <a:gd name="T31" fmla="*/ 129 h 312"/>
              <a:gd name="T32" fmla="*/ 30 w 311"/>
              <a:gd name="T33" fmla="*/ 182 h 312"/>
              <a:gd name="T34" fmla="*/ 0 w 311"/>
              <a:gd name="T35" fmla="*/ 196 h 312"/>
              <a:gd name="T36" fmla="*/ 16 w 311"/>
              <a:gd name="T37" fmla="*/ 236 h 312"/>
              <a:gd name="T38" fmla="*/ 47 w 311"/>
              <a:gd name="T39" fmla="*/ 225 h 312"/>
              <a:gd name="T40" fmla="*/ 85 w 311"/>
              <a:gd name="T41" fmla="*/ 263 h 312"/>
              <a:gd name="T42" fmla="*/ 73 w 311"/>
              <a:gd name="T43" fmla="*/ 294 h 312"/>
              <a:gd name="T44" fmla="*/ 114 w 311"/>
              <a:gd name="T45" fmla="*/ 311 h 312"/>
              <a:gd name="T46" fmla="*/ 128 w 311"/>
              <a:gd name="T47" fmla="*/ 281 h 312"/>
              <a:gd name="T48" fmla="*/ 181 w 311"/>
              <a:gd name="T49" fmla="*/ 282 h 312"/>
              <a:gd name="T50" fmla="*/ 195 w 311"/>
              <a:gd name="T51" fmla="*/ 312 h 312"/>
              <a:gd name="T52" fmla="*/ 236 w 311"/>
              <a:gd name="T53" fmla="*/ 295 h 312"/>
              <a:gd name="T54" fmla="*/ 225 w 311"/>
              <a:gd name="T55" fmla="*/ 264 h 312"/>
              <a:gd name="T56" fmla="*/ 263 w 311"/>
              <a:gd name="T57" fmla="*/ 226 h 312"/>
              <a:gd name="T58" fmla="*/ 294 w 311"/>
              <a:gd name="T59" fmla="*/ 238 h 312"/>
              <a:gd name="T60" fmla="*/ 311 w 311"/>
              <a:gd name="T61" fmla="*/ 197 h 312"/>
              <a:gd name="T62" fmla="*/ 281 w 311"/>
              <a:gd name="T63" fmla="*/ 183 h 312"/>
              <a:gd name="T64" fmla="*/ 281 w 311"/>
              <a:gd name="T65" fmla="*/ 130 h 312"/>
              <a:gd name="T66" fmla="*/ 155 w 311"/>
              <a:gd name="T67" fmla="*/ 254 h 312"/>
              <a:gd name="T68" fmla="*/ 57 w 311"/>
              <a:gd name="T69" fmla="*/ 156 h 312"/>
              <a:gd name="T70" fmla="*/ 155 w 311"/>
              <a:gd name="T71" fmla="*/ 57 h 312"/>
              <a:gd name="T72" fmla="*/ 254 w 311"/>
              <a:gd name="T73" fmla="*/ 156 h 312"/>
              <a:gd name="T74" fmla="*/ 155 w 311"/>
              <a:gd name="T75" fmla="*/ 2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2">
                <a:moveTo>
                  <a:pt x="281" y="130"/>
                </a:moveTo>
                <a:cubicBezTo>
                  <a:pt x="311" y="116"/>
                  <a:pt x="311" y="116"/>
                  <a:pt x="311" y="116"/>
                </a:cubicBezTo>
                <a:cubicBezTo>
                  <a:pt x="294" y="75"/>
                  <a:pt x="294" y="75"/>
                  <a:pt x="294" y="75"/>
                </a:cubicBezTo>
                <a:cubicBezTo>
                  <a:pt x="263" y="86"/>
                  <a:pt x="263" y="86"/>
                  <a:pt x="263" y="86"/>
                </a:cubicBezTo>
                <a:cubicBezTo>
                  <a:pt x="253" y="71"/>
                  <a:pt x="240" y="58"/>
                  <a:pt x="226" y="48"/>
                </a:cubicBezTo>
                <a:cubicBezTo>
                  <a:pt x="237" y="17"/>
                  <a:pt x="237" y="17"/>
                  <a:pt x="237" y="17"/>
                </a:cubicBezTo>
                <a:cubicBezTo>
                  <a:pt x="197" y="0"/>
                  <a:pt x="197" y="0"/>
                  <a:pt x="197" y="0"/>
                </a:cubicBezTo>
                <a:cubicBezTo>
                  <a:pt x="183" y="30"/>
                  <a:pt x="183" y="30"/>
                  <a:pt x="183" y="30"/>
                </a:cubicBezTo>
                <a:cubicBezTo>
                  <a:pt x="165" y="27"/>
                  <a:pt x="147" y="26"/>
                  <a:pt x="129" y="30"/>
                </a:cubicBezTo>
                <a:cubicBezTo>
                  <a:pt x="115" y="0"/>
                  <a:pt x="115" y="0"/>
                  <a:pt x="115" y="0"/>
                </a:cubicBezTo>
                <a:cubicBezTo>
                  <a:pt x="75" y="17"/>
                  <a:pt x="75" y="17"/>
                  <a:pt x="75" y="17"/>
                </a:cubicBezTo>
                <a:cubicBezTo>
                  <a:pt x="86" y="48"/>
                  <a:pt x="86" y="48"/>
                  <a:pt x="86" y="48"/>
                </a:cubicBezTo>
                <a:cubicBezTo>
                  <a:pt x="70" y="58"/>
                  <a:pt x="58" y="71"/>
                  <a:pt x="48" y="85"/>
                </a:cubicBezTo>
                <a:cubicBezTo>
                  <a:pt x="17" y="74"/>
                  <a:pt x="17" y="74"/>
                  <a:pt x="17" y="74"/>
                </a:cubicBezTo>
                <a:cubicBezTo>
                  <a:pt x="0" y="114"/>
                  <a:pt x="0" y="114"/>
                  <a:pt x="0" y="114"/>
                </a:cubicBezTo>
                <a:cubicBezTo>
                  <a:pt x="30" y="129"/>
                  <a:pt x="30" y="129"/>
                  <a:pt x="30" y="129"/>
                </a:cubicBezTo>
                <a:cubicBezTo>
                  <a:pt x="26" y="146"/>
                  <a:pt x="26" y="164"/>
                  <a:pt x="30" y="182"/>
                </a:cubicBezTo>
                <a:cubicBezTo>
                  <a:pt x="0" y="196"/>
                  <a:pt x="0" y="196"/>
                  <a:pt x="0" y="196"/>
                </a:cubicBezTo>
                <a:cubicBezTo>
                  <a:pt x="16" y="236"/>
                  <a:pt x="16" y="236"/>
                  <a:pt x="16" y="236"/>
                </a:cubicBezTo>
                <a:cubicBezTo>
                  <a:pt x="47" y="225"/>
                  <a:pt x="47" y="225"/>
                  <a:pt x="47" y="225"/>
                </a:cubicBezTo>
                <a:cubicBezTo>
                  <a:pt x="57" y="241"/>
                  <a:pt x="70" y="253"/>
                  <a:pt x="85" y="263"/>
                </a:cubicBezTo>
                <a:cubicBezTo>
                  <a:pt x="73" y="294"/>
                  <a:pt x="73" y="294"/>
                  <a:pt x="73" y="294"/>
                </a:cubicBezTo>
                <a:cubicBezTo>
                  <a:pt x="114" y="311"/>
                  <a:pt x="114" y="311"/>
                  <a:pt x="114" y="311"/>
                </a:cubicBezTo>
                <a:cubicBezTo>
                  <a:pt x="128" y="281"/>
                  <a:pt x="128" y="281"/>
                  <a:pt x="128" y="281"/>
                </a:cubicBezTo>
                <a:cubicBezTo>
                  <a:pt x="145" y="285"/>
                  <a:pt x="163" y="285"/>
                  <a:pt x="181" y="282"/>
                </a:cubicBezTo>
                <a:cubicBezTo>
                  <a:pt x="195" y="312"/>
                  <a:pt x="195" y="312"/>
                  <a:pt x="195" y="312"/>
                </a:cubicBezTo>
                <a:cubicBezTo>
                  <a:pt x="236" y="295"/>
                  <a:pt x="236" y="295"/>
                  <a:pt x="236" y="295"/>
                </a:cubicBezTo>
                <a:cubicBezTo>
                  <a:pt x="225" y="264"/>
                  <a:pt x="225" y="264"/>
                  <a:pt x="225" y="264"/>
                </a:cubicBezTo>
                <a:cubicBezTo>
                  <a:pt x="240" y="254"/>
                  <a:pt x="253" y="241"/>
                  <a:pt x="263" y="226"/>
                </a:cubicBezTo>
                <a:cubicBezTo>
                  <a:pt x="294" y="238"/>
                  <a:pt x="294" y="238"/>
                  <a:pt x="294" y="238"/>
                </a:cubicBezTo>
                <a:cubicBezTo>
                  <a:pt x="311" y="197"/>
                  <a:pt x="311" y="197"/>
                  <a:pt x="311" y="197"/>
                </a:cubicBezTo>
                <a:cubicBezTo>
                  <a:pt x="281" y="183"/>
                  <a:pt x="281" y="183"/>
                  <a:pt x="281" y="183"/>
                </a:cubicBezTo>
                <a:cubicBezTo>
                  <a:pt x="285" y="166"/>
                  <a:pt x="285" y="148"/>
                  <a:pt x="281" y="130"/>
                </a:cubicBezTo>
                <a:close/>
                <a:moveTo>
                  <a:pt x="155" y="254"/>
                </a:moveTo>
                <a:cubicBezTo>
                  <a:pt x="101" y="254"/>
                  <a:pt x="57" y="210"/>
                  <a:pt x="57" y="156"/>
                </a:cubicBezTo>
                <a:cubicBezTo>
                  <a:pt x="57" y="101"/>
                  <a:pt x="101" y="57"/>
                  <a:pt x="155" y="57"/>
                </a:cubicBezTo>
                <a:cubicBezTo>
                  <a:pt x="210" y="57"/>
                  <a:pt x="254" y="101"/>
                  <a:pt x="254" y="156"/>
                </a:cubicBezTo>
                <a:cubicBezTo>
                  <a:pt x="254" y="210"/>
                  <a:pt x="210" y="254"/>
                  <a:pt x="155" y="254"/>
                </a:cubicBezTo>
                <a:close/>
              </a:path>
            </a:pathLst>
          </a:cu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grpSp>
        <p:nvGrpSpPr>
          <p:cNvPr id="25" name="组合 24"/>
          <p:cNvGrpSpPr/>
          <p:nvPr/>
        </p:nvGrpSpPr>
        <p:grpSpPr>
          <a:xfrm>
            <a:off x="5797577" y="4757927"/>
            <a:ext cx="628205" cy="604138"/>
            <a:chOff x="2607983" y="4241292"/>
            <a:chExt cx="490600" cy="471805"/>
          </a:xfrm>
          <a:solidFill>
            <a:srgbClr val="FEFEFE"/>
          </a:solidFill>
        </p:grpSpPr>
        <p:sp>
          <p:nvSpPr>
            <p:cNvPr id="26" name="Oval 131"/>
            <p:cNvSpPr>
              <a:spLocks noChangeArrowheads="1"/>
            </p:cNvSpPr>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prstClr val="black"/>
                </a:solidFill>
              </a:endParaRPr>
            </a:p>
          </p:txBody>
        </p:sp>
        <p:sp>
          <p:nvSpPr>
            <p:cNvPr id="27"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prstClr val="black"/>
                </a:solidFill>
              </a:endParaRPr>
            </a:p>
          </p:txBody>
        </p:sp>
      </p:grpSp>
      <p:sp>
        <p:nvSpPr>
          <p:cNvPr id="28" name="文本框 60"/>
          <p:cNvSpPr>
            <a:spLocks noChangeArrowheads="1"/>
          </p:cNvSpPr>
          <p:nvPr/>
        </p:nvSpPr>
        <p:spPr bwMode="auto">
          <a:xfrm>
            <a:off x="1434497" y="2222934"/>
            <a:ext cx="31872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zh-CN" altLang="en-US"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0" name="文本框 60"/>
          <p:cNvSpPr>
            <a:spLocks noChangeArrowheads="1"/>
          </p:cNvSpPr>
          <p:nvPr/>
        </p:nvSpPr>
        <p:spPr bwMode="auto">
          <a:xfrm>
            <a:off x="7602084" y="2175401"/>
            <a:ext cx="32194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zh-CN" altLang="en-US"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2" name="文本框 60"/>
          <p:cNvSpPr>
            <a:spLocks noChangeArrowheads="1"/>
          </p:cNvSpPr>
          <p:nvPr/>
        </p:nvSpPr>
        <p:spPr bwMode="auto">
          <a:xfrm>
            <a:off x="940293" y="4011343"/>
            <a:ext cx="31872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zh-CN" altLang="en-US"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3" name="文本框 60"/>
          <p:cNvSpPr>
            <a:spLocks noChangeArrowheads="1"/>
          </p:cNvSpPr>
          <p:nvPr/>
        </p:nvSpPr>
        <p:spPr bwMode="auto">
          <a:xfrm>
            <a:off x="8113477" y="3990470"/>
            <a:ext cx="32194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zh-CN" altLang="en-US"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anim calcmode="lin" valueType="num">
                                      <p:cBhvr>
                                        <p:cTn id="14" dur="250" fill="hold"/>
                                        <p:tgtEl>
                                          <p:spTgt spid="9"/>
                                        </p:tgtEl>
                                        <p:attrNameLst>
                                          <p:attrName>ppt_x</p:attrName>
                                        </p:attrNameLst>
                                      </p:cBhvr>
                                      <p:tavLst>
                                        <p:tav tm="0">
                                          <p:val>
                                            <p:strVal val="#ppt_x"/>
                                          </p:val>
                                        </p:tav>
                                        <p:tav tm="100000">
                                          <p:val>
                                            <p:strVal val="#ppt_x"/>
                                          </p:val>
                                        </p:tav>
                                      </p:tavLst>
                                    </p:anim>
                                    <p:anim calcmode="lin" valueType="num">
                                      <p:cBhvr>
                                        <p:cTn id="15" dur="25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anim calcmode="lin" valueType="num">
                                      <p:cBhvr>
                                        <p:cTn id="20" dur="250" fill="hold"/>
                                        <p:tgtEl>
                                          <p:spTgt spid="10"/>
                                        </p:tgtEl>
                                        <p:attrNameLst>
                                          <p:attrName>ppt_x</p:attrName>
                                        </p:attrNameLst>
                                      </p:cBhvr>
                                      <p:tavLst>
                                        <p:tav tm="0">
                                          <p:val>
                                            <p:strVal val="#ppt_x"/>
                                          </p:val>
                                        </p:tav>
                                        <p:tav tm="100000">
                                          <p:val>
                                            <p:strVal val="#ppt_x"/>
                                          </p:val>
                                        </p:tav>
                                      </p:tavLst>
                                    </p:anim>
                                    <p:anim calcmode="lin" valueType="num">
                                      <p:cBhvr>
                                        <p:cTn id="21" dur="2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anim calcmode="lin" valueType="num">
                                      <p:cBhvr>
                                        <p:cTn id="26" dur="250" fill="hold"/>
                                        <p:tgtEl>
                                          <p:spTgt spid="11"/>
                                        </p:tgtEl>
                                        <p:attrNameLst>
                                          <p:attrName>ppt_x</p:attrName>
                                        </p:attrNameLst>
                                      </p:cBhvr>
                                      <p:tavLst>
                                        <p:tav tm="0">
                                          <p:val>
                                            <p:strVal val="#ppt_x"/>
                                          </p:val>
                                        </p:tav>
                                        <p:tav tm="100000">
                                          <p:val>
                                            <p:strVal val="#ppt_x"/>
                                          </p:val>
                                        </p:tav>
                                      </p:tavLst>
                                    </p:anim>
                                    <p:anim calcmode="lin" valueType="num">
                                      <p:cBhvr>
                                        <p:cTn id="27" dur="25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anim calcmode="lin" valueType="num">
                                      <p:cBhvr>
                                        <p:cTn id="32" dur="250" fill="hold"/>
                                        <p:tgtEl>
                                          <p:spTgt spid="14"/>
                                        </p:tgtEl>
                                        <p:attrNameLst>
                                          <p:attrName>ppt_x</p:attrName>
                                        </p:attrNameLst>
                                      </p:cBhvr>
                                      <p:tavLst>
                                        <p:tav tm="0">
                                          <p:val>
                                            <p:strVal val="#ppt_x"/>
                                          </p:val>
                                        </p:tav>
                                        <p:tav tm="100000">
                                          <p:val>
                                            <p:strVal val="#ppt_x"/>
                                          </p:val>
                                        </p:tav>
                                      </p:tavLst>
                                    </p:anim>
                                    <p:anim calcmode="lin" valueType="num">
                                      <p:cBhvr>
                                        <p:cTn id="33" dur="25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anim calcmode="lin" valueType="num">
                                      <p:cBhvr>
                                        <p:cTn id="44" dur="250" fill="hold"/>
                                        <p:tgtEl>
                                          <p:spTgt spid="17"/>
                                        </p:tgtEl>
                                        <p:attrNameLst>
                                          <p:attrName>ppt_x</p:attrName>
                                        </p:attrNameLst>
                                      </p:cBhvr>
                                      <p:tavLst>
                                        <p:tav tm="0">
                                          <p:val>
                                            <p:strVal val="#ppt_x"/>
                                          </p:val>
                                        </p:tav>
                                        <p:tav tm="100000">
                                          <p:val>
                                            <p:strVal val="#ppt_x"/>
                                          </p:val>
                                        </p:tav>
                                      </p:tavLst>
                                    </p:anim>
                                    <p:anim calcmode="lin" valueType="num">
                                      <p:cBhvr>
                                        <p:cTn id="45" dur="25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anim calcmode="lin" valueType="num">
                                      <p:cBhvr>
                                        <p:cTn id="50" dur="250" fill="hold"/>
                                        <p:tgtEl>
                                          <p:spTgt spid="18"/>
                                        </p:tgtEl>
                                        <p:attrNameLst>
                                          <p:attrName>ppt_x</p:attrName>
                                        </p:attrNameLst>
                                      </p:cBhvr>
                                      <p:tavLst>
                                        <p:tav tm="0">
                                          <p:val>
                                            <p:strVal val="#ppt_x"/>
                                          </p:val>
                                        </p:tav>
                                        <p:tav tm="100000">
                                          <p:val>
                                            <p:strVal val="#ppt_x"/>
                                          </p:val>
                                        </p:tav>
                                      </p:tavLst>
                                    </p:anim>
                                    <p:anim calcmode="lin" valueType="num">
                                      <p:cBhvr>
                                        <p:cTn id="51" dur="25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anim calcmode="lin" valueType="num">
                                      <p:cBhvr>
                                        <p:cTn id="56" dur="250" fill="hold"/>
                                        <p:tgtEl>
                                          <p:spTgt spid="19"/>
                                        </p:tgtEl>
                                        <p:attrNameLst>
                                          <p:attrName>ppt_x</p:attrName>
                                        </p:attrNameLst>
                                      </p:cBhvr>
                                      <p:tavLst>
                                        <p:tav tm="0">
                                          <p:val>
                                            <p:strVal val="#ppt_x"/>
                                          </p:val>
                                        </p:tav>
                                        <p:tav tm="100000">
                                          <p:val>
                                            <p:strVal val="#ppt_x"/>
                                          </p:val>
                                        </p:tav>
                                      </p:tavLst>
                                    </p:anim>
                                    <p:anim calcmode="lin" valueType="num">
                                      <p:cBhvr>
                                        <p:cTn id="57" dur="250" fill="hold"/>
                                        <p:tgtEl>
                                          <p:spTgt spid="19"/>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anim calcmode="lin" valueType="num">
                                      <p:cBhvr>
                                        <p:cTn id="62" dur="250" fill="hold"/>
                                        <p:tgtEl>
                                          <p:spTgt spid="23"/>
                                        </p:tgtEl>
                                        <p:attrNameLst>
                                          <p:attrName>ppt_x</p:attrName>
                                        </p:attrNameLst>
                                      </p:cBhvr>
                                      <p:tavLst>
                                        <p:tav tm="0">
                                          <p:val>
                                            <p:strVal val="#ppt_x"/>
                                          </p:val>
                                        </p:tav>
                                        <p:tav tm="100000">
                                          <p:val>
                                            <p:strVal val="#ppt_x"/>
                                          </p:val>
                                        </p:tav>
                                      </p:tavLst>
                                    </p:anim>
                                    <p:anim calcmode="lin" valueType="num">
                                      <p:cBhvr>
                                        <p:cTn id="63" dur="25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42"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anim calcmode="lin" valueType="num">
                                      <p:cBhvr>
                                        <p:cTn id="68" dur="250" fill="hold"/>
                                        <p:tgtEl>
                                          <p:spTgt spid="24"/>
                                        </p:tgtEl>
                                        <p:attrNameLst>
                                          <p:attrName>ppt_x</p:attrName>
                                        </p:attrNameLst>
                                      </p:cBhvr>
                                      <p:tavLst>
                                        <p:tav tm="0">
                                          <p:val>
                                            <p:strVal val="#ppt_x"/>
                                          </p:val>
                                        </p:tav>
                                        <p:tav tm="100000">
                                          <p:val>
                                            <p:strVal val="#ppt_x"/>
                                          </p:val>
                                        </p:tav>
                                      </p:tavLst>
                                    </p:anim>
                                    <p:anim calcmode="lin" valueType="num">
                                      <p:cBhvr>
                                        <p:cTn id="69" dur="25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2"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50"/>
                                        <p:tgtEl>
                                          <p:spTgt spid="25"/>
                                        </p:tgtEl>
                                      </p:cBhvr>
                                    </p:animEffect>
                                    <p:anim calcmode="lin" valueType="num">
                                      <p:cBhvr>
                                        <p:cTn id="74" dur="250" fill="hold"/>
                                        <p:tgtEl>
                                          <p:spTgt spid="25"/>
                                        </p:tgtEl>
                                        <p:attrNameLst>
                                          <p:attrName>ppt_x</p:attrName>
                                        </p:attrNameLst>
                                      </p:cBhvr>
                                      <p:tavLst>
                                        <p:tav tm="0">
                                          <p:val>
                                            <p:strVal val="#ppt_x"/>
                                          </p:val>
                                        </p:tav>
                                        <p:tav tm="100000">
                                          <p:val>
                                            <p:strVal val="#ppt_x"/>
                                          </p:val>
                                        </p:tav>
                                      </p:tavLst>
                                    </p:anim>
                                    <p:anim calcmode="lin" valueType="num">
                                      <p:cBhvr>
                                        <p:cTn id="75" dur="250" fill="hold"/>
                                        <p:tgtEl>
                                          <p:spTgt spid="25"/>
                                        </p:tgtEl>
                                        <p:attrNameLst>
                                          <p:attrName>ppt_y</p:attrName>
                                        </p:attrNameLst>
                                      </p:cBhvr>
                                      <p:tavLst>
                                        <p:tav tm="0">
                                          <p:val>
                                            <p:strVal val="#ppt_y+.1"/>
                                          </p:val>
                                        </p:tav>
                                        <p:tav tm="100000">
                                          <p:val>
                                            <p:strVal val="#ppt_y"/>
                                          </p:val>
                                        </p:tav>
                                      </p:tavLst>
                                    </p:anim>
                                  </p:childTnLst>
                                </p:cTn>
                              </p:par>
                            </p:childTnLst>
                          </p:cTn>
                        </p:par>
                        <p:par>
                          <p:cTn id="76" fill="hold">
                            <p:stCondLst>
                              <p:cond delay="6500"/>
                            </p:stCondLst>
                            <p:childTnLst>
                              <p:par>
                                <p:cTn id="77" presetID="42" presetClass="entr" presetSubtype="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250"/>
                                        <p:tgtEl>
                                          <p:spTgt spid="28"/>
                                        </p:tgtEl>
                                      </p:cBhvr>
                                    </p:animEffect>
                                    <p:anim calcmode="lin" valueType="num">
                                      <p:cBhvr>
                                        <p:cTn id="80" dur="250" fill="hold"/>
                                        <p:tgtEl>
                                          <p:spTgt spid="28"/>
                                        </p:tgtEl>
                                        <p:attrNameLst>
                                          <p:attrName>ppt_x</p:attrName>
                                        </p:attrNameLst>
                                      </p:cBhvr>
                                      <p:tavLst>
                                        <p:tav tm="0">
                                          <p:val>
                                            <p:strVal val="#ppt_x"/>
                                          </p:val>
                                        </p:tav>
                                        <p:tav tm="100000">
                                          <p:val>
                                            <p:strVal val="#ppt_x"/>
                                          </p:val>
                                        </p:tav>
                                      </p:tavLst>
                                    </p:anim>
                                    <p:anim calcmode="lin" valueType="num">
                                      <p:cBhvr>
                                        <p:cTn id="81" dur="25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7000"/>
                            </p:stCondLst>
                            <p:childTnLst>
                              <p:par>
                                <p:cTn id="83" presetID="42" presetClass="entr" presetSubtype="0"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250"/>
                                        <p:tgtEl>
                                          <p:spTgt spid="30"/>
                                        </p:tgtEl>
                                      </p:cBhvr>
                                    </p:animEffect>
                                    <p:anim calcmode="lin" valueType="num">
                                      <p:cBhvr>
                                        <p:cTn id="86" dur="250" fill="hold"/>
                                        <p:tgtEl>
                                          <p:spTgt spid="30"/>
                                        </p:tgtEl>
                                        <p:attrNameLst>
                                          <p:attrName>ppt_x</p:attrName>
                                        </p:attrNameLst>
                                      </p:cBhvr>
                                      <p:tavLst>
                                        <p:tav tm="0">
                                          <p:val>
                                            <p:strVal val="#ppt_x"/>
                                          </p:val>
                                        </p:tav>
                                        <p:tav tm="100000">
                                          <p:val>
                                            <p:strVal val="#ppt_x"/>
                                          </p:val>
                                        </p:tav>
                                      </p:tavLst>
                                    </p:anim>
                                    <p:anim calcmode="lin" valueType="num">
                                      <p:cBhvr>
                                        <p:cTn id="87" dur="250" fill="hold"/>
                                        <p:tgtEl>
                                          <p:spTgt spid="30"/>
                                        </p:tgtEl>
                                        <p:attrNameLst>
                                          <p:attrName>ppt_y</p:attrName>
                                        </p:attrNameLst>
                                      </p:cBhvr>
                                      <p:tavLst>
                                        <p:tav tm="0">
                                          <p:val>
                                            <p:strVal val="#ppt_y+.1"/>
                                          </p:val>
                                        </p:tav>
                                        <p:tav tm="100000">
                                          <p:val>
                                            <p:strVal val="#ppt_y"/>
                                          </p:val>
                                        </p:tav>
                                      </p:tavLst>
                                    </p:anim>
                                  </p:childTnLst>
                                </p:cTn>
                              </p:par>
                            </p:childTnLst>
                          </p:cTn>
                        </p:par>
                        <p:par>
                          <p:cTn id="88" fill="hold">
                            <p:stCondLst>
                              <p:cond delay="7500"/>
                            </p:stCondLst>
                            <p:childTnLst>
                              <p:par>
                                <p:cTn id="89" presetID="42" presetClass="entr" presetSubtype="0"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250"/>
                                        <p:tgtEl>
                                          <p:spTgt spid="32"/>
                                        </p:tgtEl>
                                      </p:cBhvr>
                                    </p:animEffect>
                                    <p:anim calcmode="lin" valueType="num">
                                      <p:cBhvr>
                                        <p:cTn id="92" dur="250" fill="hold"/>
                                        <p:tgtEl>
                                          <p:spTgt spid="32"/>
                                        </p:tgtEl>
                                        <p:attrNameLst>
                                          <p:attrName>ppt_x</p:attrName>
                                        </p:attrNameLst>
                                      </p:cBhvr>
                                      <p:tavLst>
                                        <p:tav tm="0">
                                          <p:val>
                                            <p:strVal val="#ppt_x"/>
                                          </p:val>
                                        </p:tav>
                                        <p:tav tm="100000">
                                          <p:val>
                                            <p:strVal val="#ppt_x"/>
                                          </p:val>
                                        </p:tav>
                                      </p:tavLst>
                                    </p:anim>
                                    <p:anim calcmode="lin" valueType="num">
                                      <p:cBhvr>
                                        <p:cTn id="93" dur="250" fill="hold"/>
                                        <p:tgtEl>
                                          <p:spTgt spid="32"/>
                                        </p:tgtEl>
                                        <p:attrNameLst>
                                          <p:attrName>ppt_y</p:attrName>
                                        </p:attrNameLst>
                                      </p:cBhvr>
                                      <p:tavLst>
                                        <p:tav tm="0">
                                          <p:val>
                                            <p:strVal val="#ppt_y+.1"/>
                                          </p:val>
                                        </p:tav>
                                        <p:tav tm="100000">
                                          <p:val>
                                            <p:strVal val="#ppt_y"/>
                                          </p:val>
                                        </p:tav>
                                      </p:tavLst>
                                    </p:anim>
                                  </p:childTnLst>
                                </p:cTn>
                              </p:par>
                            </p:childTnLst>
                          </p:cTn>
                        </p:par>
                        <p:par>
                          <p:cTn id="94" fill="hold">
                            <p:stCondLst>
                              <p:cond delay="8000"/>
                            </p:stCondLst>
                            <p:childTnLst>
                              <p:par>
                                <p:cTn id="95" presetID="42" presetClass="entr" presetSubtype="0" fill="hold" grpId="0"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250"/>
                                        <p:tgtEl>
                                          <p:spTgt spid="33"/>
                                        </p:tgtEl>
                                      </p:cBhvr>
                                    </p:animEffect>
                                    <p:anim calcmode="lin" valueType="num">
                                      <p:cBhvr>
                                        <p:cTn id="98" dur="250" fill="hold"/>
                                        <p:tgtEl>
                                          <p:spTgt spid="33"/>
                                        </p:tgtEl>
                                        <p:attrNameLst>
                                          <p:attrName>ppt_x</p:attrName>
                                        </p:attrNameLst>
                                      </p:cBhvr>
                                      <p:tavLst>
                                        <p:tav tm="0">
                                          <p:val>
                                            <p:strVal val="#ppt_x"/>
                                          </p:val>
                                        </p:tav>
                                        <p:tav tm="100000">
                                          <p:val>
                                            <p:strVal val="#ppt_x"/>
                                          </p:val>
                                        </p:tav>
                                      </p:tavLst>
                                    </p:anim>
                                    <p:anim calcmode="lin" valueType="num">
                                      <p:cBhvr>
                                        <p:cTn id="99" dur="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6" grpId="0" animBg="1"/>
      <p:bldP spid="17" grpId="0" animBg="1"/>
      <p:bldP spid="18" grpId="0" animBg="1"/>
      <p:bldP spid="23" grpId="0" animBg="1"/>
      <p:bldP spid="24" grpId="0" animBg="1"/>
      <p:bldP spid="28" grpId="0"/>
      <p:bldP spid="3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9050" y="-371789"/>
            <a:ext cx="12209463" cy="1903572"/>
            <a:chOff x="-19050" y="-371789"/>
            <a:chExt cx="12209463" cy="1903572"/>
          </a:xfrm>
        </p:grpSpPr>
        <p:grpSp>
          <p:nvGrpSpPr>
            <p:cNvPr id="2" name="组合 1"/>
            <p:cNvGrpSpPr/>
            <p:nvPr/>
          </p:nvGrpSpPr>
          <p:grpSpPr>
            <a:xfrm>
              <a:off x="4462782" y="447555"/>
              <a:ext cx="3283897" cy="658254"/>
              <a:chOff x="1633921" y="742119"/>
              <a:chExt cx="3283897" cy="658254"/>
            </a:xfrm>
          </p:grpSpPr>
          <p:sp>
            <p:nvSpPr>
              <p:cNvPr id="6" name="TextBox 8"/>
              <p:cNvSpPr txBox="1">
                <a:spLocks noChangeArrowheads="1"/>
              </p:cNvSpPr>
              <p:nvPr/>
            </p:nvSpPr>
            <p:spPr bwMode="auto">
              <a:xfrm>
                <a:off x="1662495" y="742119"/>
                <a:ext cx="3255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b="1" dirty="0">
                    <a:solidFill>
                      <a:schemeClr val="accent1">
                        <a:lumMod val="75000"/>
                      </a:schemeClr>
                    </a:solidFill>
                    <a:latin typeface="微软雅黑" panose="020B0503020204020204" pitchFamily="34" charset="-122"/>
                    <a:ea typeface="微软雅黑" panose="020B0503020204020204" pitchFamily="34" charset="-122"/>
                    <a:sym typeface="Arial" panose="020B0604020202020204" pitchFamily="34" charset="0"/>
                  </a:rPr>
                  <a:t>加入</a:t>
                </a:r>
                <a:r>
                  <a:rPr lang="zh-CN" altLang="en-US" sz="28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标题</a:t>
                </a:r>
                <a:r>
                  <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描述</a:t>
                </a:r>
                <a:endParaRPr lang="zh-CN" altLang="en-US" sz="2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1633921" y="1231096"/>
                <a:ext cx="32553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88600" y="-371789"/>
              <a:ext cx="1762568" cy="1903572"/>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8" y="-80584"/>
              <a:ext cx="1406872" cy="1607852"/>
            </a:xfrm>
            <a:prstGeom prst="rect">
              <a:avLst/>
            </a:prstGeom>
          </p:spPr>
        </p:pic>
        <p:cxnSp>
          <p:nvCxnSpPr>
            <p:cNvPr id="5" name="直接连接符 4"/>
            <p:cNvCxnSpPr/>
            <p:nvPr/>
          </p:nvCxnSpPr>
          <p:spPr>
            <a:xfrm>
              <a:off x="-19050" y="1357086"/>
              <a:ext cx="12209463" cy="0"/>
            </a:xfrm>
            <a:prstGeom prst="line">
              <a:avLst/>
            </a:prstGeom>
            <a:ln>
              <a:solidFill>
                <a:srgbClr val="C6905A"/>
              </a:solidFill>
            </a:ln>
          </p:spPr>
          <p:style>
            <a:lnRef idx="1">
              <a:schemeClr val="accent1"/>
            </a:lnRef>
            <a:fillRef idx="0">
              <a:schemeClr val="accent1"/>
            </a:fillRef>
            <a:effectRef idx="0">
              <a:schemeClr val="accent1"/>
            </a:effectRef>
            <a:fontRef idx="minor">
              <a:schemeClr val="tx1"/>
            </a:fontRef>
          </p:style>
        </p:cxnSp>
      </p:grpSp>
      <p:sp>
        <p:nvSpPr>
          <p:cNvPr id="10" name="椭圆 9"/>
          <p:cNvSpPr/>
          <p:nvPr/>
        </p:nvSpPr>
        <p:spPr>
          <a:xfrm>
            <a:off x="1409446" y="1966951"/>
            <a:ext cx="1706880" cy="17068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1" name="组合 10"/>
          <p:cNvGrpSpPr/>
          <p:nvPr/>
        </p:nvGrpSpPr>
        <p:grpSpPr>
          <a:xfrm>
            <a:off x="2007298" y="2409016"/>
            <a:ext cx="560641" cy="691319"/>
            <a:chOff x="1876426" y="3554414"/>
            <a:chExt cx="211137" cy="260350"/>
          </a:xfrm>
          <a:solidFill>
            <a:schemeClr val="bg1"/>
          </a:solidFill>
        </p:grpSpPr>
        <p:sp>
          <p:nvSpPr>
            <p:cNvPr id="14" name="Freeform 174"/>
            <p:cNvSpPr/>
            <p:nvPr/>
          </p:nvSpPr>
          <p:spPr bwMode="auto">
            <a:xfrm>
              <a:off x="1876426" y="3656014"/>
              <a:ext cx="42863" cy="136525"/>
            </a:xfrm>
            <a:custGeom>
              <a:avLst/>
              <a:gdLst>
                <a:gd name="T0" fmla="*/ 38 w 47"/>
                <a:gd name="T1" fmla="*/ 36 h 151"/>
                <a:gd name="T2" fmla="*/ 46 w 47"/>
                <a:gd name="T3" fmla="*/ 0 h 151"/>
                <a:gd name="T4" fmla="*/ 17 w 47"/>
                <a:gd name="T5" fmla="*/ 0 h 151"/>
                <a:gd name="T6" fmla="*/ 0 w 47"/>
                <a:gd name="T7" fmla="*/ 53 h 151"/>
                <a:gd name="T8" fmla="*/ 0 w 47"/>
                <a:gd name="T9" fmla="*/ 98 h 151"/>
                <a:gd name="T10" fmla="*/ 17 w 47"/>
                <a:gd name="T11" fmla="*/ 151 h 151"/>
                <a:gd name="T12" fmla="*/ 47 w 47"/>
                <a:gd name="T13" fmla="*/ 151 h 151"/>
                <a:gd name="T14" fmla="*/ 38 w 47"/>
                <a:gd name="T15" fmla="*/ 114 h 151"/>
                <a:gd name="T16" fmla="*/ 38 w 47"/>
                <a:gd name="T17" fmla="*/ 3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1">
                  <a:moveTo>
                    <a:pt x="38" y="36"/>
                  </a:moveTo>
                  <a:cubicBezTo>
                    <a:pt x="38" y="27"/>
                    <a:pt x="41" y="13"/>
                    <a:pt x="46" y="0"/>
                  </a:cubicBezTo>
                  <a:cubicBezTo>
                    <a:pt x="17" y="0"/>
                    <a:pt x="17" y="0"/>
                    <a:pt x="17" y="0"/>
                  </a:cubicBezTo>
                  <a:cubicBezTo>
                    <a:pt x="8" y="0"/>
                    <a:pt x="0" y="39"/>
                    <a:pt x="0" y="53"/>
                  </a:cubicBezTo>
                  <a:cubicBezTo>
                    <a:pt x="0" y="98"/>
                    <a:pt x="0" y="98"/>
                    <a:pt x="0" y="98"/>
                  </a:cubicBezTo>
                  <a:cubicBezTo>
                    <a:pt x="0" y="112"/>
                    <a:pt x="8" y="151"/>
                    <a:pt x="17" y="151"/>
                  </a:cubicBezTo>
                  <a:cubicBezTo>
                    <a:pt x="47" y="151"/>
                    <a:pt x="47" y="151"/>
                    <a:pt x="47" y="151"/>
                  </a:cubicBezTo>
                  <a:cubicBezTo>
                    <a:pt x="41" y="137"/>
                    <a:pt x="38" y="123"/>
                    <a:pt x="38" y="114"/>
                  </a:cubicBezTo>
                  <a:lnTo>
                    <a:pt x="3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175"/>
            <p:cNvSpPr/>
            <p:nvPr/>
          </p:nvSpPr>
          <p:spPr bwMode="auto">
            <a:xfrm>
              <a:off x="1925638" y="3554414"/>
              <a:ext cx="161925" cy="260350"/>
            </a:xfrm>
            <a:custGeom>
              <a:avLst/>
              <a:gdLst>
                <a:gd name="T0" fmla="*/ 17 w 180"/>
                <a:gd name="T1" fmla="*/ 100 h 289"/>
                <a:gd name="T2" fmla="*/ 0 w 180"/>
                <a:gd name="T3" fmla="*/ 149 h 289"/>
                <a:gd name="T4" fmla="*/ 0 w 180"/>
                <a:gd name="T5" fmla="*/ 227 h 289"/>
                <a:gd name="T6" fmla="*/ 36 w 180"/>
                <a:gd name="T7" fmla="*/ 289 h 289"/>
                <a:gd name="T8" fmla="*/ 131 w 180"/>
                <a:gd name="T9" fmla="*/ 289 h 289"/>
                <a:gd name="T10" fmla="*/ 166 w 180"/>
                <a:gd name="T11" fmla="*/ 255 h 289"/>
                <a:gd name="T12" fmla="*/ 167 w 180"/>
                <a:gd name="T13" fmla="*/ 253 h 289"/>
                <a:gd name="T14" fmla="*/ 94 w 180"/>
                <a:gd name="T15" fmla="*/ 253 h 289"/>
                <a:gd name="T16" fmla="*/ 82 w 180"/>
                <a:gd name="T17" fmla="*/ 241 h 289"/>
                <a:gd name="T18" fmla="*/ 94 w 180"/>
                <a:gd name="T19" fmla="*/ 230 h 289"/>
                <a:gd name="T20" fmla="*/ 169 w 180"/>
                <a:gd name="T21" fmla="*/ 230 h 289"/>
                <a:gd name="T22" fmla="*/ 172 w 180"/>
                <a:gd name="T23" fmla="*/ 199 h 289"/>
                <a:gd name="T24" fmla="*/ 94 w 180"/>
                <a:gd name="T25" fmla="*/ 199 h 289"/>
                <a:gd name="T26" fmla="*/ 82 w 180"/>
                <a:gd name="T27" fmla="*/ 188 h 289"/>
                <a:gd name="T28" fmla="*/ 94 w 180"/>
                <a:gd name="T29" fmla="*/ 177 h 289"/>
                <a:gd name="T30" fmla="*/ 175 w 180"/>
                <a:gd name="T31" fmla="*/ 177 h 289"/>
                <a:gd name="T32" fmla="*/ 178 w 180"/>
                <a:gd name="T33" fmla="*/ 146 h 289"/>
                <a:gd name="T34" fmla="*/ 94 w 180"/>
                <a:gd name="T35" fmla="*/ 146 h 289"/>
                <a:gd name="T36" fmla="*/ 82 w 180"/>
                <a:gd name="T37" fmla="*/ 135 h 289"/>
                <a:gd name="T38" fmla="*/ 94 w 180"/>
                <a:gd name="T39" fmla="*/ 124 h 289"/>
                <a:gd name="T40" fmla="*/ 180 w 180"/>
                <a:gd name="T41" fmla="*/ 124 h 289"/>
                <a:gd name="T42" fmla="*/ 180 w 180"/>
                <a:gd name="T43" fmla="*/ 121 h 289"/>
                <a:gd name="T44" fmla="*/ 145 w 180"/>
                <a:gd name="T45" fmla="*/ 87 h 289"/>
                <a:gd name="T46" fmla="*/ 82 w 180"/>
                <a:gd name="T47" fmla="*/ 87 h 289"/>
                <a:gd name="T48" fmla="*/ 84 w 180"/>
                <a:gd name="T49" fmla="*/ 71 h 289"/>
                <a:gd name="T50" fmla="*/ 90 w 180"/>
                <a:gd name="T51" fmla="*/ 38 h 289"/>
                <a:gd name="T52" fmla="*/ 64 w 180"/>
                <a:gd name="T53" fmla="*/ 2 h 289"/>
                <a:gd name="T54" fmla="*/ 29 w 180"/>
                <a:gd name="T55" fmla="*/ 28 h 289"/>
                <a:gd name="T56" fmla="*/ 21 w 180"/>
                <a:gd name="T57" fmla="*/ 74 h 289"/>
                <a:gd name="T58" fmla="*/ 17 w 180"/>
                <a:gd name="T59" fmla="*/ 10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289">
                  <a:moveTo>
                    <a:pt x="17" y="100"/>
                  </a:moveTo>
                  <a:cubicBezTo>
                    <a:pt x="7" y="114"/>
                    <a:pt x="0" y="137"/>
                    <a:pt x="0" y="149"/>
                  </a:cubicBezTo>
                  <a:cubicBezTo>
                    <a:pt x="0" y="227"/>
                    <a:pt x="0" y="227"/>
                    <a:pt x="0" y="227"/>
                  </a:cubicBezTo>
                  <a:cubicBezTo>
                    <a:pt x="0" y="246"/>
                    <a:pt x="16" y="289"/>
                    <a:pt x="36" y="289"/>
                  </a:cubicBezTo>
                  <a:cubicBezTo>
                    <a:pt x="131" y="289"/>
                    <a:pt x="131" y="289"/>
                    <a:pt x="131" y="289"/>
                  </a:cubicBezTo>
                  <a:cubicBezTo>
                    <a:pt x="150" y="289"/>
                    <a:pt x="166" y="274"/>
                    <a:pt x="166" y="255"/>
                  </a:cubicBezTo>
                  <a:cubicBezTo>
                    <a:pt x="167" y="253"/>
                    <a:pt x="167" y="253"/>
                    <a:pt x="167" y="253"/>
                  </a:cubicBezTo>
                  <a:cubicBezTo>
                    <a:pt x="94" y="253"/>
                    <a:pt x="94" y="253"/>
                    <a:pt x="94" y="253"/>
                  </a:cubicBezTo>
                  <a:cubicBezTo>
                    <a:pt x="87" y="253"/>
                    <a:pt x="82" y="248"/>
                    <a:pt x="82" y="241"/>
                  </a:cubicBezTo>
                  <a:cubicBezTo>
                    <a:pt x="82" y="235"/>
                    <a:pt x="87" y="230"/>
                    <a:pt x="94" y="230"/>
                  </a:cubicBezTo>
                  <a:cubicBezTo>
                    <a:pt x="169" y="230"/>
                    <a:pt x="169" y="230"/>
                    <a:pt x="169" y="230"/>
                  </a:cubicBezTo>
                  <a:cubicBezTo>
                    <a:pt x="172" y="199"/>
                    <a:pt x="172" y="199"/>
                    <a:pt x="172" y="199"/>
                  </a:cubicBezTo>
                  <a:cubicBezTo>
                    <a:pt x="94" y="199"/>
                    <a:pt x="94" y="199"/>
                    <a:pt x="94" y="199"/>
                  </a:cubicBezTo>
                  <a:cubicBezTo>
                    <a:pt x="87" y="199"/>
                    <a:pt x="82" y="194"/>
                    <a:pt x="82" y="188"/>
                  </a:cubicBezTo>
                  <a:cubicBezTo>
                    <a:pt x="82" y="182"/>
                    <a:pt x="87" y="177"/>
                    <a:pt x="94" y="177"/>
                  </a:cubicBezTo>
                  <a:cubicBezTo>
                    <a:pt x="175" y="177"/>
                    <a:pt x="175" y="177"/>
                    <a:pt x="175" y="177"/>
                  </a:cubicBezTo>
                  <a:cubicBezTo>
                    <a:pt x="178" y="146"/>
                    <a:pt x="178" y="146"/>
                    <a:pt x="178" y="146"/>
                  </a:cubicBezTo>
                  <a:cubicBezTo>
                    <a:pt x="94" y="146"/>
                    <a:pt x="94" y="146"/>
                    <a:pt x="94" y="146"/>
                  </a:cubicBezTo>
                  <a:cubicBezTo>
                    <a:pt x="87" y="146"/>
                    <a:pt x="82" y="141"/>
                    <a:pt x="82" y="135"/>
                  </a:cubicBezTo>
                  <a:cubicBezTo>
                    <a:pt x="82" y="129"/>
                    <a:pt x="87" y="124"/>
                    <a:pt x="94" y="124"/>
                  </a:cubicBezTo>
                  <a:cubicBezTo>
                    <a:pt x="180" y="124"/>
                    <a:pt x="180" y="124"/>
                    <a:pt x="180" y="124"/>
                  </a:cubicBezTo>
                  <a:cubicBezTo>
                    <a:pt x="180" y="121"/>
                    <a:pt x="180" y="121"/>
                    <a:pt x="180" y="121"/>
                  </a:cubicBezTo>
                  <a:cubicBezTo>
                    <a:pt x="180" y="102"/>
                    <a:pt x="164" y="87"/>
                    <a:pt x="145" y="87"/>
                  </a:cubicBezTo>
                  <a:cubicBezTo>
                    <a:pt x="82" y="87"/>
                    <a:pt x="82" y="87"/>
                    <a:pt x="82" y="87"/>
                  </a:cubicBezTo>
                  <a:cubicBezTo>
                    <a:pt x="84" y="71"/>
                    <a:pt x="84" y="71"/>
                    <a:pt x="84" y="71"/>
                  </a:cubicBezTo>
                  <a:cubicBezTo>
                    <a:pt x="90" y="38"/>
                    <a:pt x="90" y="38"/>
                    <a:pt x="90" y="38"/>
                  </a:cubicBezTo>
                  <a:cubicBezTo>
                    <a:pt x="92" y="21"/>
                    <a:pt x="81" y="5"/>
                    <a:pt x="64" y="2"/>
                  </a:cubicBezTo>
                  <a:cubicBezTo>
                    <a:pt x="47" y="0"/>
                    <a:pt x="32" y="11"/>
                    <a:pt x="29" y="28"/>
                  </a:cubicBezTo>
                  <a:cubicBezTo>
                    <a:pt x="21" y="74"/>
                    <a:pt x="21" y="74"/>
                    <a:pt x="21" y="74"/>
                  </a:cubicBezTo>
                  <a:lnTo>
                    <a:pt x="17"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7" name="文本框 16"/>
          <p:cNvSpPr txBox="1"/>
          <p:nvPr/>
        </p:nvSpPr>
        <p:spPr>
          <a:xfrm>
            <a:off x="1638406" y="3867747"/>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第一阶段</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椭圆 17"/>
          <p:cNvSpPr/>
          <p:nvPr/>
        </p:nvSpPr>
        <p:spPr>
          <a:xfrm>
            <a:off x="3996481" y="1966951"/>
            <a:ext cx="1706880" cy="17068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25441" y="3867747"/>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第二阶段</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Freeform 367"/>
          <p:cNvSpPr>
            <a:spLocks noEditPoints="1"/>
          </p:cNvSpPr>
          <p:nvPr/>
        </p:nvSpPr>
        <p:spPr bwMode="auto">
          <a:xfrm>
            <a:off x="4601532" y="2505528"/>
            <a:ext cx="558316" cy="594807"/>
          </a:xfrm>
          <a:custGeom>
            <a:avLst/>
            <a:gdLst>
              <a:gd name="T0" fmla="*/ 251 w 269"/>
              <a:gd name="T1" fmla="*/ 192 h 288"/>
              <a:gd name="T2" fmla="*/ 234 w 269"/>
              <a:gd name="T3" fmla="*/ 209 h 288"/>
              <a:gd name="T4" fmla="*/ 234 w 269"/>
              <a:gd name="T5" fmla="*/ 211 h 288"/>
              <a:gd name="T6" fmla="*/ 201 w 269"/>
              <a:gd name="T7" fmla="*/ 233 h 288"/>
              <a:gd name="T8" fmla="*/ 160 w 269"/>
              <a:gd name="T9" fmla="*/ 240 h 288"/>
              <a:gd name="T10" fmla="*/ 148 w 269"/>
              <a:gd name="T11" fmla="*/ 187 h 288"/>
              <a:gd name="T12" fmla="*/ 146 w 269"/>
              <a:gd name="T13" fmla="*/ 121 h 288"/>
              <a:gd name="T14" fmla="*/ 193 w 269"/>
              <a:gd name="T15" fmla="*/ 121 h 288"/>
              <a:gd name="T16" fmla="*/ 211 w 269"/>
              <a:gd name="T17" fmla="*/ 117 h 288"/>
              <a:gd name="T18" fmla="*/ 222 w 269"/>
              <a:gd name="T19" fmla="*/ 123 h 288"/>
              <a:gd name="T20" fmla="*/ 236 w 269"/>
              <a:gd name="T21" fmla="*/ 109 h 288"/>
              <a:gd name="T22" fmla="*/ 222 w 269"/>
              <a:gd name="T23" fmla="*/ 95 h 288"/>
              <a:gd name="T24" fmla="*/ 210 w 269"/>
              <a:gd name="T25" fmla="*/ 101 h 288"/>
              <a:gd name="T26" fmla="*/ 145 w 269"/>
              <a:gd name="T27" fmla="*/ 101 h 288"/>
              <a:gd name="T28" fmla="*/ 144 w 269"/>
              <a:gd name="T29" fmla="*/ 68 h 288"/>
              <a:gd name="T30" fmla="*/ 169 w 269"/>
              <a:gd name="T31" fmla="*/ 35 h 288"/>
              <a:gd name="T32" fmla="*/ 134 w 269"/>
              <a:gd name="T33" fmla="*/ 0 h 288"/>
              <a:gd name="T34" fmla="*/ 99 w 269"/>
              <a:gd name="T35" fmla="*/ 35 h 288"/>
              <a:gd name="T36" fmla="*/ 124 w 269"/>
              <a:gd name="T37" fmla="*/ 68 h 288"/>
              <a:gd name="T38" fmla="*/ 123 w 269"/>
              <a:gd name="T39" fmla="*/ 101 h 288"/>
              <a:gd name="T40" fmla="*/ 58 w 269"/>
              <a:gd name="T41" fmla="*/ 101 h 288"/>
              <a:gd name="T42" fmla="*/ 46 w 269"/>
              <a:gd name="T43" fmla="*/ 95 h 288"/>
              <a:gd name="T44" fmla="*/ 32 w 269"/>
              <a:gd name="T45" fmla="*/ 109 h 288"/>
              <a:gd name="T46" fmla="*/ 46 w 269"/>
              <a:gd name="T47" fmla="*/ 123 h 288"/>
              <a:gd name="T48" fmla="*/ 57 w 269"/>
              <a:gd name="T49" fmla="*/ 117 h 288"/>
              <a:gd name="T50" fmla="*/ 76 w 269"/>
              <a:gd name="T51" fmla="*/ 121 h 288"/>
              <a:gd name="T52" fmla="*/ 122 w 269"/>
              <a:gd name="T53" fmla="*/ 121 h 288"/>
              <a:gd name="T54" fmla="*/ 120 w 269"/>
              <a:gd name="T55" fmla="*/ 187 h 288"/>
              <a:gd name="T56" fmla="*/ 109 w 269"/>
              <a:gd name="T57" fmla="*/ 239 h 288"/>
              <a:gd name="T58" fmla="*/ 59 w 269"/>
              <a:gd name="T59" fmla="*/ 227 h 288"/>
              <a:gd name="T60" fmla="*/ 34 w 269"/>
              <a:gd name="T61" fmla="*/ 212 h 288"/>
              <a:gd name="T62" fmla="*/ 35 w 269"/>
              <a:gd name="T63" fmla="*/ 209 h 288"/>
              <a:gd name="T64" fmla="*/ 17 w 269"/>
              <a:gd name="T65" fmla="*/ 192 h 288"/>
              <a:gd name="T66" fmla="*/ 0 w 269"/>
              <a:gd name="T67" fmla="*/ 209 h 288"/>
              <a:gd name="T68" fmla="*/ 17 w 269"/>
              <a:gd name="T69" fmla="*/ 227 h 288"/>
              <a:gd name="T70" fmla="*/ 21 w 269"/>
              <a:gd name="T71" fmla="*/ 226 h 288"/>
              <a:gd name="T72" fmla="*/ 48 w 269"/>
              <a:gd name="T73" fmla="*/ 247 h 288"/>
              <a:gd name="T74" fmla="*/ 102 w 269"/>
              <a:gd name="T75" fmla="*/ 273 h 288"/>
              <a:gd name="T76" fmla="*/ 135 w 269"/>
              <a:gd name="T77" fmla="*/ 288 h 288"/>
              <a:gd name="T78" fmla="*/ 166 w 269"/>
              <a:gd name="T79" fmla="*/ 273 h 288"/>
              <a:gd name="T80" fmla="*/ 220 w 269"/>
              <a:gd name="T81" fmla="*/ 247 h 288"/>
              <a:gd name="T82" fmla="*/ 247 w 269"/>
              <a:gd name="T83" fmla="*/ 226 h 288"/>
              <a:gd name="T84" fmla="*/ 251 w 269"/>
              <a:gd name="T85" fmla="*/ 227 h 288"/>
              <a:gd name="T86" fmla="*/ 269 w 269"/>
              <a:gd name="T87" fmla="*/ 209 h 288"/>
              <a:gd name="T88" fmla="*/ 251 w 269"/>
              <a:gd name="T89" fmla="*/ 192 h 288"/>
              <a:gd name="T90" fmla="*/ 115 w 269"/>
              <a:gd name="T91" fmla="*/ 35 h 288"/>
              <a:gd name="T92" fmla="*/ 134 w 269"/>
              <a:gd name="T93" fmla="*/ 16 h 288"/>
              <a:gd name="T94" fmla="*/ 152 w 269"/>
              <a:gd name="T95" fmla="*/ 35 h 288"/>
              <a:gd name="T96" fmla="*/ 134 w 269"/>
              <a:gd name="T97" fmla="*/ 53 h 288"/>
              <a:gd name="T98" fmla="*/ 115 w 269"/>
              <a:gd name="T99" fmla="*/ 3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9" h="288">
                <a:moveTo>
                  <a:pt x="251" y="192"/>
                </a:moveTo>
                <a:cubicBezTo>
                  <a:pt x="241" y="192"/>
                  <a:pt x="234" y="200"/>
                  <a:pt x="234" y="209"/>
                </a:cubicBezTo>
                <a:cubicBezTo>
                  <a:pt x="234" y="210"/>
                  <a:pt x="234" y="211"/>
                  <a:pt x="234" y="211"/>
                </a:cubicBezTo>
                <a:cubicBezTo>
                  <a:pt x="226" y="217"/>
                  <a:pt x="215" y="224"/>
                  <a:pt x="201" y="233"/>
                </a:cubicBezTo>
                <a:cubicBezTo>
                  <a:pt x="189" y="240"/>
                  <a:pt x="174" y="241"/>
                  <a:pt x="160" y="240"/>
                </a:cubicBezTo>
                <a:cubicBezTo>
                  <a:pt x="148" y="187"/>
                  <a:pt x="148" y="187"/>
                  <a:pt x="148" y="187"/>
                </a:cubicBezTo>
                <a:cubicBezTo>
                  <a:pt x="148" y="187"/>
                  <a:pt x="147" y="153"/>
                  <a:pt x="146" y="121"/>
                </a:cubicBezTo>
                <a:cubicBezTo>
                  <a:pt x="193" y="121"/>
                  <a:pt x="193" y="121"/>
                  <a:pt x="193" y="121"/>
                </a:cubicBezTo>
                <a:cubicBezTo>
                  <a:pt x="211" y="117"/>
                  <a:pt x="211" y="117"/>
                  <a:pt x="211" y="117"/>
                </a:cubicBezTo>
                <a:cubicBezTo>
                  <a:pt x="213" y="120"/>
                  <a:pt x="217" y="123"/>
                  <a:pt x="222" y="123"/>
                </a:cubicBezTo>
                <a:cubicBezTo>
                  <a:pt x="230" y="123"/>
                  <a:pt x="236" y="116"/>
                  <a:pt x="236" y="109"/>
                </a:cubicBezTo>
                <a:cubicBezTo>
                  <a:pt x="236" y="101"/>
                  <a:pt x="230" y="95"/>
                  <a:pt x="222" y="95"/>
                </a:cubicBezTo>
                <a:cubicBezTo>
                  <a:pt x="217" y="95"/>
                  <a:pt x="213" y="97"/>
                  <a:pt x="210" y="101"/>
                </a:cubicBezTo>
                <a:cubicBezTo>
                  <a:pt x="145" y="101"/>
                  <a:pt x="145" y="101"/>
                  <a:pt x="145" y="101"/>
                </a:cubicBezTo>
                <a:cubicBezTo>
                  <a:pt x="145" y="87"/>
                  <a:pt x="144" y="75"/>
                  <a:pt x="144" y="68"/>
                </a:cubicBezTo>
                <a:cubicBezTo>
                  <a:pt x="158" y="63"/>
                  <a:pt x="169" y="50"/>
                  <a:pt x="169" y="35"/>
                </a:cubicBezTo>
                <a:cubicBezTo>
                  <a:pt x="169" y="16"/>
                  <a:pt x="153" y="0"/>
                  <a:pt x="134" y="0"/>
                </a:cubicBezTo>
                <a:cubicBezTo>
                  <a:pt x="115" y="0"/>
                  <a:pt x="99" y="16"/>
                  <a:pt x="99" y="35"/>
                </a:cubicBezTo>
                <a:cubicBezTo>
                  <a:pt x="99" y="50"/>
                  <a:pt x="110" y="64"/>
                  <a:pt x="124" y="68"/>
                </a:cubicBezTo>
                <a:cubicBezTo>
                  <a:pt x="124" y="75"/>
                  <a:pt x="124" y="87"/>
                  <a:pt x="123" y="101"/>
                </a:cubicBezTo>
                <a:cubicBezTo>
                  <a:pt x="58" y="101"/>
                  <a:pt x="58" y="101"/>
                  <a:pt x="58" y="101"/>
                </a:cubicBezTo>
                <a:cubicBezTo>
                  <a:pt x="55" y="97"/>
                  <a:pt x="51" y="95"/>
                  <a:pt x="46" y="95"/>
                </a:cubicBezTo>
                <a:cubicBezTo>
                  <a:pt x="38" y="95"/>
                  <a:pt x="32" y="101"/>
                  <a:pt x="32" y="109"/>
                </a:cubicBezTo>
                <a:cubicBezTo>
                  <a:pt x="32" y="116"/>
                  <a:pt x="38" y="123"/>
                  <a:pt x="46" y="123"/>
                </a:cubicBezTo>
                <a:cubicBezTo>
                  <a:pt x="51" y="123"/>
                  <a:pt x="55" y="120"/>
                  <a:pt x="57" y="117"/>
                </a:cubicBezTo>
                <a:cubicBezTo>
                  <a:pt x="76" y="121"/>
                  <a:pt x="76" y="121"/>
                  <a:pt x="76" y="121"/>
                </a:cubicBezTo>
                <a:cubicBezTo>
                  <a:pt x="122" y="121"/>
                  <a:pt x="122" y="121"/>
                  <a:pt x="122" y="121"/>
                </a:cubicBezTo>
                <a:cubicBezTo>
                  <a:pt x="121" y="153"/>
                  <a:pt x="120" y="187"/>
                  <a:pt x="120" y="187"/>
                </a:cubicBezTo>
                <a:cubicBezTo>
                  <a:pt x="109" y="239"/>
                  <a:pt x="109" y="239"/>
                  <a:pt x="109" y="239"/>
                </a:cubicBezTo>
                <a:cubicBezTo>
                  <a:pt x="91" y="239"/>
                  <a:pt x="73" y="237"/>
                  <a:pt x="59" y="227"/>
                </a:cubicBezTo>
                <a:cubicBezTo>
                  <a:pt x="49" y="221"/>
                  <a:pt x="41" y="217"/>
                  <a:pt x="34" y="212"/>
                </a:cubicBezTo>
                <a:cubicBezTo>
                  <a:pt x="35" y="211"/>
                  <a:pt x="35" y="210"/>
                  <a:pt x="35" y="209"/>
                </a:cubicBezTo>
                <a:cubicBezTo>
                  <a:pt x="35" y="200"/>
                  <a:pt x="27" y="192"/>
                  <a:pt x="17" y="192"/>
                </a:cubicBezTo>
                <a:cubicBezTo>
                  <a:pt x="8" y="192"/>
                  <a:pt x="0" y="200"/>
                  <a:pt x="0" y="209"/>
                </a:cubicBezTo>
                <a:cubicBezTo>
                  <a:pt x="0" y="219"/>
                  <a:pt x="8" y="227"/>
                  <a:pt x="17" y="227"/>
                </a:cubicBezTo>
                <a:cubicBezTo>
                  <a:pt x="19" y="227"/>
                  <a:pt x="20" y="227"/>
                  <a:pt x="21" y="226"/>
                </a:cubicBezTo>
                <a:cubicBezTo>
                  <a:pt x="28" y="232"/>
                  <a:pt x="37" y="239"/>
                  <a:pt x="48" y="247"/>
                </a:cubicBezTo>
                <a:cubicBezTo>
                  <a:pt x="64" y="257"/>
                  <a:pt x="82" y="267"/>
                  <a:pt x="102" y="273"/>
                </a:cubicBezTo>
                <a:cubicBezTo>
                  <a:pt x="105" y="274"/>
                  <a:pt x="128" y="288"/>
                  <a:pt x="135" y="288"/>
                </a:cubicBezTo>
                <a:cubicBezTo>
                  <a:pt x="141" y="288"/>
                  <a:pt x="161" y="276"/>
                  <a:pt x="166" y="273"/>
                </a:cubicBezTo>
                <a:cubicBezTo>
                  <a:pt x="186" y="267"/>
                  <a:pt x="205" y="257"/>
                  <a:pt x="220" y="247"/>
                </a:cubicBezTo>
                <a:cubicBezTo>
                  <a:pt x="231" y="239"/>
                  <a:pt x="241" y="232"/>
                  <a:pt x="247" y="226"/>
                </a:cubicBezTo>
                <a:cubicBezTo>
                  <a:pt x="248" y="227"/>
                  <a:pt x="250" y="227"/>
                  <a:pt x="251" y="227"/>
                </a:cubicBezTo>
                <a:cubicBezTo>
                  <a:pt x="261" y="227"/>
                  <a:pt x="269" y="219"/>
                  <a:pt x="269" y="209"/>
                </a:cubicBezTo>
                <a:cubicBezTo>
                  <a:pt x="269" y="200"/>
                  <a:pt x="261" y="192"/>
                  <a:pt x="251" y="192"/>
                </a:cubicBezTo>
                <a:close/>
                <a:moveTo>
                  <a:pt x="115" y="35"/>
                </a:moveTo>
                <a:cubicBezTo>
                  <a:pt x="115" y="25"/>
                  <a:pt x="124" y="16"/>
                  <a:pt x="134" y="16"/>
                </a:cubicBezTo>
                <a:cubicBezTo>
                  <a:pt x="144" y="16"/>
                  <a:pt x="152" y="25"/>
                  <a:pt x="152" y="35"/>
                </a:cubicBezTo>
                <a:cubicBezTo>
                  <a:pt x="152" y="45"/>
                  <a:pt x="144" y="53"/>
                  <a:pt x="134" y="53"/>
                </a:cubicBezTo>
                <a:cubicBezTo>
                  <a:pt x="124" y="53"/>
                  <a:pt x="115" y="45"/>
                  <a:pt x="115" y="3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1" name="椭圆 20"/>
          <p:cNvSpPr/>
          <p:nvPr/>
        </p:nvSpPr>
        <p:spPr>
          <a:xfrm>
            <a:off x="6583516" y="1966951"/>
            <a:ext cx="1706880" cy="17068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文本框 21"/>
          <p:cNvSpPr txBox="1"/>
          <p:nvPr/>
        </p:nvSpPr>
        <p:spPr>
          <a:xfrm>
            <a:off x="6812476" y="3867747"/>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第三阶段</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7149871" y="2513613"/>
            <a:ext cx="594850" cy="613555"/>
            <a:chOff x="9117013" y="5110164"/>
            <a:chExt cx="252413" cy="260350"/>
          </a:xfrm>
          <a:solidFill>
            <a:schemeClr val="bg1"/>
          </a:solidFill>
        </p:grpSpPr>
        <p:sp>
          <p:nvSpPr>
            <p:cNvPr id="24" name="Freeform 378"/>
            <p:cNvSpPr/>
            <p:nvPr/>
          </p:nvSpPr>
          <p:spPr bwMode="auto">
            <a:xfrm>
              <a:off x="9117013" y="5273676"/>
              <a:ext cx="252413" cy="96838"/>
            </a:xfrm>
            <a:custGeom>
              <a:avLst/>
              <a:gdLst>
                <a:gd name="T0" fmla="*/ 34 w 280"/>
                <a:gd name="T1" fmla="*/ 75 h 108"/>
                <a:gd name="T2" fmla="*/ 10 w 280"/>
                <a:gd name="T3" fmla="*/ 75 h 108"/>
                <a:gd name="T4" fmla="*/ 0 w 280"/>
                <a:gd name="T5" fmla="*/ 85 h 108"/>
                <a:gd name="T6" fmla="*/ 0 w 280"/>
                <a:gd name="T7" fmla="*/ 98 h 108"/>
                <a:gd name="T8" fmla="*/ 10 w 280"/>
                <a:gd name="T9" fmla="*/ 108 h 108"/>
                <a:gd name="T10" fmla="*/ 270 w 280"/>
                <a:gd name="T11" fmla="*/ 108 h 108"/>
                <a:gd name="T12" fmla="*/ 280 w 280"/>
                <a:gd name="T13" fmla="*/ 98 h 108"/>
                <a:gd name="T14" fmla="*/ 280 w 280"/>
                <a:gd name="T15" fmla="*/ 85 h 108"/>
                <a:gd name="T16" fmla="*/ 270 w 280"/>
                <a:gd name="T17" fmla="*/ 75 h 108"/>
                <a:gd name="T18" fmla="*/ 248 w 280"/>
                <a:gd name="T19" fmla="*/ 75 h 108"/>
                <a:gd name="T20" fmla="*/ 220 w 280"/>
                <a:gd name="T21" fmla="*/ 0 h 108"/>
                <a:gd name="T22" fmla="*/ 62 w 280"/>
                <a:gd name="T23" fmla="*/ 0 h 108"/>
                <a:gd name="T24" fmla="*/ 34 w 280"/>
                <a:gd name="T2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108">
                  <a:moveTo>
                    <a:pt x="34" y="75"/>
                  </a:moveTo>
                  <a:cubicBezTo>
                    <a:pt x="10" y="75"/>
                    <a:pt x="10" y="75"/>
                    <a:pt x="10" y="75"/>
                  </a:cubicBezTo>
                  <a:cubicBezTo>
                    <a:pt x="5" y="75"/>
                    <a:pt x="0" y="79"/>
                    <a:pt x="0" y="85"/>
                  </a:cubicBezTo>
                  <a:cubicBezTo>
                    <a:pt x="0" y="98"/>
                    <a:pt x="0" y="98"/>
                    <a:pt x="0" y="98"/>
                  </a:cubicBezTo>
                  <a:cubicBezTo>
                    <a:pt x="0" y="103"/>
                    <a:pt x="5" y="108"/>
                    <a:pt x="10" y="108"/>
                  </a:cubicBezTo>
                  <a:cubicBezTo>
                    <a:pt x="270" y="108"/>
                    <a:pt x="270" y="108"/>
                    <a:pt x="270" y="108"/>
                  </a:cubicBezTo>
                  <a:cubicBezTo>
                    <a:pt x="276" y="108"/>
                    <a:pt x="280" y="103"/>
                    <a:pt x="280" y="98"/>
                  </a:cubicBezTo>
                  <a:cubicBezTo>
                    <a:pt x="280" y="85"/>
                    <a:pt x="280" y="85"/>
                    <a:pt x="280" y="85"/>
                  </a:cubicBezTo>
                  <a:cubicBezTo>
                    <a:pt x="280" y="79"/>
                    <a:pt x="276" y="75"/>
                    <a:pt x="270" y="75"/>
                  </a:cubicBezTo>
                  <a:cubicBezTo>
                    <a:pt x="248" y="75"/>
                    <a:pt x="248" y="75"/>
                    <a:pt x="248" y="75"/>
                  </a:cubicBezTo>
                  <a:cubicBezTo>
                    <a:pt x="220" y="0"/>
                    <a:pt x="220" y="0"/>
                    <a:pt x="220" y="0"/>
                  </a:cubicBezTo>
                  <a:cubicBezTo>
                    <a:pt x="62" y="0"/>
                    <a:pt x="62" y="0"/>
                    <a:pt x="62" y="0"/>
                  </a:cubicBez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379"/>
            <p:cNvSpPr/>
            <p:nvPr/>
          </p:nvSpPr>
          <p:spPr bwMode="auto">
            <a:xfrm>
              <a:off x="9209088" y="5110164"/>
              <a:ext cx="69850" cy="68263"/>
            </a:xfrm>
            <a:custGeom>
              <a:avLst/>
              <a:gdLst>
                <a:gd name="T0" fmla="*/ 54 w 78"/>
                <a:gd name="T1" fmla="*/ 9 h 75"/>
                <a:gd name="T2" fmla="*/ 39 w 78"/>
                <a:gd name="T3" fmla="*/ 0 h 75"/>
                <a:gd name="T4" fmla="*/ 24 w 78"/>
                <a:gd name="T5" fmla="*/ 10 h 75"/>
                <a:gd name="T6" fmla="*/ 0 w 78"/>
                <a:gd name="T7" fmla="*/ 75 h 75"/>
                <a:gd name="T8" fmla="*/ 78 w 78"/>
                <a:gd name="T9" fmla="*/ 75 h 75"/>
                <a:gd name="T10" fmla="*/ 54 w 78"/>
                <a:gd name="T11" fmla="*/ 9 h 75"/>
              </a:gdLst>
              <a:ahLst/>
              <a:cxnLst>
                <a:cxn ang="0">
                  <a:pos x="T0" y="T1"/>
                </a:cxn>
                <a:cxn ang="0">
                  <a:pos x="T2" y="T3"/>
                </a:cxn>
                <a:cxn ang="0">
                  <a:pos x="T4" y="T5"/>
                </a:cxn>
                <a:cxn ang="0">
                  <a:pos x="T6" y="T7"/>
                </a:cxn>
                <a:cxn ang="0">
                  <a:pos x="T8" y="T9"/>
                </a:cxn>
                <a:cxn ang="0">
                  <a:pos x="T10" y="T11"/>
                </a:cxn>
              </a:cxnLst>
              <a:rect l="0" t="0" r="r" b="b"/>
              <a:pathLst>
                <a:path w="78" h="75">
                  <a:moveTo>
                    <a:pt x="54" y="9"/>
                  </a:moveTo>
                  <a:cubicBezTo>
                    <a:pt x="54" y="9"/>
                    <a:pt x="52" y="0"/>
                    <a:pt x="39" y="0"/>
                  </a:cubicBezTo>
                  <a:cubicBezTo>
                    <a:pt x="26" y="0"/>
                    <a:pt x="24" y="10"/>
                    <a:pt x="24" y="10"/>
                  </a:cubicBezTo>
                  <a:cubicBezTo>
                    <a:pt x="0" y="75"/>
                    <a:pt x="0" y="75"/>
                    <a:pt x="0" y="75"/>
                  </a:cubicBezTo>
                  <a:cubicBezTo>
                    <a:pt x="78" y="75"/>
                    <a:pt x="78" y="75"/>
                    <a:pt x="78" y="75"/>
                  </a:cubicBezTo>
                  <a:lnTo>
                    <a:pt x="5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380"/>
            <p:cNvSpPr/>
            <p:nvPr/>
          </p:nvSpPr>
          <p:spPr bwMode="auto">
            <a:xfrm>
              <a:off x="9182101" y="5203826"/>
              <a:ext cx="122238" cy="44450"/>
            </a:xfrm>
            <a:custGeom>
              <a:avLst/>
              <a:gdLst>
                <a:gd name="T0" fmla="*/ 10 w 77"/>
                <a:gd name="T1" fmla="*/ 0 h 28"/>
                <a:gd name="T2" fmla="*/ 0 w 77"/>
                <a:gd name="T3" fmla="*/ 28 h 28"/>
                <a:gd name="T4" fmla="*/ 77 w 77"/>
                <a:gd name="T5" fmla="*/ 28 h 28"/>
                <a:gd name="T6" fmla="*/ 67 w 77"/>
                <a:gd name="T7" fmla="*/ 0 h 28"/>
                <a:gd name="T8" fmla="*/ 10 w 77"/>
                <a:gd name="T9" fmla="*/ 0 h 28"/>
              </a:gdLst>
              <a:ahLst/>
              <a:cxnLst>
                <a:cxn ang="0">
                  <a:pos x="T0" y="T1"/>
                </a:cxn>
                <a:cxn ang="0">
                  <a:pos x="T2" y="T3"/>
                </a:cxn>
                <a:cxn ang="0">
                  <a:pos x="T4" y="T5"/>
                </a:cxn>
                <a:cxn ang="0">
                  <a:pos x="T6" y="T7"/>
                </a:cxn>
                <a:cxn ang="0">
                  <a:pos x="T8" y="T9"/>
                </a:cxn>
              </a:cxnLst>
              <a:rect l="0" t="0" r="r" b="b"/>
              <a:pathLst>
                <a:path w="77" h="28">
                  <a:moveTo>
                    <a:pt x="10" y="0"/>
                  </a:moveTo>
                  <a:lnTo>
                    <a:pt x="0" y="28"/>
                  </a:lnTo>
                  <a:lnTo>
                    <a:pt x="77" y="28"/>
                  </a:lnTo>
                  <a:lnTo>
                    <a:pt x="67"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7" name="椭圆 26"/>
          <p:cNvSpPr/>
          <p:nvPr/>
        </p:nvSpPr>
        <p:spPr>
          <a:xfrm>
            <a:off x="9170552" y="1966951"/>
            <a:ext cx="1706880" cy="1706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文本框 27"/>
          <p:cNvSpPr txBox="1"/>
          <p:nvPr/>
        </p:nvSpPr>
        <p:spPr>
          <a:xfrm>
            <a:off x="9399512" y="3867747"/>
            <a:ext cx="1269641"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第四阶段</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9768692" y="2599163"/>
            <a:ext cx="531260" cy="528001"/>
            <a:chOff x="9631377" y="4592655"/>
            <a:chExt cx="258763" cy="257176"/>
          </a:xfrm>
          <a:solidFill>
            <a:schemeClr val="bg1"/>
          </a:solidFill>
        </p:grpSpPr>
        <p:sp>
          <p:nvSpPr>
            <p:cNvPr id="30" name="Freeform 229"/>
            <p:cNvSpPr>
              <a:spLocks noEditPoints="1"/>
            </p:cNvSpPr>
            <p:nvPr/>
          </p:nvSpPr>
          <p:spPr bwMode="auto">
            <a:xfrm>
              <a:off x="9631377" y="4592655"/>
              <a:ext cx="258763" cy="257176"/>
            </a:xfrm>
            <a:custGeom>
              <a:avLst/>
              <a:gdLst>
                <a:gd name="T0" fmla="*/ 249 w 288"/>
                <a:gd name="T1" fmla="*/ 60 h 286"/>
                <a:gd name="T2" fmla="*/ 138 w 288"/>
                <a:gd name="T3" fmla="*/ 27 h 286"/>
                <a:gd name="T4" fmla="*/ 86 w 288"/>
                <a:gd name="T5" fmla="*/ 0 h 286"/>
                <a:gd name="T6" fmla="*/ 68 w 288"/>
                <a:gd name="T7" fmla="*/ 17 h 286"/>
                <a:gd name="T8" fmla="*/ 68 w 288"/>
                <a:gd name="T9" fmla="*/ 18 h 286"/>
                <a:gd name="T10" fmla="*/ 32 w 288"/>
                <a:gd name="T11" fmla="*/ 104 h 286"/>
                <a:gd name="T12" fmla="*/ 16 w 288"/>
                <a:gd name="T13" fmla="*/ 103 h 286"/>
                <a:gd name="T14" fmla="*/ 0 w 288"/>
                <a:gd name="T15" fmla="*/ 118 h 286"/>
                <a:gd name="T16" fmla="*/ 5 w 288"/>
                <a:gd name="T17" fmla="*/ 182 h 286"/>
                <a:gd name="T18" fmla="*/ 17 w 288"/>
                <a:gd name="T19" fmla="*/ 186 h 286"/>
                <a:gd name="T20" fmla="*/ 75 w 288"/>
                <a:gd name="T21" fmla="*/ 237 h 286"/>
                <a:gd name="T22" fmla="*/ 71 w 288"/>
                <a:gd name="T23" fmla="*/ 270 h 286"/>
                <a:gd name="T24" fmla="*/ 87 w 288"/>
                <a:gd name="T25" fmla="*/ 286 h 286"/>
                <a:gd name="T26" fmla="*/ 150 w 288"/>
                <a:gd name="T27" fmla="*/ 280 h 286"/>
                <a:gd name="T28" fmla="*/ 153 w 288"/>
                <a:gd name="T29" fmla="*/ 268 h 286"/>
                <a:gd name="T30" fmla="*/ 156 w 288"/>
                <a:gd name="T31" fmla="*/ 262 h 286"/>
                <a:gd name="T32" fmla="*/ 162 w 288"/>
                <a:gd name="T33" fmla="*/ 268 h 286"/>
                <a:gd name="T34" fmla="*/ 165 w 288"/>
                <a:gd name="T35" fmla="*/ 280 h 286"/>
                <a:gd name="T36" fmla="*/ 228 w 288"/>
                <a:gd name="T37" fmla="*/ 286 h 286"/>
                <a:gd name="T38" fmla="*/ 244 w 288"/>
                <a:gd name="T39" fmla="*/ 270 h 286"/>
                <a:gd name="T40" fmla="*/ 240 w 288"/>
                <a:gd name="T41" fmla="*/ 236 h 286"/>
                <a:gd name="T42" fmla="*/ 224 w 288"/>
                <a:gd name="T43" fmla="*/ 223 h 286"/>
                <a:gd name="T44" fmla="*/ 224 w 288"/>
                <a:gd name="T45" fmla="*/ 266 h 286"/>
                <a:gd name="T46" fmla="*/ 185 w 288"/>
                <a:gd name="T47" fmla="*/ 240 h 286"/>
                <a:gd name="T48" fmla="*/ 156 w 288"/>
                <a:gd name="T49" fmla="*/ 243 h 286"/>
                <a:gd name="T50" fmla="*/ 130 w 288"/>
                <a:gd name="T51" fmla="*/ 241 h 286"/>
                <a:gd name="T52" fmla="*/ 91 w 288"/>
                <a:gd name="T53" fmla="*/ 266 h 286"/>
                <a:gd name="T54" fmla="*/ 91 w 288"/>
                <a:gd name="T55" fmla="*/ 224 h 286"/>
                <a:gd name="T56" fmla="*/ 46 w 288"/>
                <a:gd name="T57" fmla="*/ 164 h 286"/>
                <a:gd name="T58" fmla="*/ 20 w 288"/>
                <a:gd name="T59" fmla="*/ 122 h 286"/>
                <a:gd name="T60" fmla="*/ 48 w 288"/>
                <a:gd name="T61" fmla="*/ 117 h 286"/>
                <a:gd name="T62" fmla="*/ 88 w 288"/>
                <a:gd name="T63" fmla="*/ 65 h 286"/>
                <a:gd name="T64" fmla="*/ 135 w 288"/>
                <a:gd name="T65" fmla="*/ 47 h 286"/>
                <a:gd name="T66" fmla="*/ 156 w 288"/>
                <a:gd name="T67" fmla="*/ 45 h 286"/>
                <a:gd name="T68" fmla="*/ 269 w 288"/>
                <a:gd name="T69" fmla="*/ 144 h 286"/>
                <a:gd name="T70" fmla="*/ 224 w 288"/>
                <a:gd name="T71" fmla="*/ 22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8" h="286">
                  <a:moveTo>
                    <a:pt x="288" y="144"/>
                  </a:moveTo>
                  <a:cubicBezTo>
                    <a:pt x="288" y="111"/>
                    <a:pt x="273" y="81"/>
                    <a:pt x="249" y="60"/>
                  </a:cubicBezTo>
                  <a:cubicBezTo>
                    <a:pt x="225" y="39"/>
                    <a:pt x="192" y="26"/>
                    <a:pt x="156" y="26"/>
                  </a:cubicBezTo>
                  <a:cubicBezTo>
                    <a:pt x="150" y="26"/>
                    <a:pt x="144" y="26"/>
                    <a:pt x="138" y="27"/>
                  </a:cubicBezTo>
                  <a:cubicBezTo>
                    <a:pt x="94" y="2"/>
                    <a:pt x="94" y="2"/>
                    <a:pt x="94" y="2"/>
                  </a:cubicBezTo>
                  <a:cubicBezTo>
                    <a:pt x="92" y="0"/>
                    <a:pt x="89" y="0"/>
                    <a:pt x="86" y="0"/>
                  </a:cubicBezTo>
                  <a:cubicBezTo>
                    <a:pt x="83" y="0"/>
                    <a:pt x="80" y="0"/>
                    <a:pt x="77" y="2"/>
                  </a:cubicBezTo>
                  <a:cubicBezTo>
                    <a:pt x="72" y="5"/>
                    <a:pt x="68" y="11"/>
                    <a:pt x="68" y="17"/>
                  </a:cubicBezTo>
                  <a:cubicBezTo>
                    <a:pt x="68" y="17"/>
                    <a:pt x="68" y="17"/>
                    <a:pt x="68" y="17"/>
                  </a:cubicBezTo>
                  <a:cubicBezTo>
                    <a:pt x="68" y="17"/>
                    <a:pt x="68" y="17"/>
                    <a:pt x="68" y="18"/>
                  </a:cubicBezTo>
                  <a:cubicBezTo>
                    <a:pt x="69" y="55"/>
                    <a:pt x="69" y="55"/>
                    <a:pt x="69" y="55"/>
                  </a:cubicBezTo>
                  <a:cubicBezTo>
                    <a:pt x="52" y="68"/>
                    <a:pt x="40" y="85"/>
                    <a:pt x="32" y="104"/>
                  </a:cubicBezTo>
                  <a:cubicBezTo>
                    <a:pt x="17" y="103"/>
                    <a:pt x="17" y="103"/>
                    <a:pt x="17" y="103"/>
                  </a:cubicBezTo>
                  <a:cubicBezTo>
                    <a:pt x="17" y="103"/>
                    <a:pt x="16" y="103"/>
                    <a:pt x="16" y="103"/>
                  </a:cubicBezTo>
                  <a:cubicBezTo>
                    <a:pt x="12" y="103"/>
                    <a:pt x="8" y="104"/>
                    <a:pt x="5" y="107"/>
                  </a:cubicBezTo>
                  <a:cubicBezTo>
                    <a:pt x="2" y="110"/>
                    <a:pt x="0" y="114"/>
                    <a:pt x="0" y="118"/>
                  </a:cubicBezTo>
                  <a:cubicBezTo>
                    <a:pt x="0" y="170"/>
                    <a:pt x="0" y="170"/>
                    <a:pt x="0" y="170"/>
                  </a:cubicBezTo>
                  <a:cubicBezTo>
                    <a:pt x="0" y="175"/>
                    <a:pt x="2" y="179"/>
                    <a:pt x="5" y="182"/>
                  </a:cubicBezTo>
                  <a:cubicBezTo>
                    <a:pt x="8" y="184"/>
                    <a:pt x="12" y="186"/>
                    <a:pt x="16" y="186"/>
                  </a:cubicBezTo>
                  <a:cubicBezTo>
                    <a:pt x="16" y="186"/>
                    <a:pt x="17" y="186"/>
                    <a:pt x="17" y="186"/>
                  </a:cubicBezTo>
                  <a:cubicBezTo>
                    <a:pt x="32" y="184"/>
                    <a:pt x="32" y="184"/>
                    <a:pt x="32" y="184"/>
                  </a:cubicBezTo>
                  <a:cubicBezTo>
                    <a:pt x="41" y="206"/>
                    <a:pt x="56" y="224"/>
                    <a:pt x="75" y="237"/>
                  </a:cubicBezTo>
                  <a:cubicBezTo>
                    <a:pt x="71" y="268"/>
                    <a:pt x="71" y="268"/>
                    <a:pt x="71" y="268"/>
                  </a:cubicBezTo>
                  <a:cubicBezTo>
                    <a:pt x="71" y="269"/>
                    <a:pt x="71" y="269"/>
                    <a:pt x="71" y="270"/>
                  </a:cubicBezTo>
                  <a:cubicBezTo>
                    <a:pt x="71" y="274"/>
                    <a:pt x="73" y="277"/>
                    <a:pt x="75" y="280"/>
                  </a:cubicBezTo>
                  <a:cubicBezTo>
                    <a:pt x="78" y="284"/>
                    <a:pt x="82" y="286"/>
                    <a:pt x="87" y="286"/>
                  </a:cubicBezTo>
                  <a:cubicBezTo>
                    <a:pt x="138" y="286"/>
                    <a:pt x="138" y="286"/>
                    <a:pt x="138" y="286"/>
                  </a:cubicBezTo>
                  <a:cubicBezTo>
                    <a:pt x="142" y="286"/>
                    <a:pt x="147" y="284"/>
                    <a:pt x="150" y="280"/>
                  </a:cubicBezTo>
                  <a:cubicBezTo>
                    <a:pt x="152" y="277"/>
                    <a:pt x="153" y="274"/>
                    <a:pt x="153" y="270"/>
                  </a:cubicBezTo>
                  <a:cubicBezTo>
                    <a:pt x="153" y="269"/>
                    <a:pt x="153" y="269"/>
                    <a:pt x="153" y="268"/>
                  </a:cubicBezTo>
                  <a:cubicBezTo>
                    <a:pt x="153" y="262"/>
                    <a:pt x="153" y="262"/>
                    <a:pt x="153" y="262"/>
                  </a:cubicBezTo>
                  <a:cubicBezTo>
                    <a:pt x="154" y="262"/>
                    <a:pt x="155" y="262"/>
                    <a:pt x="156" y="262"/>
                  </a:cubicBezTo>
                  <a:cubicBezTo>
                    <a:pt x="158" y="262"/>
                    <a:pt x="160" y="262"/>
                    <a:pt x="162" y="262"/>
                  </a:cubicBezTo>
                  <a:cubicBezTo>
                    <a:pt x="162" y="268"/>
                    <a:pt x="162" y="268"/>
                    <a:pt x="162" y="268"/>
                  </a:cubicBezTo>
                  <a:cubicBezTo>
                    <a:pt x="162" y="269"/>
                    <a:pt x="161" y="269"/>
                    <a:pt x="161" y="270"/>
                  </a:cubicBezTo>
                  <a:cubicBezTo>
                    <a:pt x="161" y="274"/>
                    <a:pt x="163" y="277"/>
                    <a:pt x="165" y="280"/>
                  </a:cubicBezTo>
                  <a:cubicBezTo>
                    <a:pt x="168" y="284"/>
                    <a:pt x="173" y="286"/>
                    <a:pt x="177" y="286"/>
                  </a:cubicBezTo>
                  <a:cubicBezTo>
                    <a:pt x="228" y="286"/>
                    <a:pt x="228" y="286"/>
                    <a:pt x="228" y="286"/>
                  </a:cubicBezTo>
                  <a:cubicBezTo>
                    <a:pt x="233" y="285"/>
                    <a:pt x="237" y="284"/>
                    <a:pt x="240" y="280"/>
                  </a:cubicBezTo>
                  <a:cubicBezTo>
                    <a:pt x="242" y="277"/>
                    <a:pt x="244" y="274"/>
                    <a:pt x="244" y="270"/>
                  </a:cubicBezTo>
                  <a:cubicBezTo>
                    <a:pt x="244" y="269"/>
                    <a:pt x="244" y="269"/>
                    <a:pt x="243" y="268"/>
                  </a:cubicBezTo>
                  <a:cubicBezTo>
                    <a:pt x="240" y="236"/>
                    <a:pt x="240" y="236"/>
                    <a:pt x="240" y="236"/>
                  </a:cubicBezTo>
                  <a:cubicBezTo>
                    <a:pt x="269" y="214"/>
                    <a:pt x="288" y="181"/>
                    <a:pt x="288" y="144"/>
                  </a:cubicBezTo>
                  <a:close/>
                  <a:moveTo>
                    <a:pt x="224" y="223"/>
                  </a:moveTo>
                  <a:cubicBezTo>
                    <a:pt x="219" y="226"/>
                    <a:pt x="219" y="226"/>
                    <a:pt x="219" y="226"/>
                  </a:cubicBezTo>
                  <a:cubicBezTo>
                    <a:pt x="224" y="266"/>
                    <a:pt x="224" y="266"/>
                    <a:pt x="224" y="266"/>
                  </a:cubicBezTo>
                  <a:cubicBezTo>
                    <a:pt x="181" y="266"/>
                    <a:pt x="181" y="266"/>
                    <a:pt x="181" y="266"/>
                  </a:cubicBezTo>
                  <a:cubicBezTo>
                    <a:pt x="185" y="240"/>
                    <a:pt x="185" y="240"/>
                    <a:pt x="185" y="240"/>
                  </a:cubicBezTo>
                  <a:cubicBezTo>
                    <a:pt x="172" y="242"/>
                    <a:pt x="172" y="242"/>
                    <a:pt x="172" y="242"/>
                  </a:cubicBezTo>
                  <a:cubicBezTo>
                    <a:pt x="167" y="242"/>
                    <a:pt x="162" y="243"/>
                    <a:pt x="156" y="243"/>
                  </a:cubicBezTo>
                  <a:cubicBezTo>
                    <a:pt x="152" y="243"/>
                    <a:pt x="147" y="243"/>
                    <a:pt x="143" y="242"/>
                  </a:cubicBezTo>
                  <a:cubicBezTo>
                    <a:pt x="130" y="241"/>
                    <a:pt x="130" y="241"/>
                    <a:pt x="130" y="241"/>
                  </a:cubicBezTo>
                  <a:cubicBezTo>
                    <a:pt x="134" y="266"/>
                    <a:pt x="134" y="266"/>
                    <a:pt x="134" y="266"/>
                  </a:cubicBezTo>
                  <a:cubicBezTo>
                    <a:pt x="91" y="266"/>
                    <a:pt x="91" y="266"/>
                    <a:pt x="91" y="266"/>
                  </a:cubicBezTo>
                  <a:cubicBezTo>
                    <a:pt x="96" y="228"/>
                    <a:pt x="96" y="228"/>
                    <a:pt x="96" y="228"/>
                  </a:cubicBezTo>
                  <a:cubicBezTo>
                    <a:pt x="91" y="224"/>
                    <a:pt x="91" y="224"/>
                    <a:pt x="91" y="224"/>
                  </a:cubicBezTo>
                  <a:cubicBezTo>
                    <a:pt x="70" y="211"/>
                    <a:pt x="55" y="193"/>
                    <a:pt x="48" y="171"/>
                  </a:cubicBezTo>
                  <a:cubicBezTo>
                    <a:pt x="46" y="164"/>
                    <a:pt x="46" y="164"/>
                    <a:pt x="46" y="164"/>
                  </a:cubicBezTo>
                  <a:cubicBezTo>
                    <a:pt x="20" y="166"/>
                    <a:pt x="20" y="166"/>
                    <a:pt x="20" y="166"/>
                  </a:cubicBezTo>
                  <a:cubicBezTo>
                    <a:pt x="20" y="122"/>
                    <a:pt x="20" y="122"/>
                    <a:pt x="20" y="122"/>
                  </a:cubicBezTo>
                  <a:cubicBezTo>
                    <a:pt x="45" y="125"/>
                    <a:pt x="45" y="125"/>
                    <a:pt x="45" y="125"/>
                  </a:cubicBezTo>
                  <a:cubicBezTo>
                    <a:pt x="48" y="117"/>
                    <a:pt x="48" y="117"/>
                    <a:pt x="48" y="117"/>
                  </a:cubicBezTo>
                  <a:cubicBezTo>
                    <a:pt x="54" y="98"/>
                    <a:pt x="67" y="81"/>
                    <a:pt x="84" y="68"/>
                  </a:cubicBezTo>
                  <a:cubicBezTo>
                    <a:pt x="88" y="65"/>
                    <a:pt x="88" y="65"/>
                    <a:pt x="88" y="65"/>
                  </a:cubicBezTo>
                  <a:cubicBezTo>
                    <a:pt x="88" y="20"/>
                    <a:pt x="88" y="20"/>
                    <a:pt x="88" y="20"/>
                  </a:cubicBezTo>
                  <a:cubicBezTo>
                    <a:pt x="135" y="47"/>
                    <a:pt x="135" y="47"/>
                    <a:pt x="135" y="47"/>
                  </a:cubicBezTo>
                  <a:cubicBezTo>
                    <a:pt x="138" y="46"/>
                    <a:pt x="138" y="46"/>
                    <a:pt x="138" y="46"/>
                  </a:cubicBezTo>
                  <a:cubicBezTo>
                    <a:pt x="144" y="46"/>
                    <a:pt x="150" y="45"/>
                    <a:pt x="156" y="45"/>
                  </a:cubicBezTo>
                  <a:cubicBezTo>
                    <a:pt x="188" y="45"/>
                    <a:pt x="216" y="56"/>
                    <a:pt x="236" y="74"/>
                  </a:cubicBezTo>
                  <a:cubicBezTo>
                    <a:pt x="256" y="92"/>
                    <a:pt x="269" y="117"/>
                    <a:pt x="269" y="144"/>
                  </a:cubicBezTo>
                  <a:cubicBezTo>
                    <a:pt x="269" y="144"/>
                    <a:pt x="269" y="144"/>
                    <a:pt x="269" y="144"/>
                  </a:cubicBezTo>
                  <a:cubicBezTo>
                    <a:pt x="269" y="176"/>
                    <a:pt x="251" y="205"/>
                    <a:pt x="224"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230"/>
            <p:cNvSpPr/>
            <p:nvPr/>
          </p:nvSpPr>
          <p:spPr bwMode="auto">
            <a:xfrm>
              <a:off x="9767900" y="4646636"/>
              <a:ext cx="71438" cy="39688"/>
            </a:xfrm>
            <a:custGeom>
              <a:avLst/>
              <a:gdLst>
                <a:gd name="T0" fmla="*/ 10 w 80"/>
                <a:gd name="T1" fmla="*/ 0 h 44"/>
                <a:gd name="T2" fmla="*/ 0 w 80"/>
                <a:gd name="T3" fmla="*/ 9 h 44"/>
                <a:gd name="T4" fmla="*/ 9 w 80"/>
                <a:gd name="T5" fmla="*/ 19 h 44"/>
                <a:gd name="T6" fmla="*/ 9 w 80"/>
                <a:gd name="T7" fmla="*/ 19 h 44"/>
                <a:gd name="T8" fmla="*/ 10 w 80"/>
                <a:gd name="T9" fmla="*/ 19 h 44"/>
                <a:gd name="T10" fmla="*/ 62 w 80"/>
                <a:gd name="T11" fmla="*/ 41 h 44"/>
                <a:gd name="T12" fmla="*/ 69 w 80"/>
                <a:gd name="T13" fmla="*/ 44 h 44"/>
                <a:gd name="T14" fmla="*/ 76 w 80"/>
                <a:gd name="T15" fmla="*/ 41 h 44"/>
                <a:gd name="T16" fmla="*/ 76 w 80"/>
                <a:gd name="T17" fmla="*/ 27 h 44"/>
                <a:gd name="T18" fmla="*/ 10 w 80"/>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44">
                  <a:moveTo>
                    <a:pt x="10" y="0"/>
                  </a:moveTo>
                  <a:cubicBezTo>
                    <a:pt x="5" y="0"/>
                    <a:pt x="0" y="4"/>
                    <a:pt x="0" y="9"/>
                  </a:cubicBezTo>
                  <a:cubicBezTo>
                    <a:pt x="0" y="15"/>
                    <a:pt x="4" y="19"/>
                    <a:pt x="9" y="19"/>
                  </a:cubicBezTo>
                  <a:cubicBezTo>
                    <a:pt x="9" y="19"/>
                    <a:pt x="9" y="19"/>
                    <a:pt x="9" y="19"/>
                  </a:cubicBezTo>
                  <a:cubicBezTo>
                    <a:pt x="9" y="19"/>
                    <a:pt x="10" y="19"/>
                    <a:pt x="10" y="19"/>
                  </a:cubicBezTo>
                  <a:cubicBezTo>
                    <a:pt x="16" y="20"/>
                    <a:pt x="44" y="23"/>
                    <a:pt x="62" y="41"/>
                  </a:cubicBezTo>
                  <a:cubicBezTo>
                    <a:pt x="64" y="43"/>
                    <a:pt x="66" y="44"/>
                    <a:pt x="69" y="44"/>
                  </a:cubicBezTo>
                  <a:cubicBezTo>
                    <a:pt x="71" y="44"/>
                    <a:pt x="74" y="43"/>
                    <a:pt x="76" y="41"/>
                  </a:cubicBezTo>
                  <a:cubicBezTo>
                    <a:pt x="80" y="37"/>
                    <a:pt x="79" y="31"/>
                    <a:pt x="76" y="27"/>
                  </a:cubicBezTo>
                  <a:cubicBezTo>
                    <a:pt x="48" y="1"/>
                    <a:pt x="11"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231"/>
            <p:cNvSpPr/>
            <p:nvPr/>
          </p:nvSpPr>
          <p:spPr bwMode="auto">
            <a:xfrm>
              <a:off x="9683751" y="4678364"/>
              <a:ext cx="36513" cy="38100"/>
            </a:xfrm>
            <a:custGeom>
              <a:avLst/>
              <a:gdLst>
                <a:gd name="T0" fmla="*/ 11 w 42"/>
                <a:gd name="T1" fmla="*/ 12 h 43"/>
                <a:gd name="T2" fmla="*/ 5 w 42"/>
                <a:gd name="T3" fmla="*/ 38 h 43"/>
                <a:gd name="T4" fmla="*/ 31 w 42"/>
                <a:gd name="T5" fmla="*/ 31 h 43"/>
                <a:gd name="T6" fmla="*/ 37 w 42"/>
                <a:gd name="T7" fmla="*/ 5 h 43"/>
                <a:gd name="T8" fmla="*/ 11 w 42"/>
                <a:gd name="T9" fmla="*/ 12 h 43"/>
              </a:gdLst>
              <a:ahLst/>
              <a:cxnLst>
                <a:cxn ang="0">
                  <a:pos x="T0" y="T1"/>
                </a:cxn>
                <a:cxn ang="0">
                  <a:pos x="T2" y="T3"/>
                </a:cxn>
                <a:cxn ang="0">
                  <a:pos x="T4" y="T5"/>
                </a:cxn>
                <a:cxn ang="0">
                  <a:pos x="T6" y="T7"/>
                </a:cxn>
                <a:cxn ang="0">
                  <a:pos x="T8" y="T9"/>
                </a:cxn>
              </a:cxnLst>
              <a:rect l="0" t="0" r="r" b="b"/>
              <a:pathLst>
                <a:path w="42" h="43">
                  <a:moveTo>
                    <a:pt x="11" y="12"/>
                  </a:moveTo>
                  <a:cubicBezTo>
                    <a:pt x="2" y="21"/>
                    <a:pt x="0" y="33"/>
                    <a:pt x="5" y="38"/>
                  </a:cubicBezTo>
                  <a:cubicBezTo>
                    <a:pt x="11" y="43"/>
                    <a:pt x="22" y="40"/>
                    <a:pt x="31" y="31"/>
                  </a:cubicBezTo>
                  <a:cubicBezTo>
                    <a:pt x="40" y="21"/>
                    <a:pt x="42" y="10"/>
                    <a:pt x="37" y="5"/>
                  </a:cubicBezTo>
                  <a:cubicBezTo>
                    <a:pt x="31" y="0"/>
                    <a:pt x="20" y="3"/>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3" name="텍스트 개체 틀 2"/>
          <p:cNvSpPr txBox="1"/>
          <p:nvPr/>
        </p:nvSpPr>
        <p:spPr>
          <a:xfrm>
            <a:off x="1507016" y="4357809"/>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4" name="텍스트 개체 틀 2"/>
          <p:cNvSpPr txBox="1"/>
          <p:nvPr/>
        </p:nvSpPr>
        <p:spPr>
          <a:xfrm>
            <a:off x="4107235" y="4342138"/>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5" name="텍스트 개체 틀 2"/>
          <p:cNvSpPr txBox="1"/>
          <p:nvPr/>
        </p:nvSpPr>
        <p:spPr>
          <a:xfrm>
            <a:off x="6681086" y="4342138"/>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6" name="텍스트 개체 틀 2"/>
          <p:cNvSpPr txBox="1"/>
          <p:nvPr/>
        </p:nvSpPr>
        <p:spPr>
          <a:xfrm>
            <a:off x="9130660" y="4342137"/>
            <a:ext cx="1720536" cy="125855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250" fill="hold"/>
                                        <p:tgtEl>
                                          <p:spTgt spid="11"/>
                                        </p:tgtEl>
                                        <p:attrNameLst>
                                          <p:attrName>ppt_x</p:attrName>
                                        </p:attrNameLst>
                                      </p:cBhvr>
                                      <p:tavLst>
                                        <p:tav tm="0">
                                          <p:val>
                                            <p:strVal val="#ppt_x"/>
                                          </p:val>
                                        </p:tav>
                                        <p:tav tm="100000">
                                          <p:val>
                                            <p:strVal val="#ppt_x"/>
                                          </p:val>
                                        </p:tav>
                                      </p:tavLst>
                                    </p:anim>
                                    <p:anim calcmode="lin" valueType="num">
                                      <p:cBhvr additive="base">
                                        <p:cTn id="19" dur="25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250" fill="hold"/>
                                        <p:tgtEl>
                                          <p:spTgt spid="17"/>
                                        </p:tgtEl>
                                        <p:attrNameLst>
                                          <p:attrName>ppt_x</p:attrName>
                                        </p:attrNameLst>
                                      </p:cBhvr>
                                      <p:tavLst>
                                        <p:tav tm="0">
                                          <p:val>
                                            <p:strVal val="#ppt_x"/>
                                          </p:val>
                                        </p:tav>
                                        <p:tav tm="100000">
                                          <p:val>
                                            <p:strVal val="#ppt_x"/>
                                          </p:val>
                                        </p:tav>
                                      </p:tavLst>
                                    </p:anim>
                                    <p:anim calcmode="lin" valueType="num">
                                      <p:cBhvr additive="base">
                                        <p:cTn id="24" dur="25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250" fill="hold"/>
                                        <p:tgtEl>
                                          <p:spTgt spid="18"/>
                                        </p:tgtEl>
                                        <p:attrNameLst>
                                          <p:attrName>ppt_x</p:attrName>
                                        </p:attrNameLst>
                                      </p:cBhvr>
                                      <p:tavLst>
                                        <p:tav tm="0">
                                          <p:val>
                                            <p:strVal val="#ppt_x"/>
                                          </p:val>
                                        </p:tav>
                                        <p:tav tm="100000">
                                          <p:val>
                                            <p:strVal val="#ppt_x"/>
                                          </p:val>
                                        </p:tav>
                                      </p:tavLst>
                                    </p:anim>
                                    <p:anim calcmode="lin" valueType="num">
                                      <p:cBhvr additive="base">
                                        <p:cTn id="29" dur="25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250" fill="hold"/>
                                        <p:tgtEl>
                                          <p:spTgt spid="19"/>
                                        </p:tgtEl>
                                        <p:attrNameLst>
                                          <p:attrName>ppt_x</p:attrName>
                                        </p:attrNameLst>
                                      </p:cBhvr>
                                      <p:tavLst>
                                        <p:tav tm="0">
                                          <p:val>
                                            <p:strVal val="#ppt_x"/>
                                          </p:val>
                                        </p:tav>
                                        <p:tav tm="100000">
                                          <p:val>
                                            <p:strVal val="#ppt_x"/>
                                          </p:val>
                                        </p:tav>
                                      </p:tavLst>
                                    </p:anim>
                                    <p:anim calcmode="lin" valueType="num">
                                      <p:cBhvr additive="base">
                                        <p:cTn id="34" dur="250" fill="hold"/>
                                        <p:tgtEl>
                                          <p:spTgt spid="19"/>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250" fill="hold"/>
                                        <p:tgtEl>
                                          <p:spTgt spid="20"/>
                                        </p:tgtEl>
                                        <p:attrNameLst>
                                          <p:attrName>ppt_x</p:attrName>
                                        </p:attrNameLst>
                                      </p:cBhvr>
                                      <p:tavLst>
                                        <p:tav tm="0">
                                          <p:val>
                                            <p:strVal val="#ppt_x"/>
                                          </p:val>
                                        </p:tav>
                                        <p:tav tm="100000">
                                          <p:val>
                                            <p:strVal val="#ppt_x"/>
                                          </p:val>
                                        </p:tav>
                                      </p:tavLst>
                                    </p:anim>
                                    <p:anim calcmode="lin" valueType="num">
                                      <p:cBhvr additive="base">
                                        <p:cTn id="39" dur="250" fill="hold"/>
                                        <p:tgtEl>
                                          <p:spTgt spid="20"/>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250" fill="hold"/>
                                        <p:tgtEl>
                                          <p:spTgt spid="21"/>
                                        </p:tgtEl>
                                        <p:attrNameLst>
                                          <p:attrName>ppt_x</p:attrName>
                                        </p:attrNameLst>
                                      </p:cBhvr>
                                      <p:tavLst>
                                        <p:tav tm="0">
                                          <p:val>
                                            <p:strVal val="#ppt_x"/>
                                          </p:val>
                                        </p:tav>
                                        <p:tav tm="100000">
                                          <p:val>
                                            <p:strVal val="#ppt_x"/>
                                          </p:val>
                                        </p:tav>
                                      </p:tavLst>
                                    </p:anim>
                                    <p:anim calcmode="lin" valueType="num">
                                      <p:cBhvr additive="base">
                                        <p:cTn id="44" dur="250" fill="hold"/>
                                        <p:tgtEl>
                                          <p:spTgt spid="21"/>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250" fill="hold"/>
                                        <p:tgtEl>
                                          <p:spTgt spid="22"/>
                                        </p:tgtEl>
                                        <p:attrNameLst>
                                          <p:attrName>ppt_x</p:attrName>
                                        </p:attrNameLst>
                                      </p:cBhvr>
                                      <p:tavLst>
                                        <p:tav tm="0">
                                          <p:val>
                                            <p:strVal val="#ppt_x"/>
                                          </p:val>
                                        </p:tav>
                                        <p:tav tm="100000">
                                          <p:val>
                                            <p:strVal val="#ppt_x"/>
                                          </p:val>
                                        </p:tav>
                                      </p:tavLst>
                                    </p:anim>
                                    <p:anim calcmode="lin" valueType="num">
                                      <p:cBhvr additive="base">
                                        <p:cTn id="49" dur="250" fill="hold"/>
                                        <p:tgtEl>
                                          <p:spTgt spid="22"/>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 presetClass="entr" presetSubtype="4"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250" fill="hold"/>
                                        <p:tgtEl>
                                          <p:spTgt spid="23"/>
                                        </p:tgtEl>
                                        <p:attrNameLst>
                                          <p:attrName>ppt_x</p:attrName>
                                        </p:attrNameLst>
                                      </p:cBhvr>
                                      <p:tavLst>
                                        <p:tav tm="0">
                                          <p:val>
                                            <p:strVal val="#ppt_x"/>
                                          </p:val>
                                        </p:tav>
                                        <p:tav tm="100000">
                                          <p:val>
                                            <p:strVal val="#ppt_x"/>
                                          </p:val>
                                        </p:tav>
                                      </p:tavLst>
                                    </p:anim>
                                    <p:anim calcmode="lin" valueType="num">
                                      <p:cBhvr additive="base">
                                        <p:cTn id="54" dur="250" fill="hold"/>
                                        <p:tgtEl>
                                          <p:spTgt spid="23"/>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 presetClass="entr" presetSubtype="4"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250" fill="hold"/>
                                        <p:tgtEl>
                                          <p:spTgt spid="27"/>
                                        </p:tgtEl>
                                        <p:attrNameLst>
                                          <p:attrName>ppt_x</p:attrName>
                                        </p:attrNameLst>
                                      </p:cBhvr>
                                      <p:tavLst>
                                        <p:tav tm="0">
                                          <p:val>
                                            <p:strVal val="#ppt_x"/>
                                          </p:val>
                                        </p:tav>
                                        <p:tav tm="100000">
                                          <p:val>
                                            <p:strVal val="#ppt_x"/>
                                          </p:val>
                                        </p:tav>
                                      </p:tavLst>
                                    </p:anim>
                                    <p:anim calcmode="lin" valueType="num">
                                      <p:cBhvr additive="base">
                                        <p:cTn id="59" dur="250" fill="hold"/>
                                        <p:tgtEl>
                                          <p:spTgt spid="27"/>
                                        </p:tgtEl>
                                        <p:attrNameLst>
                                          <p:attrName>ppt_y</p:attrName>
                                        </p:attrNameLst>
                                      </p:cBhvr>
                                      <p:tavLst>
                                        <p:tav tm="0">
                                          <p:val>
                                            <p:strVal val="1+#ppt_h/2"/>
                                          </p:val>
                                        </p:tav>
                                        <p:tav tm="100000">
                                          <p:val>
                                            <p:strVal val="#ppt_y"/>
                                          </p:val>
                                        </p:tav>
                                      </p:tavLst>
                                    </p:anim>
                                  </p:childTnLst>
                                </p:cTn>
                              </p:par>
                            </p:childTnLst>
                          </p:cTn>
                        </p:par>
                        <p:par>
                          <p:cTn id="60" fill="hold">
                            <p:stCondLst>
                              <p:cond delay="6000"/>
                            </p:stCondLst>
                            <p:childTnLst>
                              <p:par>
                                <p:cTn id="61" presetID="2" presetClass="entr" presetSubtype="4"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250" fill="hold"/>
                                        <p:tgtEl>
                                          <p:spTgt spid="28"/>
                                        </p:tgtEl>
                                        <p:attrNameLst>
                                          <p:attrName>ppt_x</p:attrName>
                                        </p:attrNameLst>
                                      </p:cBhvr>
                                      <p:tavLst>
                                        <p:tav tm="0">
                                          <p:val>
                                            <p:strVal val="#ppt_x"/>
                                          </p:val>
                                        </p:tav>
                                        <p:tav tm="100000">
                                          <p:val>
                                            <p:strVal val="#ppt_x"/>
                                          </p:val>
                                        </p:tav>
                                      </p:tavLst>
                                    </p:anim>
                                    <p:anim calcmode="lin" valueType="num">
                                      <p:cBhvr additive="base">
                                        <p:cTn id="64" dur="250" fill="hold"/>
                                        <p:tgtEl>
                                          <p:spTgt spid="28"/>
                                        </p:tgtEl>
                                        <p:attrNameLst>
                                          <p:attrName>ppt_y</p:attrName>
                                        </p:attrNameLst>
                                      </p:cBhvr>
                                      <p:tavLst>
                                        <p:tav tm="0">
                                          <p:val>
                                            <p:strVal val="1+#ppt_h/2"/>
                                          </p:val>
                                        </p:tav>
                                        <p:tav tm="100000">
                                          <p:val>
                                            <p:strVal val="#ppt_y"/>
                                          </p:val>
                                        </p:tav>
                                      </p:tavLst>
                                    </p:anim>
                                  </p:childTnLst>
                                </p:cTn>
                              </p:par>
                            </p:childTnLst>
                          </p:cTn>
                        </p:par>
                        <p:par>
                          <p:cTn id="65" fill="hold">
                            <p:stCondLst>
                              <p:cond delay="6500"/>
                            </p:stCondLst>
                            <p:childTnLst>
                              <p:par>
                                <p:cTn id="66" presetID="2" presetClass="entr" presetSubtype="4"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250" fill="hold"/>
                                        <p:tgtEl>
                                          <p:spTgt spid="29"/>
                                        </p:tgtEl>
                                        <p:attrNameLst>
                                          <p:attrName>ppt_x</p:attrName>
                                        </p:attrNameLst>
                                      </p:cBhvr>
                                      <p:tavLst>
                                        <p:tav tm="0">
                                          <p:val>
                                            <p:strVal val="#ppt_x"/>
                                          </p:val>
                                        </p:tav>
                                        <p:tav tm="100000">
                                          <p:val>
                                            <p:strVal val="#ppt_x"/>
                                          </p:val>
                                        </p:tav>
                                      </p:tavLst>
                                    </p:anim>
                                    <p:anim calcmode="lin" valueType="num">
                                      <p:cBhvr additive="base">
                                        <p:cTn id="69" dur="250" fill="hold"/>
                                        <p:tgtEl>
                                          <p:spTgt spid="29"/>
                                        </p:tgtEl>
                                        <p:attrNameLst>
                                          <p:attrName>ppt_y</p:attrName>
                                        </p:attrNameLst>
                                      </p:cBhvr>
                                      <p:tavLst>
                                        <p:tav tm="0">
                                          <p:val>
                                            <p:strVal val="1+#ppt_h/2"/>
                                          </p:val>
                                        </p:tav>
                                        <p:tav tm="100000">
                                          <p:val>
                                            <p:strVal val="#ppt_y"/>
                                          </p:val>
                                        </p:tav>
                                      </p:tavLst>
                                    </p:anim>
                                  </p:childTnLst>
                                </p:cTn>
                              </p:par>
                            </p:childTnLst>
                          </p:cTn>
                        </p:par>
                        <p:par>
                          <p:cTn id="70" fill="hold">
                            <p:stCondLst>
                              <p:cond delay="7000"/>
                            </p:stCondLst>
                            <p:childTnLst>
                              <p:par>
                                <p:cTn id="71" presetID="2" presetClass="entr" presetSubtype="4" fill="hold" grpId="0" nodeType="after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250" fill="hold"/>
                                        <p:tgtEl>
                                          <p:spTgt spid="33"/>
                                        </p:tgtEl>
                                        <p:attrNameLst>
                                          <p:attrName>ppt_x</p:attrName>
                                        </p:attrNameLst>
                                      </p:cBhvr>
                                      <p:tavLst>
                                        <p:tav tm="0">
                                          <p:val>
                                            <p:strVal val="#ppt_x"/>
                                          </p:val>
                                        </p:tav>
                                        <p:tav tm="100000">
                                          <p:val>
                                            <p:strVal val="#ppt_x"/>
                                          </p:val>
                                        </p:tav>
                                      </p:tavLst>
                                    </p:anim>
                                    <p:anim calcmode="lin" valueType="num">
                                      <p:cBhvr additive="base">
                                        <p:cTn id="74" dur="250" fill="hold"/>
                                        <p:tgtEl>
                                          <p:spTgt spid="33"/>
                                        </p:tgtEl>
                                        <p:attrNameLst>
                                          <p:attrName>ppt_y</p:attrName>
                                        </p:attrNameLst>
                                      </p:cBhvr>
                                      <p:tavLst>
                                        <p:tav tm="0">
                                          <p:val>
                                            <p:strVal val="1+#ppt_h/2"/>
                                          </p:val>
                                        </p:tav>
                                        <p:tav tm="100000">
                                          <p:val>
                                            <p:strVal val="#ppt_y"/>
                                          </p:val>
                                        </p:tav>
                                      </p:tavLst>
                                    </p:anim>
                                  </p:childTnLst>
                                </p:cTn>
                              </p:par>
                            </p:childTnLst>
                          </p:cTn>
                        </p:par>
                        <p:par>
                          <p:cTn id="75" fill="hold">
                            <p:stCondLst>
                              <p:cond delay="7500"/>
                            </p:stCondLst>
                            <p:childTnLst>
                              <p:par>
                                <p:cTn id="76" presetID="2" presetClass="entr" presetSubtype="4"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additive="base">
                                        <p:cTn id="78" dur="250" fill="hold"/>
                                        <p:tgtEl>
                                          <p:spTgt spid="34"/>
                                        </p:tgtEl>
                                        <p:attrNameLst>
                                          <p:attrName>ppt_x</p:attrName>
                                        </p:attrNameLst>
                                      </p:cBhvr>
                                      <p:tavLst>
                                        <p:tav tm="0">
                                          <p:val>
                                            <p:strVal val="#ppt_x"/>
                                          </p:val>
                                        </p:tav>
                                        <p:tav tm="100000">
                                          <p:val>
                                            <p:strVal val="#ppt_x"/>
                                          </p:val>
                                        </p:tav>
                                      </p:tavLst>
                                    </p:anim>
                                    <p:anim calcmode="lin" valueType="num">
                                      <p:cBhvr additive="base">
                                        <p:cTn id="79" dur="250" fill="hold"/>
                                        <p:tgtEl>
                                          <p:spTgt spid="34"/>
                                        </p:tgtEl>
                                        <p:attrNameLst>
                                          <p:attrName>ppt_y</p:attrName>
                                        </p:attrNameLst>
                                      </p:cBhvr>
                                      <p:tavLst>
                                        <p:tav tm="0">
                                          <p:val>
                                            <p:strVal val="1+#ppt_h/2"/>
                                          </p:val>
                                        </p:tav>
                                        <p:tav tm="100000">
                                          <p:val>
                                            <p:strVal val="#ppt_y"/>
                                          </p:val>
                                        </p:tav>
                                      </p:tavLst>
                                    </p:anim>
                                  </p:childTnLst>
                                </p:cTn>
                              </p:par>
                            </p:childTnLst>
                          </p:cTn>
                        </p:par>
                        <p:par>
                          <p:cTn id="80" fill="hold">
                            <p:stCondLst>
                              <p:cond delay="8000"/>
                            </p:stCondLst>
                            <p:childTnLst>
                              <p:par>
                                <p:cTn id="81" presetID="2" presetClass="entr" presetSubtype="4"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250" fill="hold"/>
                                        <p:tgtEl>
                                          <p:spTgt spid="35"/>
                                        </p:tgtEl>
                                        <p:attrNameLst>
                                          <p:attrName>ppt_x</p:attrName>
                                        </p:attrNameLst>
                                      </p:cBhvr>
                                      <p:tavLst>
                                        <p:tav tm="0">
                                          <p:val>
                                            <p:strVal val="#ppt_x"/>
                                          </p:val>
                                        </p:tav>
                                        <p:tav tm="100000">
                                          <p:val>
                                            <p:strVal val="#ppt_x"/>
                                          </p:val>
                                        </p:tav>
                                      </p:tavLst>
                                    </p:anim>
                                    <p:anim calcmode="lin" valueType="num">
                                      <p:cBhvr additive="base">
                                        <p:cTn id="84" dur="250" fill="hold"/>
                                        <p:tgtEl>
                                          <p:spTgt spid="35"/>
                                        </p:tgtEl>
                                        <p:attrNameLst>
                                          <p:attrName>ppt_y</p:attrName>
                                        </p:attrNameLst>
                                      </p:cBhvr>
                                      <p:tavLst>
                                        <p:tav tm="0">
                                          <p:val>
                                            <p:strVal val="1+#ppt_h/2"/>
                                          </p:val>
                                        </p:tav>
                                        <p:tav tm="100000">
                                          <p:val>
                                            <p:strVal val="#ppt_y"/>
                                          </p:val>
                                        </p:tav>
                                      </p:tavLst>
                                    </p:anim>
                                  </p:childTnLst>
                                </p:cTn>
                              </p:par>
                            </p:childTnLst>
                          </p:cTn>
                        </p:par>
                        <p:par>
                          <p:cTn id="85" fill="hold">
                            <p:stCondLst>
                              <p:cond delay="8500"/>
                            </p:stCondLst>
                            <p:childTnLst>
                              <p:par>
                                <p:cTn id="86" presetID="2" presetClass="entr" presetSubtype="4" fill="hold" grpId="0" nodeType="after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additive="base">
                                        <p:cTn id="88" dur="250" fill="hold"/>
                                        <p:tgtEl>
                                          <p:spTgt spid="36"/>
                                        </p:tgtEl>
                                        <p:attrNameLst>
                                          <p:attrName>ppt_x</p:attrName>
                                        </p:attrNameLst>
                                      </p:cBhvr>
                                      <p:tavLst>
                                        <p:tav tm="0">
                                          <p:val>
                                            <p:strVal val="#ppt_x"/>
                                          </p:val>
                                        </p:tav>
                                        <p:tav tm="100000">
                                          <p:val>
                                            <p:strVal val="#ppt_x"/>
                                          </p:val>
                                        </p:tav>
                                      </p:tavLst>
                                    </p:anim>
                                    <p:anim calcmode="lin" valueType="num">
                                      <p:cBhvr additive="base">
                                        <p:cTn id="89" dur="2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animBg="1"/>
      <p:bldP spid="19" grpId="0"/>
      <p:bldP spid="20" grpId="0" animBg="1"/>
      <p:bldP spid="21" grpId="0" animBg="1"/>
      <p:bldP spid="22" grpId="0"/>
      <p:bldP spid="27" grpId="0" animBg="1"/>
      <p:bldP spid="28"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529" y="-275436"/>
            <a:ext cx="2398026" cy="2589868"/>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03" y="77440"/>
            <a:ext cx="1925590" cy="2200672"/>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70"/>
            <a:ext cx="12190413" cy="1657134"/>
          </a:xfrm>
          <a:prstGeom prst="rect">
            <a:avLst/>
          </a:prstGeom>
        </p:spPr>
      </p:pic>
      <p:grpSp>
        <p:nvGrpSpPr>
          <p:cNvPr id="40" name="组合 39"/>
          <p:cNvGrpSpPr/>
          <p:nvPr/>
        </p:nvGrpSpPr>
        <p:grpSpPr>
          <a:xfrm>
            <a:off x="4132524" y="1603256"/>
            <a:ext cx="3936141" cy="1578312"/>
            <a:chOff x="2744356" y="1370813"/>
            <a:chExt cx="5136504" cy="2059634"/>
          </a:xfrm>
        </p:grpSpPr>
        <p:pic>
          <p:nvPicPr>
            <p:cNvPr id="41" name="图片 40"/>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42" name="图片 41"/>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sp>
          <p:nvSpPr>
            <p:cNvPr id="43" name="18"/>
            <p:cNvSpPr>
              <a:spLocks noChangeArrowheads="1"/>
            </p:cNvSpPr>
            <p:nvPr>
              <p:custDataLst>
                <p:tags r:id="rId8"/>
              </p:custDataLst>
            </p:nvPr>
          </p:nvSpPr>
          <p:spPr bwMode="auto">
            <a:xfrm>
              <a:off x="2942831"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第</a:t>
              </a:r>
              <a:endParaRPr lang="en-US" altLang="zh-CN" sz="32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44" name="18"/>
            <p:cNvSpPr>
              <a:spLocks noChangeArrowheads="1"/>
            </p:cNvSpPr>
            <p:nvPr>
              <p:custDataLst>
                <p:tags r:id="rId9"/>
              </p:custDataLst>
            </p:nvPr>
          </p:nvSpPr>
          <p:spPr bwMode="auto">
            <a:xfrm>
              <a:off x="4597720" y="1827890"/>
              <a:ext cx="1446445"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二</a:t>
              </a:r>
              <a:endParaRPr lang="en-US" altLang="zh-CN" sz="32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pic>
          <p:nvPicPr>
            <p:cNvPr id="45" name="图片 44"/>
            <p:cNvPicPr>
              <a:picLocks noChangeAspect="1"/>
            </p:cNvPicPr>
            <p:nvPr/>
          </p:nvPicPr>
          <p:blipFill>
            <a:blip r:embed="rId7">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992859" y="1370813"/>
              <a:ext cx="1888001" cy="2059634"/>
            </a:xfrm>
            <a:prstGeom prst="rect">
              <a:avLst/>
            </a:prstGeom>
          </p:spPr>
        </p:pic>
        <p:sp>
          <p:nvSpPr>
            <p:cNvPr id="46" name="18"/>
            <p:cNvSpPr>
              <a:spLocks noChangeArrowheads="1"/>
            </p:cNvSpPr>
            <p:nvPr>
              <p:custDataLst>
                <p:tags r:id="rId10"/>
              </p:custDataLst>
            </p:nvPr>
          </p:nvSpPr>
          <p:spPr bwMode="auto">
            <a:xfrm>
              <a:off x="6235939" y="1827890"/>
              <a:ext cx="1446446" cy="64261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rPr>
                <a:t>节</a:t>
              </a:r>
              <a:endParaRPr lang="en-US" altLang="zh-CN" sz="3200" dirty="0">
                <a:solidFill>
                  <a:schemeClr val="accent4"/>
                </a:solidFill>
                <a:latin typeface="华文琥珀" panose="02010800040101010101" pitchFamily="2" charset="-122"/>
                <a:ea typeface="华文琥珀" panose="02010800040101010101" pitchFamily="2" charset="-122"/>
                <a:cs typeface="宋体" panose="02010600030101010101" pitchFamily="2" charset="-122"/>
              </a:endParaRPr>
            </a:p>
          </p:txBody>
        </p:sp>
      </p:grpSp>
      <p:sp>
        <p:nvSpPr>
          <p:cNvPr id="47" name="矩形 46"/>
          <p:cNvSpPr/>
          <p:nvPr/>
        </p:nvSpPr>
        <p:spPr>
          <a:xfrm>
            <a:off x="4170317" y="3181099"/>
            <a:ext cx="3865562" cy="707886"/>
          </a:xfrm>
          <a:prstGeom prst="rect">
            <a:avLst/>
          </a:prstGeom>
        </p:spPr>
        <p:txBody>
          <a:bodyPr lIns="0" tIns="0" rIns="0" bIns="0">
            <a:spAutoFit/>
          </a:bodyPr>
          <a:lstStyle/>
          <a:p>
            <a:pPr algn="ctr" eaLnBrk="1" hangingPunct="1">
              <a:defRPr/>
            </a:pPr>
            <a:r>
              <a:rPr lang="zh-CN" altLang="en-US" sz="4600" noProof="1">
                <a:solidFill>
                  <a:schemeClr val="accent1">
                    <a:lumMod val="75000"/>
                  </a:schemeClr>
                </a:solidFill>
                <a:latin typeface="华文琥珀" panose="02010800040101010101" pitchFamily="2" charset="-122"/>
                <a:ea typeface="华文琥珀" panose="02010800040101010101" pitchFamily="2" charset="-122"/>
                <a:cs typeface="+mn-ea"/>
                <a:sym typeface="Arial" panose="020B0604020202020204" pitchFamily="34" charset="0"/>
              </a:rPr>
              <a:t>加入</a:t>
            </a:r>
            <a:r>
              <a:rPr lang="zh-CN" altLang="en-US" sz="4600" noProof="1">
                <a:solidFill>
                  <a:schemeClr val="accent3"/>
                </a:solidFill>
                <a:latin typeface="华文琥珀" panose="02010800040101010101" pitchFamily="2" charset="-122"/>
                <a:ea typeface="华文琥珀" panose="02010800040101010101" pitchFamily="2" charset="-122"/>
                <a:cs typeface="+mn-ea"/>
                <a:sym typeface="Arial" panose="020B0604020202020204" pitchFamily="34" charset="0"/>
              </a:rPr>
              <a:t>标题</a:t>
            </a:r>
            <a:r>
              <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rPr>
              <a:t>描述</a:t>
            </a:r>
            <a:endParaRPr lang="zh-CN" altLang="en-US" sz="4600" noProof="1">
              <a:solidFill>
                <a:schemeClr val="accent2"/>
              </a:solidFill>
              <a:latin typeface="华文琥珀" panose="02010800040101010101" pitchFamily="2" charset="-122"/>
              <a:ea typeface="华文琥珀" panose="02010800040101010101" pitchFamily="2" charset="-122"/>
              <a:cs typeface="+mn-ea"/>
              <a:sym typeface="Arial" panose="020B0604020202020204" pitchFamily="34" charset="0"/>
            </a:endParaRPr>
          </a:p>
        </p:txBody>
      </p:sp>
      <p:sp>
        <p:nvSpPr>
          <p:cNvPr id="48" name="TextBox 11"/>
          <p:cNvSpPr txBox="1"/>
          <p:nvPr/>
        </p:nvSpPr>
        <p:spPr>
          <a:xfrm>
            <a:off x="4319542" y="39489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1"/>
          <p:cNvSpPr txBox="1"/>
          <p:nvPr/>
        </p:nvSpPr>
        <p:spPr>
          <a:xfrm>
            <a:off x="4319542" y="4266496"/>
            <a:ext cx="3570208" cy="276999"/>
          </a:xfrm>
          <a:prstGeom prst="rect">
            <a:avLst/>
          </a:prstGeom>
          <a:noFill/>
        </p:spPr>
        <p:txBody>
          <a:bodyPr wrap="none">
            <a:spAutoFit/>
          </a:bodyPr>
          <a:lstStyle/>
          <a:p>
            <a:pPr marL="0" lvl="1" algn="ct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435">
                                          <p:stCondLst>
                                            <p:cond delay="0"/>
                                          </p:stCondLst>
                                        </p:cTn>
                                        <p:tgtEl>
                                          <p:spTgt spid="17"/>
                                        </p:tgtEl>
                                      </p:cBhvr>
                                    </p:animEffect>
                                    <p:anim calcmode="lin" valueType="num">
                                      <p:cBhvr>
                                        <p:cTn id="13"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18" dur="20">
                                          <p:stCondLst>
                                            <p:cond delay="487"/>
                                          </p:stCondLst>
                                        </p:cTn>
                                        <p:tgtEl>
                                          <p:spTgt spid="17"/>
                                        </p:tgtEl>
                                      </p:cBhvr>
                                      <p:to x="100000" y="60000"/>
                                    </p:animScale>
                                    <p:animScale>
                                      <p:cBhvr>
                                        <p:cTn id="19" dur="124" decel="50000">
                                          <p:stCondLst>
                                            <p:cond delay="507"/>
                                          </p:stCondLst>
                                        </p:cTn>
                                        <p:tgtEl>
                                          <p:spTgt spid="17"/>
                                        </p:tgtEl>
                                      </p:cBhvr>
                                      <p:to x="100000" y="100000"/>
                                    </p:animScale>
                                    <p:animScale>
                                      <p:cBhvr>
                                        <p:cTn id="20" dur="20">
                                          <p:stCondLst>
                                            <p:cond delay="984"/>
                                          </p:stCondLst>
                                        </p:cTn>
                                        <p:tgtEl>
                                          <p:spTgt spid="17"/>
                                        </p:tgtEl>
                                      </p:cBhvr>
                                      <p:to x="100000" y="80000"/>
                                    </p:animScale>
                                    <p:animScale>
                                      <p:cBhvr>
                                        <p:cTn id="21" dur="124" decel="50000">
                                          <p:stCondLst>
                                            <p:cond delay="1004"/>
                                          </p:stCondLst>
                                        </p:cTn>
                                        <p:tgtEl>
                                          <p:spTgt spid="17"/>
                                        </p:tgtEl>
                                      </p:cBhvr>
                                      <p:to x="100000" y="100000"/>
                                    </p:animScale>
                                    <p:animScale>
                                      <p:cBhvr>
                                        <p:cTn id="22" dur="20">
                                          <p:stCondLst>
                                            <p:cond delay="1231"/>
                                          </p:stCondLst>
                                        </p:cTn>
                                        <p:tgtEl>
                                          <p:spTgt spid="17"/>
                                        </p:tgtEl>
                                      </p:cBhvr>
                                      <p:to x="100000" y="90000"/>
                                    </p:animScale>
                                    <p:animScale>
                                      <p:cBhvr>
                                        <p:cTn id="23" dur="124" decel="50000">
                                          <p:stCondLst>
                                            <p:cond delay="1251"/>
                                          </p:stCondLst>
                                        </p:cTn>
                                        <p:tgtEl>
                                          <p:spTgt spid="17"/>
                                        </p:tgtEl>
                                      </p:cBhvr>
                                      <p:to x="100000" y="100000"/>
                                    </p:animScale>
                                    <p:animScale>
                                      <p:cBhvr>
                                        <p:cTn id="24" dur="20">
                                          <p:stCondLst>
                                            <p:cond delay="1356"/>
                                          </p:stCondLst>
                                        </p:cTn>
                                        <p:tgtEl>
                                          <p:spTgt spid="17"/>
                                        </p:tgtEl>
                                      </p:cBhvr>
                                      <p:to x="100000" y="95000"/>
                                    </p:animScale>
                                    <p:animScale>
                                      <p:cBhvr>
                                        <p:cTn id="25" dur="124" decel="50000">
                                          <p:stCondLst>
                                            <p:cond delay="1376"/>
                                          </p:stCondLst>
                                        </p:cTn>
                                        <p:tgtEl>
                                          <p:spTgt spid="17"/>
                                        </p:tgtEl>
                                      </p:cBhvr>
                                      <p:to x="100000" y="100000"/>
                                    </p:animScale>
                                  </p:childTnLst>
                                </p:cTn>
                              </p:par>
                              <p:par>
                                <p:cTn id="26" presetID="42" presetClass="entr" presetSubtype="0" fill="hold" nodeType="with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750"/>
                                        <p:tgtEl>
                                          <p:spTgt spid="18"/>
                                        </p:tgtEl>
                                      </p:cBhvr>
                                    </p:animEffect>
                                    <p:anim calcmode="lin" valueType="num">
                                      <p:cBhvr>
                                        <p:cTn id="29" dur="750" fill="hold"/>
                                        <p:tgtEl>
                                          <p:spTgt spid="18"/>
                                        </p:tgtEl>
                                        <p:attrNameLst>
                                          <p:attrName>ppt_x</p:attrName>
                                        </p:attrNameLst>
                                      </p:cBhvr>
                                      <p:tavLst>
                                        <p:tav tm="0">
                                          <p:val>
                                            <p:strVal val="#ppt_x"/>
                                          </p:val>
                                        </p:tav>
                                        <p:tav tm="100000">
                                          <p:val>
                                            <p:strVal val="#ppt_x"/>
                                          </p:val>
                                        </p:tav>
                                      </p:tavLst>
                                    </p:anim>
                                    <p:anim calcmode="lin" valueType="num">
                                      <p:cBhvr>
                                        <p:cTn id="30" dur="750" fill="hold"/>
                                        <p:tgtEl>
                                          <p:spTgt spid="18"/>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750"/>
                                        <p:tgtEl>
                                          <p:spTgt spid="25"/>
                                        </p:tgtEl>
                                      </p:cBhvr>
                                    </p:animEffect>
                                    <p:anim calcmode="lin" valueType="num">
                                      <p:cBhvr>
                                        <p:cTn id="34" dur="1750" fill="hold"/>
                                        <p:tgtEl>
                                          <p:spTgt spid="25"/>
                                        </p:tgtEl>
                                        <p:attrNameLst>
                                          <p:attrName>ppt_w</p:attrName>
                                        </p:attrNameLst>
                                      </p:cBhvr>
                                      <p:tavLst>
                                        <p:tav tm="0" fmla="#ppt_w*sin(2.5*pi*$)">
                                          <p:val>
                                            <p:fltVal val="0"/>
                                          </p:val>
                                        </p:tav>
                                        <p:tav tm="100000">
                                          <p:val>
                                            <p:fltVal val="1"/>
                                          </p:val>
                                        </p:tav>
                                      </p:tavLst>
                                    </p:anim>
                                    <p:anim calcmode="lin" valueType="num">
                                      <p:cBhvr>
                                        <p:cTn id="35" dur="1750" fill="hold"/>
                                        <p:tgtEl>
                                          <p:spTgt spid="25"/>
                                        </p:tgtEl>
                                        <p:attrNameLst>
                                          <p:attrName>ppt_h</p:attrName>
                                        </p:attrNameLst>
                                      </p:cBhvr>
                                      <p:tavLst>
                                        <p:tav tm="0">
                                          <p:val>
                                            <p:strVal val="#ppt_h"/>
                                          </p:val>
                                        </p:tav>
                                        <p:tav tm="100000">
                                          <p:val>
                                            <p:strVal val="#ppt_h"/>
                                          </p:val>
                                        </p:tav>
                                      </p:tavLst>
                                    </p:anim>
                                  </p:childTnLst>
                                </p:cTn>
                              </p:par>
                            </p:childTnLst>
                          </p:cTn>
                        </p:par>
                        <p:par>
                          <p:cTn id="36" fill="hold">
                            <p:stCondLst>
                              <p:cond delay="1000"/>
                            </p:stCondLst>
                            <p:childTnLst>
                              <p:par>
                                <p:cTn id="37" presetID="47"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3" presetClass="entr" presetSubtype="32"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500" fill="hold"/>
                                        <p:tgtEl>
                                          <p:spTgt spid="47"/>
                                        </p:tgtEl>
                                        <p:attrNameLst>
                                          <p:attrName>ppt_w</p:attrName>
                                        </p:attrNameLst>
                                      </p:cBhvr>
                                      <p:tavLst>
                                        <p:tav tm="0">
                                          <p:val>
                                            <p:strVal val="4*#ppt_w"/>
                                          </p:val>
                                        </p:tav>
                                        <p:tav tm="100000">
                                          <p:val>
                                            <p:strVal val="#ppt_w"/>
                                          </p:val>
                                        </p:tav>
                                      </p:tavLst>
                                    </p:anim>
                                    <p:anim calcmode="lin" valueType="num">
                                      <p:cBhvr>
                                        <p:cTn id="46" dur="500" fill="hold"/>
                                        <p:tgtEl>
                                          <p:spTgt spid="47"/>
                                        </p:tgtEl>
                                        <p:attrNameLst>
                                          <p:attrName>ppt_h</p:attrName>
                                        </p:attrNameLst>
                                      </p:cBhvr>
                                      <p:tavLst>
                                        <p:tav tm="0">
                                          <p:val>
                                            <p:strVal val="4*#ppt_h"/>
                                          </p:val>
                                        </p:tav>
                                        <p:tav tm="100000">
                                          <p:val>
                                            <p:strVal val="#ppt_h"/>
                                          </p:val>
                                        </p:tav>
                                      </p:tavLst>
                                    </p:anim>
                                  </p:childTnLst>
                                </p:cTn>
                              </p:par>
                            </p:childTnLst>
                          </p:cTn>
                        </p:par>
                        <p:par>
                          <p:cTn id="47" fill="hold">
                            <p:stCondLst>
                              <p:cond delay="2500"/>
                            </p:stCondLst>
                            <p:childTnLst>
                              <p:par>
                                <p:cTn id="48" presetID="12" presetClass="entr" presetSubtype="8"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500"/>
                                        <p:tgtEl>
                                          <p:spTgt spid="48"/>
                                        </p:tgtEl>
                                        <p:attrNameLst>
                                          <p:attrName>ppt_x</p:attrName>
                                        </p:attrNameLst>
                                      </p:cBhvr>
                                      <p:tavLst>
                                        <p:tav tm="0">
                                          <p:val>
                                            <p:strVal val="#ppt_x-#ppt_w*1.125000"/>
                                          </p:val>
                                        </p:tav>
                                        <p:tav tm="100000">
                                          <p:val>
                                            <p:strVal val="#ppt_x"/>
                                          </p:val>
                                        </p:tav>
                                      </p:tavLst>
                                    </p:anim>
                                    <p:animEffect transition="in" filter="wipe(right)">
                                      <p:cBhvr>
                                        <p:cTn id="51" dur="500"/>
                                        <p:tgtEl>
                                          <p:spTgt spid="48"/>
                                        </p:tgtEl>
                                      </p:cBhvr>
                                    </p:animEffect>
                                  </p:childTnLst>
                                </p:cTn>
                              </p:par>
                            </p:childTnLst>
                          </p:cTn>
                        </p:par>
                        <p:par>
                          <p:cTn id="52" fill="hold">
                            <p:stCondLst>
                              <p:cond delay="3000"/>
                            </p:stCondLst>
                            <p:childTnLst>
                              <p:par>
                                <p:cTn id="53" presetID="12" presetClass="entr" presetSubtype="8"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p:tgtEl>
                                          <p:spTgt spid="49"/>
                                        </p:tgtEl>
                                        <p:attrNameLst>
                                          <p:attrName>ppt_x</p:attrName>
                                        </p:attrNameLst>
                                      </p:cBhvr>
                                      <p:tavLst>
                                        <p:tav tm="0">
                                          <p:val>
                                            <p:strVal val="#ppt_x-#ppt_w*1.125000"/>
                                          </p:val>
                                        </p:tav>
                                        <p:tav tm="100000">
                                          <p:val>
                                            <p:strVal val="#ppt_x"/>
                                          </p:val>
                                        </p:tav>
                                      </p:tavLst>
                                    </p:anim>
                                    <p:animEffect transition="in" filter="wipe(right)">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MH" val="20160830110146"/>
  <p:tag name="MH_LIBRARY" val="CONTENTS"/>
  <p:tag name="MH_TYPE" val="ENTRY"/>
  <p:tag name="ID" val="553512"/>
  <p:tag name="MH_ORDER" val="3"/>
</p:tagLst>
</file>

<file path=ppt/tags/tag11.xml><?xml version="1.0" encoding="utf-8"?>
<p:tagLst xmlns:p="http://schemas.openxmlformats.org/presentationml/2006/main">
  <p:tag name="MH" val="20160830110146"/>
  <p:tag name="MH_LIBRARY" val="CONTENTS"/>
  <p:tag name="MH_TYPE" val="NUMBER"/>
  <p:tag name="ID" val="553512"/>
  <p:tag name="MH_ORDER" val="4"/>
</p:tagLst>
</file>

<file path=ppt/tags/tag12.xml><?xml version="1.0" encoding="utf-8"?>
<p:tagLst xmlns:p="http://schemas.openxmlformats.org/presentationml/2006/main">
  <p:tag name="MH" val="20160830110146"/>
  <p:tag name="MH_LIBRARY" val="CONTENTS"/>
  <p:tag name="MH_TYPE" val="ENTRY"/>
  <p:tag name="ID" val="553512"/>
  <p:tag name="MH_ORDER" val="4"/>
</p:tagLst>
</file>

<file path=ppt/tags/tag13.xml><?xml version="1.0" encoding="utf-8"?>
<p:tagLst xmlns:p="http://schemas.openxmlformats.org/presentationml/2006/main">
  <p:tag name="PA" val="v3.0.0"/>
</p:tagLst>
</file>

<file path=ppt/tags/tag14.xml><?xml version="1.0" encoding="utf-8"?>
<p:tagLst xmlns:p="http://schemas.openxmlformats.org/presentationml/2006/main">
  <p:tag name="PA" val="v3.0.0"/>
</p:tagLst>
</file>

<file path=ppt/tags/tag15.xml><?xml version="1.0" encoding="utf-8"?>
<p:tagLst xmlns:p="http://schemas.openxmlformats.org/presentationml/2006/main">
  <p:tag name="PA" val="v3.0.0"/>
</p:tagLst>
</file>

<file path=ppt/tags/tag16.xml><?xml version="1.0" encoding="utf-8"?>
<p:tagLst xmlns:p="http://schemas.openxmlformats.org/presentationml/2006/main">
  <p:tag name="PA" val="v3.0.0"/>
</p:tagLst>
</file>

<file path=ppt/tags/tag17.xml><?xml version="1.0" encoding="utf-8"?>
<p:tagLst xmlns:p="http://schemas.openxmlformats.org/presentationml/2006/main">
  <p:tag name="PA" val="v3.0.0"/>
</p:tagLst>
</file>

<file path=ppt/tags/tag18.xml><?xml version="1.0" encoding="utf-8"?>
<p:tagLst xmlns:p="http://schemas.openxmlformats.org/presentationml/2006/main">
  <p:tag name="PA" val="v3.0.0"/>
</p:tagLst>
</file>

<file path=ppt/tags/tag19.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20.xml><?xml version="1.0" encoding="utf-8"?>
<p:tagLst xmlns:p="http://schemas.openxmlformats.org/presentationml/2006/main">
  <p:tag name="PA" val="v3.0.0"/>
</p:tagLst>
</file>

<file path=ppt/tags/tag21.xml><?xml version="1.0" encoding="utf-8"?>
<p:tagLst xmlns:p="http://schemas.openxmlformats.org/presentationml/2006/main">
  <p:tag name="MH" val="20160401161922"/>
  <p:tag name="MH_LIBRARY" val="GRAPHIC"/>
  <p:tag name="MH_TYPE" val="Text"/>
  <p:tag name="MH_ORDER" val="1"/>
</p:tagLst>
</file>

<file path=ppt/tags/tag22.xml><?xml version="1.0" encoding="utf-8"?>
<p:tagLst xmlns:p="http://schemas.openxmlformats.org/presentationml/2006/main">
  <p:tag name="MH" val="20160401161922"/>
  <p:tag name="MH_LIBRARY" val="GRAPHIC"/>
  <p:tag name="MH_TYPE" val="SubTitle"/>
  <p:tag name="MH_ORDER" val="1"/>
</p:tagLst>
</file>

<file path=ppt/tags/tag23.xml><?xml version="1.0" encoding="utf-8"?>
<p:tagLst xmlns:p="http://schemas.openxmlformats.org/presentationml/2006/main">
  <p:tag name="MH" val="20160401161922"/>
  <p:tag name="MH_LIBRARY" val="GRAPHIC"/>
  <p:tag name="MH_TYPE" val="Text"/>
  <p:tag name="MH_ORDER" val="1"/>
</p:tagLst>
</file>

<file path=ppt/tags/tag24.xml><?xml version="1.0" encoding="utf-8"?>
<p:tagLst xmlns:p="http://schemas.openxmlformats.org/presentationml/2006/main">
  <p:tag name="MH" val="20160401161922"/>
  <p:tag name="MH_LIBRARY" val="GRAPHIC"/>
  <p:tag name="MH_TYPE" val="SubTitle"/>
  <p:tag name="MH_ORDER" val="1"/>
</p:tagLst>
</file>

<file path=ppt/tags/tag25.xml><?xml version="1.0" encoding="utf-8"?>
<p:tagLst xmlns:p="http://schemas.openxmlformats.org/presentationml/2006/main">
  <p:tag name="PA" val="v3.0.0"/>
</p:tagLst>
</file>

<file path=ppt/tags/tag26.xml><?xml version="1.0" encoding="utf-8"?>
<p:tagLst xmlns:p="http://schemas.openxmlformats.org/presentationml/2006/main">
  <p:tag name="PA" val="v3.0.0"/>
</p:tagLst>
</file>

<file path=ppt/tags/tag27.xml><?xml version="1.0" encoding="utf-8"?>
<p:tagLst xmlns:p="http://schemas.openxmlformats.org/presentationml/2006/main">
  <p:tag name="PA" val="v3.0.0"/>
</p:tagLst>
</file>

<file path=ppt/tags/tag28.xml><?xml version="1.0" encoding="utf-8"?>
<p:tagLst xmlns:p="http://schemas.openxmlformats.org/presentationml/2006/main">
  <p:tag name="PA" val="v3.0.0"/>
</p:tagLst>
</file>

<file path=ppt/tags/tag29.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30.xml><?xml version="1.0" encoding="utf-8"?>
<p:tagLst xmlns:p="http://schemas.openxmlformats.org/presentationml/2006/main">
  <p:tag name="PA" val="v3.0.0"/>
</p:tagLst>
</file>

<file path=ppt/tags/tag31.xml><?xml version="1.0" encoding="utf-8"?>
<p:tagLst xmlns:p="http://schemas.openxmlformats.org/presentationml/2006/main">
  <p:tag name="PA" val="v3.0.0"/>
</p:tagLst>
</file>

<file path=ppt/tags/tag32.xml><?xml version="1.0" encoding="utf-8"?>
<p:tagLst xmlns:p="http://schemas.openxmlformats.org/presentationml/2006/main">
  <p:tag name="PA" val="v3.0.0"/>
</p:tagLst>
</file>

<file path=ppt/tags/tag33.xml><?xml version="1.0" encoding="utf-8"?>
<p:tagLst xmlns:p="http://schemas.openxmlformats.org/presentationml/2006/main">
  <p:tag name="PA" val="v3.0.0"/>
</p:tagLst>
</file>

<file path=ppt/tags/tag34.xml><?xml version="1.0" encoding="utf-8"?>
<p:tagLst xmlns:p="http://schemas.openxmlformats.org/presentationml/2006/main">
  <p:tag name="PA" val="v3.0.0"/>
</p:tagLst>
</file>

<file path=ppt/tags/tag35.xml><?xml version="1.0" encoding="utf-8"?>
<p:tagLst xmlns:p="http://schemas.openxmlformats.org/presentationml/2006/main">
  <p:tag name="ISPRING_ULTRA_SCORM_TRACKING_SLIDES" val="1"/>
  <p:tag name="GENSWF_OUTPUT_FILE_NAME" val="33"/>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MH" val="20160830110146"/>
  <p:tag name="MH_LIBRARY" val="CONTENTS"/>
  <p:tag name="MH_TYPE" val="NUMBER"/>
  <p:tag name="ID" val="553512"/>
  <p:tag name="MH_ORDER" val="1"/>
</p:tagLst>
</file>

<file path=ppt/tags/tag6.xml><?xml version="1.0" encoding="utf-8"?>
<p:tagLst xmlns:p="http://schemas.openxmlformats.org/presentationml/2006/main">
  <p:tag name="MH" val="20160830110146"/>
  <p:tag name="MH_LIBRARY" val="CONTENTS"/>
  <p:tag name="MH_TYPE" val="ENTRY"/>
  <p:tag name="ID" val="553512"/>
  <p:tag name="MH_ORDER" val="1"/>
</p:tagLst>
</file>

<file path=ppt/tags/tag7.xml><?xml version="1.0" encoding="utf-8"?>
<p:tagLst xmlns:p="http://schemas.openxmlformats.org/presentationml/2006/main">
  <p:tag name="MH" val="20160830110146"/>
  <p:tag name="MH_LIBRARY" val="CONTENTS"/>
  <p:tag name="MH_TYPE" val="NUMBER"/>
  <p:tag name="ID" val="553512"/>
  <p:tag name="MH_ORDER" val="2"/>
</p:tagLst>
</file>

<file path=ppt/tags/tag8.xml><?xml version="1.0" encoding="utf-8"?>
<p:tagLst xmlns:p="http://schemas.openxmlformats.org/presentationml/2006/main">
  <p:tag name="MH" val="20160830110146"/>
  <p:tag name="MH_LIBRARY" val="CONTENTS"/>
  <p:tag name="MH_TYPE" val="ENTRY"/>
  <p:tag name="ID" val="553512"/>
  <p:tag name="MH_ORDER" val="2"/>
</p:tagLst>
</file>

<file path=ppt/tags/tag9.xml><?xml version="1.0" encoding="utf-8"?>
<p:tagLst xmlns:p="http://schemas.openxmlformats.org/presentationml/2006/main">
  <p:tag name="MH" val="20160830110146"/>
  <p:tag name="MH_LIBRARY" val="CONTENTS"/>
  <p:tag name="MH_TYPE" val="NUMBER"/>
  <p:tag name="ID" val="553512"/>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4254</Words>
  <Application>WPS 演示</Application>
  <PresentationFormat>自定义</PresentationFormat>
  <Paragraphs>433</Paragraphs>
  <Slides>25</Slides>
  <Notes>25</Notes>
  <HiddenSlides>0</HiddenSlides>
  <MMClips>1</MMClips>
  <ScaleCrop>false</ScaleCrop>
  <HeadingPairs>
    <vt:vector size="6" baseType="variant">
      <vt:variant>
        <vt:lpstr>已用的字体</vt:lpstr>
      </vt:variant>
      <vt:variant>
        <vt:i4>35</vt:i4>
      </vt:variant>
      <vt:variant>
        <vt:lpstr>主题</vt:lpstr>
      </vt:variant>
      <vt:variant>
        <vt:i4>10</vt:i4>
      </vt:variant>
      <vt:variant>
        <vt:lpstr>幻灯片标题</vt:lpstr>
      </vt:variant>
      <vt:variant>
        <vt:i4>25</vt:i4>
      </vt:variant>
    </vt:vector>
  </HeadingPairs>
  <TitlesOfParts>
    <vt:vector size="70" baseType="lpstr">
      <vt:lpstr>Arial</vt:lpstr>
      <vt:lpstr>宋体</vt:lpstr>
      <vt:lpstr>Wingdings</vt:lpstr>
      <vt:lpstr>Calibri</vt:lpstr>
      <vt:lpstr>Impact</vt:lpstr>
      <vt:lpstr>Signika</vt:lpstr>
      <vt:lpstr>Segoe Print</vt:lpstr>
      <vt:lpstr>Open Sans Extrabold</vt:lpstr>
      <vt:lpstr>LiHei Pro</vt:lpstr>
      <vt:lpstr>迷你简汉真广标</vt:lpstr>
      <vt:lpstr>ITC Avant Garde Std Bk</vt:lpstr>
      <vt:lpstr>华文琥珀</vt:lpstr>
      <vt:lpstr>Rockwell</vt:lpstr>
      <vt:lpstr>华文新魏</vt:lpstr>
      <vt:lpstr>微软雅黑</vt:lpstr>
      <vt:lpstr>Times New Roman</vt:lpstr>
      <vt:lpstr>Open Sans</vt:lpstr>
      <vt:lpstr>方正大黑简体</vt:lpstr>
      <vt:lpstr>黑体</vt:lpstr>
      <vt:lpstr>Neris Thin</vt:lpstr>
      <vt:lpstr>Arial</vt:lpstr>
      <vt:lpstr>Rockwell</vt:lpstr>
      <vt:lpstr>Calibri</vt:lpstr>
      <vt:lpstr>方正正黑简体</vt:lpstr>
      <vt:lpstr>Arial Unicode MS</vt:lpstr>
      <vt:lpstr>等线</vt:lpstr>
      <vt:lpstr>Helvetica Neue</vt:lpstr>
      <vt:lpstr>Gill Sans</vt:lpstr>
      <vt:lpstr>方正姚体</vt:lpstr>
      <vt:lpstr>Lato Light</vt:lpstr>
      <vt:lpstr>Lato</vt:lpstr>
      <vt:lpstr>Open Sans Light</vt:lpstr>
      <vt:lpstr>Open Sans</vt:lpstr>
      <vt:lpstr>Montserrat</vt:lpstr>
      <vt:lpstr>Source Sans Pro</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南蛮姑娘</cp:lastModifiedBy>
  <cp:revision>2951</cp:revision>
  <dcterms:created xsi:type="dcterms:W3CDTF">2015-12-01T09:06:00Z</dcterms:created>
  <dcterms:modified xsi:type="dcterms:W3CDTF">2021-09-14T09:01:18Z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D3FDF40AAA5A47FE8F42B7707D1234ED</vt:lpwstr>
  </property>
  <property fmtid="{D5CDD505-2E9C-101B-9397-08002B2CF9AE}" pid="3" name="KSOProductBuildVer">
    <vt:lpwstr>2052-11.1.0.10700</vt:lpwstr>
  </property>
</Properties>
</file>