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317" r:id="rId3"/>
    <p:sldId id="264" r:id="rId5"/>
    <p:sldId id="322" r:id="rId6"/>
    <p:sldId id="300" r:id="rId7"/>
    <p:sldId id="299" r:id="rId8"/>
    <p:sldId id="274" r:id="rId9"/>
    <p:sldId id="287" r:id="rId10"/>
    <p:sldId id="321" r:id="rId11"/>
    <p:sldId id="289" r:id="rId12"/>
    <p:sldId id="262" r:id="rId13"/>
    <p:sldId id="290" r:id="rId14"/>
    <p:sldId id="277" r:id="rId15"/>
    <p:sldId id="320" r:id="rId16"/>
    <p:sldId id="267" r:id="rId17"/>
    <p:sldId id="268" r:id="rId18"/>
    <p:sldId id="266" r:id="rId19"/>
    <p:sldId id="319" r:id="rId20"/>
    <p:sldId id="270" r:id="rId21"/>
    <p:sldId id="285" r:id="rId22"/>
    <p:sldId id="269" r:id="rId23"/>
    <p:sldId id="313" r:id="rId24"/>
    <p:sldId id="292" r:id="rId25"/>
    <p:sldId id="271" r:id="rId26"/>
    <p:sldId id="261" r:id="rId27"/>
    <p:sldId id="318" r:id="rId28"/>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9D3"/>
    <a:srgbClr val="A491BB"/>
    <a:srgbClr val="3992DB"/>
    <a:srgbClr val="005DA2"/>
    <a:srgbClr val="F79600"/>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110" d="100"/>
          <a:sy n="110" d="100"/>
        </p:scale>
        <p:origin x="67"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任意多边形 7"/>
          <p:cNvSpPr/>
          <p:nvPr userDrawn="1">
            <p:custDataLst>
              <p:tags r:id="rId2"/>
            </p:custDataLst>
          </p:nvPr>
        </p:nvSpPr>
        <p:spPr>
          <a:xfrm>
            <a:off x="521636" y="555120"/>
            <a:ext cx="8623953" cy="2225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userDrawn="1">
            <p:custDataLst>
              <p:tags r:id="rId3"/>
            </p:custDataLst>
          </p:nvPr>
        </p:nvSpPr>
        <p:spPr>
          <a:xfrm>
            <a:off x="2" y="195486"/>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microsoft.com/office/2007/relationships/hdphoto" Target="../media/image3.wdp"/><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15" cstate="print">
            <a:extLst>
              <a:ext uri="{BEBA8EAE-BF5A-486C-A8C5-ECC9F3942E4B}">
                <a14:imgProps xmlns:a14="http://schemas.microsoft.com/office/drawing/2010/main">
                  <a14:imgLayer r:embed="rId1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5588" cy="5145088"/>
          </a:xfrm>
          <a:prstGeom prst="rect">
            <a:avLst/>
          </a:prstGeom>
        </p:spPr>
      </p:pic>
      <p:sp>
        <p:nvSpPr>
          <p:cNvPr id="9" name="矩形 8"/>
          <p:cNvSpPr/>
          <p:nvPr userDrawn="1"/>
        </p:nvSpPr>
        <p:spPr>
          <a:xfrm>
            <a:off x="0" y="0"/>
            <a:ext cx="9145588" cy="5145088"/>
          </a:xfrm>
          <a:prstGeom prst="rect">
            <a:avLst/>
          </a:prstGeom>
          <a:gradFill flip="none" rotWithShape="1">
            <a:gsLst>
              <a:gs pos="0">
                <a:schemeClr val="bg1">
                  <a:alpha val="55000"/>
                </a:schemeClr>
              </a:gs>
              <a:gs pos="71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5238" y="2711997"/>
            <a:ext cx="4419010" cy="307777"/>
          </a:xfrm>
          <a:prstGeom prst="rect">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051721" y="1995686"/>
            <a:ext cx="5184576"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bg1">
                    <a:lumMod val="50000"/>
                  </a:schemeClr>
                </a:solidFill>
                <a:latin typeface="经典圆体简" panose="02010609000101010101" pitchFamily="49" charset="-122"/>
                <a:ea typeface="经典圆体简" panose="02010609000101010101" pitchFamily="49" charset="-122"/>
                <a:cs typeface="经典圆体简" panose="02010609000101010101" pitchFamily="49" charset="-122"/>
                <a:sym typeface="微软雅黑" panose="020B0503020204020204" pitchFamily="34" charset="-122"/>
              </a:rPr>
              <a:t>工作总结年终汇报</a:t>
            </a:r>
            <a:r>
              <a:rPr lang="en-US" altLang="zh-CN" sz="3600" spc="300" dirty="0" smtClean="0">
                <a:solidFill>
                  <a:schemeClr val="bg1">
                    <a:lumMod val="50000"/>
                  </a:schemeClr>
                </a:solidFill>
                <a:latin typeface="经典圆体简" panose="02010609000101010101" pitchFamily="49" charset="-122"/>
                <a:ea typeface="经典圆体简" panose="02010609000101010101" pitchFamily="49" charset="-122"/>
                <a:cs typeface="经典圆体简" panose="02010609000101010101" pitchFamily="49" charset="-122"/>
                <a:sym typeface="微软雅黑" panose="020B0503020204020204" pitchFamily="34" charset="-122"/>
              </a:rPr>
              <a:t>PPT</a:t>
            </a:r>
            <a:endParaRPr lang="zh-CN" altLang="en-US" sz="3600" spc="300" dirty="0">
              <a:solidFill>
                <a:schemeClr val="bg1">
                  <a:lumMod val="50000"/>
                </a:schemeClr>
              </a:solidFill>
              <a:latin typeface="经典圆体简" panose="02010609000101010101" pitchFamily="49" charset="-122"/>
              <a:ea typeface="经典圆体简" panose="02010609000101010101" pitchFamily="49" charset="-122"/>
              <a:cs typeface="经典圆体简" panose="02010609000101010101" pitchFamily="49" charset="-122"/>
              <a:sym typeface="微软雅黑" panose="020B0503020204020204" pitchFamily="34" charset="-122"/>
            </a:endParaRPr>
          </a:p>
        </p:txBody>
      </p:sp>
      <p:sp>
        <p:nvSpPr>
          <p:cNvPr id="27" name="TextBox 26"/>
          <p:cNvSpPr txBox="1"/>
          <p:nvPr/>
        </p:nvSpPr>
        <p:spPr>
          <a:xfrm>
            <a:off x="2385238" y="2711998"/>
            <a:ext cx="4274994" cy="307777"/>
          </a:xfrm>
          <a:prstGeom prst="rect">
            <a:avLst/>
          </a:prstGeom>
          <a:noFill/>
        </p:spPr>
        <p:txBody>
          <a:bodyPr wrap="square" rtlCol="0">
            <a:spAutoFit/>
          </a:bodyPr>
          <a:lstStyle/>
          <a:p>
            <a:r>
              <a:rPr lang="en-US" altLang="zh-CN" sz="1400" dirty="0" smtClean="0">
                <a:solidFill>
                  <a:schemeClr val="bg1"/>
                </a:solidFill>
                <a:latin typeface="微软雅黑" panose="020B0503020204020204" pitchFamily="34" charset="-122"/>
                <a:ea typeface="微软雅黑" panose="020B0503020204020204" pitchFamily="34" charset="-122"/>
              </a:rPr>
              <a:t>【</a:t>
            </a:r>
            <a:r>
              <a:rPr lang="zh-CN" altLang="en-US" sz="1400" dirty="0" smtClean="0">
                <a:solidFill>
                  <a:schemeClr val="bg1"/>
                </a:solidFill>
                <a:latin typeface="微软雅黑" panose="020B0503020204020204" pitchFamily="34" charset="-122"/>
                <a:ea typeface="微软雅黑" panose="020B0503020204020204" pitchFamily="34" charset="-122"/>
              </a:rPr>
              <a:t>年终总结</a:t>
            </a:r>
            <a:r>
              <a:rPr lang="en-US" altLang="zh-CN" sz="1400" dirty="0" smtClean="0">
                <a:solidFill>
                  <a:schemeClr val="bg1"/>
                </a:solidFill>
                <a:latin typeface="微软雅黑" panose="020B0503020204020204" pitchFamily="34" charset="-122"/>
                <a:ea typeface="微软雅黑" panose="020B0503020204020204" pitchFamily="34" charset="-122"/>
              </a:rPr>
              <a:t>】【</a:t>
            </a:r>
            <a:r>
              <a:rPr lang="zh-CN" altLang="en-US" sz="1400" dirty="0" smtClean="0">
                <a:solidFill>
                  <a:schemeClr val="bg1"/>
                </a:solidFill>
                <a:latin typeface="微软雅黑" panose="020B0503020204020204" pitchFamily="34" charset="-122"/>
                <a:ea typeface="微软雅黑" panose="020B0503020204020204" pitchFamily="34" charset="-122"/>
              </a:rPr>
              <a:t>新年计划</a:t>
            </a:r>
            <a:r>
              <a:rPr lang="en-US" altLang="zh-CN" sz="1400" dirty="0" smtClean="0">
                <a:solidFill>
                  <a:schemeClr val="bg1"/>
                </a:solidFill>
                <a:latin typeface="微软雅黑" panose="020B0503020204020204" pitchFamily="34" charset="-122"/>
                <a:ea typeface="微软雅黑" panose="020B0503020204020204" pitchFamily="34" charset="-122"/>
              </a:rPr>
              <a:t>】【</a:t>
            </a:r>
            <a:r>
              <a:rPr lang="zh-CN" altLang="en-US" sz="1400" dirty="0" smtClean="0">
                <a:solidFill>
                  <a:schemeClr val="bg1"/>
                </a:solidFill>
                <a:latin typeface="微软雅黑" panose="020B0503020204020204" pitchFamily="34" charset="-122"/>
                <a:ea typeface="微软雅黑" panose="020B0503020204020204" pitchFamily="34" charset="-122"/>
              </a:rPr>
              <a:t>述职报告</a:t>
            </a:r>
            <a:r>
              <a:rPr lang="en-US" altLang="zh-CN" sz="1400" dirty="0" smtClean="0">
                <a:solidFill>
                  <a:schemeClr val="bg1"/>
                </a:solidFill>
                <a:latin typeface="微软雅黑" panose="020B0503020204020204" pitchFamily="34" charset="-122"/>
                <a:ea typeface="微软雅黑" panose="020B0503020204020204" pitchFamily="34" charset="-122"/>
              </a:rPr>
              <a:t>】【</a:t>
            </a:r>
            <a:r>
              <a:rPr lang="zh-CN" altLang="en-US" sz="1400" dirty="0" smtClean="0">
                <a:solidFill>
                  <a:schemeClr val="bg1"/>
                </a:solidFill>
                <a:latin typeface="微软雅黑" panose="020B0503020204020204" pitchFamily="34" charset="-122"/>
                <a:ea typeface="微软雅黑" panose="020B0503020204020204" pitchFamily="34" charset="-122"/>
              </a:rPr>
              <a:t>工作汇报</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409925" y="3147814"/>
            <a:ext cx="1787669" cy="261610"/>
          </a:xfrm>
          <a:prstGeom prst="rect">
            <a:avLst/>
          </a:prstGeom>
          <a:noFill/>
        </p:spPr>
        <p:txBody>
          <a:bodyPr wrap="none" rtlCol="0">
            <a:spAutoFit/>
          </a:bodyPr>
          <a:lstStyle/>
          <a:p>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部门：</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XXX   </a:t>
            </a: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汇报人：</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xxx</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200780" y="-6694671"/>
            <a:ext cx="9289030" cy="7488832"/>
          </a:xfrm>
          <a:prstGeom prst="ellips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620688" y="-6213226"/>
            <a:ext cx="9289030" cy="7488832"/>
          </a:xfrm>
          <a:prstGeom prst="ellips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64904" y="-6213226"/>
            <a:ext cx="9289030" cy="7488832"/>
          </a:xfrm>
          <a:prstGeom prst="ellips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340767" y="-6213226"/>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699792" y="4542388"/>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282122" y="4083918"/>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331640" y="4227934"/>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932040" y="3964589"/>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5"/>
                                        </p:tgtEl>
                                        <p:attrNameLst>
                                          <p:attrName>ppt_y</p:attrName>
                                        </p:attrNameLst>
                                      </p:cBhvr>
                                      <p:tavLst>
                                        <p:tav tm="0">
                                          <p:val>
                                            <p:strVal val="#ppt_y"/>
                                          </p:val>
                                        </p:tav>
                                        <p:tav tm="100000">
                                          <p:val>
                                            <p:strVal val="#ppt_y"/>
                                          </p:val>
                                        </p:tav>
                                      </p:tavLst>
                                    </p:anim>
                                    <p:anim calcmode="lin" valueType="num">
                                      <p:cBhvr>
                                        <p:cTn id="5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5"/>
                                        </p:tgtEl>
                                      </p:cBhvr>
                                    </p:animEffect>
                                  </p:childTnLst>
                                </p:cTn>
                              </p:par>
                            </p:childTnLst>
                          </p:cTn>
                        </p:par>
                        <p:par>
                          <p:cTn id="53" fill="hold">
                            <p:stCondLst>
                              <p:cond delay="2000"/>
                            </p:stCondLst>
                            <p:childTnLst>
                              <p:par>
                                <p:cTn id="54" presetID="16" presetClass="entr" presetSubtype="21"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P spid="27" grpId="0"/>
      <p:bldP spid="28" grpId="0"/>
      <p:bldP spid="3" grpId="0" animBg="1"/>
      <p:bldP spid="19" grpId="0" animBg="1"/>
      <p:bldP spid="20" grpId="0" animBg="1"/>
      <p:bldP spid="21" grpId="0" animBg="1"/>
      <p:bldP spid="22" grpId="0" animBg="1"/>
      <p:bldP spid="23" grpId="0" animBg="1"/>
      <p:bldP spid="24"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Color 1"/>
          <p:cNvSpPr/>
          <p:nvPr/>
        </p:nvSpPr>
        <p:spPr bwMode="auto">
          <a:xfrm>
            <a:off x="7146169" y="1248524"/>
            <a:ext cx="2524448" cy="1500177"/>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A491BB"/>
          </a:solidFill>
          <a:ln>
            <a:noFill/>
          </a:ln>
        </p:spPr>
        <p:txBody>
          <a:bodyPr vert="horz" wrap="square" lIns="0" tIns="0" rIns="0" bIns="0" numCol="1" anchor="t" anchorCtr="0" compatLnSpc="1"/>
          <a:lstStyle/>
          <a:p>
            <a:pPr>
              <a:lnSpc>
                <a:spcPct val="120000"/>
              </a:lnSpc>
            </a:pPr>
            <a:endParaRPr 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0" name="Color 3"/>
          <p:cNvSpPr/>
          <p:nvPr/>
        </p:nvSpPr>
        <p:spPr bwMode="auto">
          <a:xfrm>
            <a:off x="4326203" y="1248524"/>
            <a:ext cx="2523054" cy="1500177"/>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rgbClr val="A491BB"/>
          </a:solidFill>
          <a:ln>
            <a:noFill/>
          </a:ln>
        </p:spPr>
        <p:txBody>
          <a:bodyPr vert="horz" wrap="square" lIns="0" tIns="0" rIns="0" bIns="0" numCol="1" anchor="t" anchorCtr="0" compatLnSpc="1"/>
          <a:lstStyle/>
          <a:p>
            <a:pPr>
              <a:lnSpc>
                <a:spcPct val="120000"/>
              </a:lnSpc>
            </a:pPr>
            <a:endParaRPr 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1" name="Color 2"/>
          <p:cNvSpPr/>
          <p:nvPr/>
        </p:nvSpPr>
        <p:spPr bwMode="auto">
          <a:xfrm>
            <a:off x="5735490" y="1248524"/>
            <a:ext cx="2521660" cy="1500177"/>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77A9D3"/>
          </a:solidFill>
          <a:ln>
            <a:noFill/>
          </a:ln>
        </p:spPr>
        <p:txBody>
          <a:bodyPr vert="horz" wrap="square" lIns="0" tIns="0" rIns="0" bIns="0" numCol="1" anchor="t" anchorCtr="0" compatLnSpc="1"/>
          <a:lstStyle/>
          <a:p>
            <a:pPr>
              <a:lnSpc>
                <a:spcPct val="120000"/>
              </a:lnSpc>
            </a:pPr>
            <a:endParaRPr 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2" name="Color 5"/>
          <p:cNvSpPr/>
          <p:nvPr/>
        </p:nvSpPr>
        <p:spPr bwMode="auto">
          <a:xfrm>
            <a:off x="1500661" y="1248524"/>
            <a:ext cx="2524448" cy="1500177"/>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A491BB"/>
          </a:solidFill>
          <a:ln>
            <a:noFill/>
          </a:ln>
        </p:spPr>
        <p:txBody>
          <a:bodyPr vert="horz" wrap="square" lIns="0" tIns="0" rIns="0" bIns="0" numCol="1" anchor="t" anchorCtr="0" compatLnSpc="1"/>
          <a:lstStyle/>
          <a:p>
            <a:pPr>
              <a:lnSpc>
                <a:spcPct val="120000"/>
              </a:lnSpc>
            </a:pPr>
            <a:endParaRPr 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3" name="Color 4"/>
          <p:cNvSpPr/>
          <p:nvPr/>
        </p:nvSpPr>
        <p:spPr bwMode="auto">
          <a:xfrm>
            <a:off x="2911342" y="1248524"/>
            <a:ext cx="2524448" cy="1500177"/>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rgbClr val="77A9D3"/>
          </a:solidFill>
          <a:ln>
            <a:noFill/>
          </a:ln>
        </p:spPr>
        <p:txBody>
          <a:bodyPr vert="horz" wrap="square" lIns="0" tIns="0" rIns="0" bIns="0" numCol="1" anchor="t" anchorCtr="0" compatLnSpc="1"/>
          <a:lstStyle/>
          <a:p>
            <a:pPr>
              <a:lnSpc>
                <a:spcPct val="120000"/>
              </a:lnSpc>
            </a:pPr>
            <a:endParaRPr 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4" name="Side Color"/>
          <p:cNvSpPr/>
          <p:nvPr/>
        </p:nvSpPr>
        <p:spPr bwMode="auto">
          <a:xfrm>
            <a:off x="-1319313" y="1248513"/>
            <a:ext cx="2524448" cy="890905"/>
          </a:xfrm>
          <a:custGeom>
            <a:avLst/>
            <a:gdLst>
              <a:gd name="T0" fmla="*/ 766 w 766"/>
              <a:gd name="T1" fmla="*/ 0 h 269"/>
              <a:gd name="T2" fmla="*/ 670 w 766"/>
              <a:gd name="T3" fmla="*/ 50 h 269"/>
              <a:gd name="T4" fmla="*/ 470 w 766"/>
              <a:gd name="T5" fmla="*/ 232 h 269"/>
              <a:gd name="T6" fmla="*/ 337 w 766"/>
              <a:gd name="T7" fmla="*/ 269 h 269"/>
              <a:gd name="T8" fmla="*/ 0 w 766"/>
              <a:gd name="T9" fmla="*/ 269 h 269"/>
              <a:gd name="T10" fmla="*/ 133 w 766"/>
              <a:gd name="T11" fmla="*/ 232 h 269"/>
              <a:gd name="T12" fmla="*/ 332 w 766"/>
              <a:gd name="T13" fmla="*/ 50 h 269"/>
              <a:gd name="T14" fmla="*/ 429 w 766"/>
              <a:gd name="T15" fmla="*/ 0 h 269"/>
              <a:gd name="T16" fmla="*/ 766 w 766"/>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69">
                <a:moveTo>
                  <a:pt x="766" y="0"/>
                </a:moveTo>
                <a:cubicBezTo>
                  <a:pt x="766" y="0"/>
                  <a:pt x="720" y="1"/>
                  <a:pt x="670" y="50"/>
                </a:cubicBezTo>
                <a:cubicBezTo>
                  <a:pt x="623" y="96"/>
                  <a:pt x="495" y="212"/>
                  <a:pt x="470" y="232"/>
                </a:cubicBezTo>
                <a:cubicBezTo>
                  <a:pt x="442" y="255"/>
                  <a:pt x="406" y="269"/>
                  <a:pt x="337" y="269"/>
                </a:cubicBezTo>
                <a:cubicBezTo>
                  <a:pt x="0" y="269"/>
                  <a:pt x="0" y="269"/>
                  <a:pt x="0" y="269"/>
                </a:cubicBezTo>
                <a:cubicBezTo>
                  <a:pt x="69" y="269"/>
                  <a:pt x="104" y="255"/>
                  <a:pt x="133" y="232"/>
                </a:cubicBezTo>
                <a:cubicBezTo>
                  <a:pt x="158" y="212"/>
                  <a:pt x="285" y="96"/>
                  <a:pt x="332" y="50"/>
                </a:cubicBezTo>
                <a:cubicBezTo>
                  <a:pt x="383" y="1"/>
                  <a:pt x="429" y="0"/>
                  <a:pt x="429" y="0"/>
                </a:cubicBezTo>
                <a:lnTo>
                  <a:pt x="766" y="0"/>
                </a:lnTo>
                <a:close/>
              </a:path>
            </a:pathLst>
          </a:custGeom>
          <a:solidFill>
            <a:srgbClr val="A491BB"/>
          </a:solidFill>
          <a:ln>
            <a:noFill/>
          </a:ln>
        </p:spPr>
        <p:txBody>
          <a:bodyPr vert="horz" wrap="square" lIns="0" tIns="0" rIns="0" bIns="0" numCol="1" anchor="t" anchorCtr="0" compatLnSpc="1"/>
          <a:lstStyle/>
          <a:p>
            <a:pPr>
              <a:lnSpc>
                <a:spcPct val="120000"/>
              </a:lnSpc>
            </a:pPr>
            <a:endParaRPr 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6" name="TextBox 35"/>
          <p:cNvSpPr txBox="1"/>
          <p:nvPr/>
        </p:nvSpPr>
        <p:spPr>
          <a:xfrm>
            <a:off x="275250" y="1000574"/>
            <a:ext cx="1023700" cy="203133"/>
          </a:xfrm>
          <a:prstGeom prst="rect">
            <a:avLst/>
          </a:prstGeom>
          <a:noFill/>
        </p:spPr>
        <p:txBody>
          <a:bodyPr wrap="none" lIns="0" tIns="0" rIns="0" bIns="0" rtlCol="0">
            <a:spAutoFit/>
          </a:bodyPr>
          <a:lstStyle/>
          <a:p>
            <a:pPr algn="ctr">
              <a:lnSpc>
                <a:spcPct val="120000"/>
              </a:lnSpc>
            </a:pPr>
            <a:r>
              <a:rPr lang="zh-CN" alt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5" name="Color 6"/>
          <p:cNvSpPr/>
          <p:nvPr/>
        </p:nvSpPr>
        <p:spPr bwMode="auto">
          <a:xfrm>
            <a:off x="91373" y="1248522"/>
            <a:ext cx="2520266" cy="1500177"/>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77A9D3"/>
          </a:solidFill>
          <a:ln>
            <a:noFill/>
          </a:ln>
        </p:spPr>
        <p:txBody>
          <a:bodyPr vert="horz" wrap="square" lIns="0" tIns="0" rIns="0" bIns="0" numCol="1" anchor="t" anchorCtr="0" compatLnSpc="1"/>
          <a:lstStyle/>
          <a:p>
            <a:pPr>
              <a:lnSpc>
                <a:spcPct val="120000"/>
              </a:lnSpc>
            </a:pPr>
            <a:endParaRPr 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7" name="TextBox 36"/>
          <p:cNvSpPr txBox="1"/>
          <p:nvPr/>
        </p:nvSpPr>
        <p:spPr>
          <a:xfrm>
            <a:off x="1681113" y="2799697"/>
            <a:ext cx="1023700" cy="203133"/>
          </a:xfrm>
          <a:prstGeom prst="rect">
            <a:avLst/>
          </a:prstGeom>
          <a:noFill/>
        </p:spPr>
        <p:txBody>
          <a:bodyPr wrap="none" lIns="0" tIns="0" rIns="0" bIns="0" rtlCol="0">
            <a:spAutoFit/>
          </a:bodyPr>
          <a:lstStyle/>
          <a:p>
            <a:pPr algn="ctr">
              <a:lnSpc>
                <a:spcPct val="120000"/>
              </a:lnSpc>
            </a:pPr>
            <a:r>
              <a:rPr lang="zh-CN" alt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8" name="TextBox 37"/>
          <p:cNvSpPr txBox="1"/>
          <p:nvPr/>
        </p:nvSpPr>
        <p:spPr>
          <a:xfrm>
            <a:off x="3070536" y="1000574"/>
            <a:ext cx="1023700" cy="203133"/>
          </a:xfrm>
          <a:prstGeom prst="rect">
            <a:avLst/>
          </a:prstGeom>
          <a:noFill/>
        </p:spPr>
        <p:txBody>
          <a:bodyPr wrap="none" lIns="0" tIns="0" rIns="0" bIns="0" rtlCol="0">
            <a:spAutoFit/>
          </a:bodyPr>
          <a:lstStyle/>
          <a:p>
            <a:pPr algn="ctr">
              <a:lnSpc>
                <a:spcPct val="120000"/>
              </a:lnSpc>
            </a:pPr>
            <a:r>
              <a:rPr lang="zh-CN" alt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9" name="TextBox 38"/>
          <p:cNvSpPr txBox="1"/>
          <p:nvPr/>
        </p:nvSpPr>
        <p:spPr>
          <a:xfrm>
            <a:off x="4514345" y="2799696"/>
            <a:ext cx="1023700" cy="203133"/>
          </a:xfrm>
          <a:prstGeom prst="rect">
            <a:avLst/>
          </a:prstGeom>
          <a:noFill/>
        </p:spPr>
        <p:txBody>
          <a:bodyPr wrap="none" lIns="0" tIns="0" rIns="0" bIns="0" rtlCol="0">
            <a:spAutoFit/>
          </a:bodyPr>
          <a:lstStyle/>
          <a:p>
            <a:pPr algn="ctr">
              <a:lnSpc>
                <a:spcPct val="120000"/>
              </a:lnSpc>
            </a:pPr>
            <a:r>
              <a:rPr lang="zh-CN" alt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0" name="TextBox 39"/>
          <p:cNvSpPr txBox="1"/>
          <p:nvPr/>
        </p:nvSpPr>
        <p:spPr>
          <a:xfrm>
            <a:off x="5863739" y="1000574"/>
            <a:ext cx="1023700" cy="203133"/>
          </a:xfrm>
          <a:prstGeom prst="rect">
            <a:avLst/>
          </a:prstGeom>
          <a:noFill/>
        </p:spPr>
        <p:txBody>
          <a:bodyPr wrap="none" lIns="0" tIns="0" rIns="0" bIns="0" rtlCol="0">
            <a:spAutoFit/>
          </a:bodyPr>
          <a:lstStyle/>
          <a:p>
            <a:pPr algn="ctr">
              <a:lnSpc>
                <a:spcPct val="120000"/>
              </a:lnSpc>
            </a:pPr>
            <a:r>
              <a:rPr lang="zh-CN" alt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1" name="TextBox 40"/>
          <p:cNvSpPr txBox="1"/>
          <p:nvPr/>
        </p:nvSpPr>
        <p:spPr>
          <a:xfrm>
            <a:off x="7168813" y="2799696"/>
            <a:ext cx="1023700" cy="203133"/>
          </a:xfrm>
          <a:prstGeom prst="rect">
            <a:avLst/>
          </a:prstGeom>
          <a:noFill/>
        </p:spPr>
        <p:txBody>
          <a:bodyPr wrap="none" lIns="0" tIns="0" rIns="0" bIns="0" rtlCol="0">
            <a:spAutoFit/>
          </a:bodyPr>
          <a:lstStyle/>
          <a:p>
            <a:pPr algn="ctr">
              <a:lnSpc>
                <a:spcPct val="120000"/>
              </a:lnSpc>
            </a:pPr>
            <a:r>
              <a:rPr lang="zh-CN" altLang="en-US" sz="11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2" name="Text Placeholder 7"/>
          <p:cNvSpPr txBox="1"/>
          <p:nvPr/>
        </p:nvSpPr>
        <p:spPr>
          <a:xfrm>
            <a:off x="1877234" y="3270775"/>
            <a:ext cx="1466410" cy="184666"/>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2"/>
          <p:cNvSpPr txBox="1"/>
          <p:nvPr/>
        </p:nvSpPr>
        <p:spPr>
          <a:xfrm>
            <a:off x="1877234" y="3504395"/>
            <a:ext cx="2059839" cy="255391"/>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4" name="Rounded Rectangle 11"/>
          <p:cNvSpPr>
            <a:spLocks noChangeAspect="1"/>
          </p:cNvSpPr>
          <p:nvPr/>
        </p:nvSpPr>
        <p:spPr>
          <a:xfrm>
            <a:off x="1231711" y="3280725"/>
            <a:ext cx="540022" cy="540651"/>
          </a:xfrm>
          <a:prstGeom prst="roundRect">
            <a:avLst>
              <a:gd name="adj" fmla="val 50000"/>
            </a:avLst>
          </a:prstGeom>
          <a:solidFill>
            <a:srgbClr val="77A9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1275012" y="3349208"/>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7"/>
          <p:cNvSpPr txBox="1"/>
          <p:nvPr/>
        </p:nvSpPr>
        <p:spPr>
          <a:xfrm>
            <a:off x="5749735" y="3281508"/>
            <a:ext cx="2062259" cy="184666"/>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5749735" y="3515128"/>
            <a:ext cx="2062259" cy="255391"/>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8" name="Rounded Rectangle 23"/>
          <p:cNvSpPr>
            <a:spLocks noChangeAspect="1"/>
          </p:cNvSpPr>
          <p:nvPr/>
        </p:nvSpPr>
        <p:spPr>
          <a:xfrm>
            <a:off x="5108677" y="3291459"/>
            <a:ext cx="540022" cy="540651"/>
          </a:xfrm>
          <a:prstGeom prst="roundRect">
            <a:avLst>
              <a:gd name="adj" fmla="val 50000"/>
            </a:avLst>
          </a:prstGeom>
          <a:solidFill>
            <a:srgbClr val="77A9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5151977" y="3359943"/>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7"/>
          <p:cNvSpPr txBox="1"/>
          <p:nvPr/>
        </p:nvSpPr>
        <p:spPr>
          <a:xfrm>
            <a:off x="1912169" y="4209197"/>
            <a:ext cx="2059839" cy="184666"/>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2"/>
          <p:cNvSpPr txBox="1"/>
          <p:nvPr/>
        </p:nvSpPr>
        <p:spPr>
          <a:xfrm>
            <a:off x="1912169" y="4442816"/>
            <a:ext cx="2059839" cy="255391"/>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2" name="Rounded Rectangle 27"/>
          <p:cNvSpPr>
            <a:spLocks noChangeAspect="1"/>
          </p:cNvSpPr>
          <p:nvPr/>
        </p:nvSpPr>
        <p:spPr>
          <a:xfrm>
            <a:off x="1275012" y="4219147"/>
            <a:ext cx="540022" cy="540651"/>
          </a:xfrm>
          <a:prstGeom prst="roundRect">
            <a:avLst>
              <a:gd name="adj" fmla="val 50000"/>
            </a:avLst>
          </a:prstGeom>
          <a:solidFill>
            <a:srgbClr val="77A9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1318312" y="4287631"/>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7"/>
          <p:cNvSpPr txBox="1"/>
          <p:nvPr/>
        </p:nvSpPr>
        <p:spPr>
          <a:xfrm>
            <a:off x="5749735" y="4219931"/>
            <a:ext cx="2062259" cy="184666"/>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2"/>
          <p:cNvSpPr txBox="1"/>
          <p:nvPr/>
        </p:nvSpPr>
        <p:spPr>
          <a:xfrm>
            <a:off x="5749735" y="4453550"/>
            <a:ext cx="2062259" cy="255391"/>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6" name="Rounded Rectangle 16"/>
          <p:cNvSpPr>
            <a:spLocks noChangeAspect="1"/>
          </p:cNvSpPr>
          <p:nvPr/>
        </p:nvSpPr>
        <p:spPr>
          <a:xfrm>
            <a:off x="5112577" y="4229881"/>
            <a:ext cx="540022" cy="540651"/>
          </a:xfrm>
          <a:prstGeom prst="roundRect">
            <a:avLst>
              <a:gd name="adj" fmla="val 50000"/>
            </a:avLst>
          </a:prstGeom>
          <a:solidFill>
            <a:srgbClr val="77A9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155877" y="4298365"/>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200"/>
                                  </p:stCondLst>
                                  <p:childTnLst>
                                    <p:set>
                                      <p:cBhvr>
                                        <p:cTn id="80" dur="1" fill="hold">
                                          <p:stCondLst>
                                            <p:cond delay="0"/>
                                          </p:stCondLst>
                                        </p:cTn>
                                        <p:tgtEl>
                                          <p:spTgt spid="42">
                                            <p:txEl>
                                              <p:pRg st="0" end="0"/>
                                            </p:txEl>
                                          </p:spTgt>
                                        </p:tgtEl>
                                        <p:attrNameLst>
                                          <p:attrName>style.visibility</p:attrName>
                                        </p:attrNameLst>
                                      </p:cBhvr>
                                      <p:to>
                                        <p:strVal val="visible"/>
                                      </p:to>
                                    </p:set>
                                    <p:anim calcmode="lin" valueType="num">
                                      <p:cBhvr>
                                        <p:cTn id="81"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42">
                                            <p:txEl>
                                              <p:pRg st="0" end="0"/>
                                            </p:txEl>
                                          </p:spTgt>
                                        </p:tgtEl>
                                      </p:cBhvr>
                                    </p:animEffect>
                                  </p:childTnLst>
                                </p:cTn>
                              </p:par>
                              <p:par>
                                <p:cTn id="84" presetID="23" presetClass="entr" presetSubtype="16" fill="hold" grpId="0" nodeType="withEffect">
                                  <p:stCondLst>
                                    <p:cond delay="200"/>
                                  </p:stCondLst>
                                  <p:childTnLst>
                                    <p:set>
                                      <p:cBhvr>
                                        <p:cTn id="85" dur="1" fill="hold">
                                          <p:stCondLst>
                                            <p:cond delay="0"/>
                                          </p:stCondLst>
                                        </p:cTn>
                                        <p:tgtEl>
                                          <p:spTgt spid="43">
                                            <p:txEl>
                                              <p:pRg st="0" end="0"/>
                                            </p:txEl>
                                          </p:spTgt>
                                        </p:tgtEl>
                                        <p:attrNameLst>
                                          <p:attrName>style.visibility</p:attrName>
                                        </p:attrNameLst>
                                      </p:cBhvr>
                                      <p:to>
                                        <p:strVal val="visible"/>
                                      </p:to>
                                    </p:set>
                                    <p:anim calcmode="lin" valueType="num">
                                      <p:cBhvr>
                                        <p:cTn id="86"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43">
                                            <p:txEl>
                                              <p:pRg st="0" end="0"/>
                                            </p:txEl>
                                          </p:spTgt>
                                        </p:tgtEl>
                                        <p:attrNameLst>
                                          <p:attrName>ppt_h</p:attrName>
                                        </p:attrNameLst>
                                      </p:cBhvr>
                                      <p:tavLst>
                                        <p:tav tm="0">
                                          <p:val>
                                            <p:fltVal val="0"/>
                                          </p:val>
                                        </p:tav>
                                        <p:tav tm="100000">
                                          <p:val>
                                            <p:strVal val="#ppt_h"/>
                                          </p:val>
                                        </p:tav>
                                      </p:tavLst>
                                    </p:anim>
                                  </p:childTnLst>
                                </p:cTn>
                              </p:par>
                              <p:par>
                                <p:cTn id="88" presetID="53" presetClass="entr" presetSubtype="16" fill="hold" grpId="0" nodeType="withEffect">
                                  <p:stCondLst>
                                    <p:cond delay="20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fltVal val="0"/>
                                          </p:val>
                                        </p:tav>
                                        <p:tav tm="100000">
                                          <p:val>
                                            <p:strVal val="#ppt_w"/>
                                          </p:val>
                                        </p:tav>
                                      </p:tavLst>
                                    </p:anim>
                                    <p:anim calcmode="lin" valueType="num">
                                      <p:cBhvr>
                                        <p:cTn id="91" dur="500" fill="hold"/>
                                        <p:tgtEl>
                                          <p:spTgt spid="44"/>
                                        </p:tgtEl>
                                        <p:attrNameLst>
                                          <p:attrName>ppt_h</p:attrName>
                                        </p:attrNameLst>
                                      </p:cBhvr>
                                      <p:tavLst>
                                        <p:tav tm="0">
                                          <p:val>
                                            <p:fltVal val="0"/>
                                          </p:val>
                                        </p:tav>
                                        <p:tav tm="100000">
                                          <p:val>
                                            <p:strVal val="#ppt_h"/>
                                          </p:val>
                                        </p:tav>
                                      </p:tavLst>
                                    </p:anim>
                                    <p:animEffect transition="in" filter="fade">
                                      <p:cBhvr>
                                        <p:cTn id="92" dur="500"/>
                                        <p:tgtEl>
                                          <p:spTgt spid="44"/>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45">
                                            <p:txEl>
                                              <p:pRg st="0" end="0"/>
                                            </p:txEl>
                                          </p:spTgt>
                                        </p:tgtEl>
                                        <p:attrNameLst>
                                          <p:attrName>style.visibility</p:attrName>
                                        </p:attrNameLst>
                                      </p:cBhvr>
                                      <p:to>
                                        <p:strVal val="visible"/>
                                      </p:to>
                                    </p:set>
                                    <p:anim calcmode="lin" valueType="num">
                                      <p:cBhvr>
                                        <p:cTn id="95"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45">
                                            <p:txEl>
                                              <p:pRg st="0" end="0"/>
                                            </p:txEl>
                                          </p:spTgt>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46">
                                            <p:txEl>
                                              <p:pRg st="0" end="0"/>
                                            </p:txEl>
                                          </p:spTgt>
                                        </p:tgtEl>
                                        <p:attrNameLst>
                                          <p:attrName>style.visibility</p:attrName>
                                        </p:attrNameLst>
                                      </p:cBhvr>
                                      <p:to>
                                        <p:strVal val="visible"/>
                                      </p:to>
                                    </p:set>
                                    <p:anim calcmode="lin" valueType="num">
                                      <p:cBhvr>
                                        <p:cTn id="100"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02" dur="500"/>
                                        <p:tgtEl>
                                          <p:spTgt spid="46">
                                            <p:txEl>
                                              <p:pRg st="0" end="0"/>
                                            </p:txEl>
                                          </p:spTgt>
                                        </p:tgtEl>
                                      </p:cBhvr>
                                    </p:animEffect>
                                  </p:childTnLst>
                                </p:cTn>
                              </p:par>
                              <p:par>
                                <p:cTn id="103" presetID="23" presetClass="entr" presetSubtype="16" fill="hold" grpId="0" nodeType="withEffect">
                                  <p:stCondLst>
                                    <p:cond delay="200"/>
                                  </p:stCondLst>
                                  <p:childTnLst>
                                    <p:set>
                                      <p:cBhvr>
                                        <p:cTn id="104" dur="1" fill="hold">
                                          <p:stCondLst>
                                            <p:cond delay="0"/>
                                          </p:stCondLst>
                                        </p:cTn>
                                        <p:tgtEl>
                                          <p:spTgt spid="47">
                                            <p:txEl>
                                              <p:pRg st="0" end="0"/>
                                            </p:txEl>
                                          </p:spTgt>
                                        </p:tgtEl>
                                        <p:attrNameLst>
                                          <p:attrName>style.visibility</p:attrName>
                                        </p:attrNameLst>
                                      </p:cBhvr>
                                      <p:to>
                                        <p:strVal val="visible"/>
                                      </p:to>
                                    </p:set>
                                    <p:anim calcmode="lin" valueType="num">
                                      <p:cBhvr>
                                        <p:cTn id="105"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47">
                                            <p:txEl>
                                              <p:pRg st="0" end="0"/>
                                            </p:txEl>
                                          </p:spTgt>
                                        </p:tgtEl>
                                        <p:attrNameLst>
                                          <p:attrName>ppt_h</p:attrName>
                                        </p:attrNameLst>
                                      </p:cBhvr>
                                      <p:tavLst>
                                        <p:tav tm="0">
                                          <p:val>
                                            <p:fltVal val="0"/>
                                          </p:val>
                                        </p:tav>
                                        <p:tav tm="100000">
                                          <p:val>
                                            <p:strVal val="#ppt_h"/>
                                          </p:val>
                                        </p:tav>
                                      </p:tavLst>
                                    </p:anim>
                                  </p:childTnLst>
                                </p:cTn>
                              </p:par>
                              <p:par>
                                <p:cTn id="107" presetID="53" presetClass="entr" presetSubtype="16" fill="hold" grpId="0" nodeType="withEffect">
                                  <p:stCondLst>
                                    <p:cond delay="200"/>
                                  </p:stCondLst>
                                  <p:childTnLst>
                                    <p:set>
                                      <p:cBhvr>
                                        <p:cTn id="108" dur="1" fill="hold">
                                          <p:stCondLst>
                                            <p:cond delay="0"/>
                                          </p:stCondLst>
                                        </p:cTn>
                                        <p:tgtEl>
                                          <p:spTgt spid="48"/>
                                        </p:tgtEl>
                                        <p:attrNameLst>
                                          <p:attrName>style.visibility</p:attrName>
                                        </p:attrNameLst>
                                      </p:cBhvr>
                                      <p:to>
                                        <p:strVal val="visible"/>
                                      </p:to>
                                    </p:set>
                                    <p:anim calcmode="lin" valueType="num">
                                      <p:cBhvr>
                                        <p:cTn id="109" dur="500" fill="hold"/>
                                        <p:tgtEl>
                                          <p:spTgt spid="48"/>
                                        </p:tgtEl>
                                        <p:attrNameLst>
                                          <p:attrName>ppt_w</p:attrName>
                                        </p:attrNameLst>
                                      </p:cBhvr>
                                      <p:tavLst>
                                        <p:tav tm="0">
                                          <p:val>
                                            <p:fltVal val="0"/>
                                          </p:val>
                                        </p:tav>
                                        <p:tav tm="100000">
                                          <p:val>
                                            <p:strVal val="#ppt_w"/>
                                          </p:val>
                                        </p:tav>
                                      </p:tavLst>
                                    </p:anim>
                                    <p:anim calcmode="lin" valueType="num">
                                      <p:cBhvr>
                                        <p:cTn id="110" dur="500" fill="hold"/>
                                        <p:tgtEl>
                                          <p:spTgt spid="48"/>
                                        </p:tgtEl>
                                        <p:attrNameLst>
                                          <p:attrName>ppt_h</p:attrName>
                                        </p:attrNameLst>
                                      </p:cBhvr>
                                      <p:tavLst>
                                        <p:tav tm="0">
                                          <p:val>
                                            <p:fltVal val="0"/>
                                          </p:val>
                                        </p:tav>
                                        <p:tav tm="100000">
                                          <p:val>
                                            <p:strVal val="#ppt_h"/>
                                          </p:val>
                                        </p:tav>
                                      </p:tavLst>
                                    </p:anim>
                                    <p:animEffect transition="in" filter="fade">
                                      <p:cBhvr>
                                        <p:cTn id="111" dur="500"/>
                                        <p:tgtEl>
                                          <p:spTgt spid="48"/>
                                        </p:tgtEl>
                                      </p:cBhvr>
                                    </p:animEffect>
                                  </p:childTnLst>
                                </p:cTn>
                              </p:par>
                              <p:par>
                                <p:cTn id="112" presetID="53" presetClass="entr" presetSubtype="16" fill="hold" grpId="0" nodeType="withEffect">
                                  <p:stCondLst>
                                    <p:cond delay="200"/>
                                  </p:stCondLst>
                                  <p:childTnLst>
                                    <p:set>
                                      <p:cBhvr>
                                        <p:cTn id="113" dur="1" fill="hold">
                                          <p:stCondLst>
                                            <p:cond delay="0"/>
                                          </p:stCondLst>
                                        </p:cTn>
                                        <p:tgtEl>
                                          <p:spTgt spid="49">
                                            <p:txEl>
                                              <p:pRg st="0" end="0"/>
                                            </p:txEl>
                                          </p:spTgt>
                                        </p:tgtEl>
                                        <p:attrNameLst>
                                          <p:attrName>style.visibility</p:attrName>
                                        </p:attrNameLst>
                                      </p:cBhvr>
                                      <p:to>
                                        <p:strVal val="visible"/>
                                      </p:to>
                                    </p:set>
                                    <p:anim calcmode="lin" valueType="num">
                                      <p:cBhvr>
                                        <p:cTn id="114"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49">
                                            <p:txEl>
                                              <p:pRg st="0" end="0"/>
                                            </p:txEl>
                                          </p:spTgt>
                                        </p:tgtEl>
                                      </p:cBhvr>
                                    </p:animEffect>
                                  </p:childTnLst>
                                </p:cTn>
                              </p:par>
                              <p:par>
                                <p:cTn id="117" presetID="53" presetClass="entr" presetSubtype="16" fill="hold" grpId="0" nodeType="withEffect">
                                  <p:stCondLst>
                                    <p:cond delay="200"/>
                                  </p:stCondLst>
                                  <p:childTnLst>
                                    <p:set>
                                      <p:cBhvr>
                                        <p:cTn id="118" dur="1" fill="hold">
                                          <p:stCondLst>
                                            <p:cond delay="0"/>
                                          </p:stCondLst>
                                        </p:cTn>
                                        <p:tgtEl>
                                          <p:spTgt spid="50">
                                            <p:txEl>
                                              <p:pRg st="0" end="0"/>
                                            </p:txEl>
                                          </p:spTgt>
                                        </p:tgtEl>
                                        <p:attrNameLst>
                                          <p:attrName>style.visibility</p:attrName>
                                        </p:attrNameLst>
                                      </p:cBhvr>
                                      <p:to>
                                        <p:strVal val="visible"/>
                                      </p:to>
                                    </p:set>
                                    <p:anim calcmode="lin" valueType="num">
                                      <p:cBhvr>
                                        <p:cTn id="119"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20"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21" dur="500"/>
                                        <p:tgtEl>
                                          <p:spTgt spid="50">
                                            <p:txEl>
                                              <p:pRg st="0" end="0"/>
                                            </p:txEl>
                                          </p:spTgt>
                                        </p:tgtEl>
                                      </p:cBhvr>
                                    </p:animEffect>
                                  </p:childTnLst>
                                </p:cTn>
                              </p:par>
                              <p:par>
                                <p:cTn id="122" presetID="23" presetClass="entr" presetSubtype="16" fill="hold" grpId="0" nodeType="withEffect">
                                  <p:stCondLst>
                                    <p:cond delay="200"/>
                                  </p:stCondLst>
                                  <p:childTnLst>
                                    <p:set>
                                      <p:cBhvr>
                                        <p:cTn id="123" dur="1" fill="hold">
                                          <p:stCondLst>
                                            <p:cond delay="0"/>
                                          </p:stCondLst>
                                        </p:cTn>
                                        <p:tgtEl>
                                          <p:spTgt spid="51">
                                            <p:txEl>
                                              <p:pRg st="0" end="0"/>
                                            </p:txEl>
                                          </p:spTgt>
                                        </p:tgtEl>
                                        <p:attrNameLst>
                                          <p:attrName>style.visibility</p:attrName>
                                        </p:attrNameLst>
                                      </p:cBhvr>
                                      <p:to>
                                        <p:strVal val="visible"/>
                                      </p:to>
                                    </p:set>
                                    <p:anim calcmode="lin" valueType="num">
                                      <p:cBhvr>
                                        <p:cTn id="124"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5" dur="500" fill="hold"/>
                                        <p:tgtEl>
                                          <p:spTgt spid="51">
                                            <p:txEl>
                                              <p:pRg st="0" end="0"/>
                                            </p:txEl>
                                          </p:spTgt>
                                        </p:tgtEl>
                                        <p:attrNameLst>
                                          <p:attrName>ppt_h</p:attrName>
                                        </p:attrNameLst>
                                      </p:cBhvr>
                                      <p:tavLst>
                                        <p:tav tm="0">
                                          <p:val>
                                            <p:fltVal val="0"/>
                                          </p:val>
                                        </p:tav>
                                        <p:tav tm="100000">
                                          <p:val>
                                            <p:strVal val="#ppt_h"/>
                                          </p:val>
                                        </p:tav>
                                      </p:tavLst>
                                    </p:anim>
                                  </p:childTnLst>
                                </p:cTn>
                              </p:par>
                              <p:par>
                                <p:cTn id="126" presetID="53" presetClass="entr" presetSubtype="16" fill="hold" grpId="0" nodeType="withEffect">
                                  <p:stCondLst>
                                    <p:cond delay="20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53">
                                            <p:txEl>
                                              <p:pRg st="0" end="0"/>
                                            </p:txEl>
                                          </p:spTgt>
                                        </p:tgtEl>
                                        <p:attrNameLst>
                                          <p:attrName>style.visibility</p:attrName>
                                        </p:attrNameLst>
                                      </p:cBhvr>
                                      <p:to>
                                        <p:strVal val="visible"/>
                                      </p:to>
                                    </p:set>
                                    <p:anim calcmode="lin" valueType="num">
                                      <p:cBhvr>
                                        <p:cTn id="133"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53">
                                            <p:txEl>
                                              <p:pRg st="0" end="0"/>
                                            </p:txEl>
                                          </p:spTgt>
                                        </p:tgtEl>
                                      </p:cBhvr>
                                    </p:animEffect>
                                  </p:childTnLst>
                                </p:cTn>
                              </p:par>
                              <p:par>
                                <p:cTn id="136" presetID="53" presetClass="entr" presetSubtype="16" fill="hold" grpId="0" nodeType="withEffect">
                                  <p:stCondLst>
                                    <p:cond delay="200"/>
                                  </p:stCondLst>
                                  <p:childTnLst>
                                    <p:set>
                                      <p:cBhvr>
                                        <p:cTn id="137" dur="1" fill="hold">
                                          <p:stCondLst>
                                            <p:cond delay="0"/>
                                          </p:stCondLst>
                                        </p:cTn>
                                        <p:tgtEl>
                                          <p:spTgt spid="54">
                                            <p:txEl>
                                              <p:pRg st="0" end="0"/>
                                            </p:txEl>
                                          </p:spTgt>
                                        </p:tgtEl>
                                        <p:attrNameLst>
                                          <p:attrName>style.visibility</p:attrName>
                                        </p:attrNameLst>
                                      </p:cBhvr>
                                      <p:to>
                                        <p:strVal val="visible"/>
                                      </p:to>
                                    </p:set>
                                    <p:anim calcmode="lin" valueType="num">
                                      <p:cBhvr>
                                        <p:cTn id="138"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9"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40" dur="500"/>
                                        <p:tgtEl>
                                          <p:spTgt spid="54">
                                            <p:txEl>
                                              <p:pRg st="0" end="0"/>
                                            </p:txEl>
                                          </p:spTgt>
                                        </p:tgtEl>
                                      </p:cBhvr>
                                    </p:animEffect>
                                  </p:childTnLst>
                                </p:cTn>
                              </p:par>
                              <p:par>
                                <p:cTn id="141" presetID="23" presetClass="entr" presetSubtype="16" fill="hold" grpId="0" nodeType="withEffect">
                                  <p:stCondLst>
                                    <p:cond delay="200"/>
                                  </p:stCondLst>
                                  <p:childTnLst>
                                    <p:set>
                                      <p:cBhvr>
                                        <p:cTn id="142" dur="1" fill="hold">
                                          <p:stCondLst>
                                            <p:cond delay="0"/>
                                          </p:stCondLst>
                                        </p:cTn>
                                        <p:tgtEl>
                                          <p:spTgt spid="55">
                                            <p:txEl>
                                              <p:pRg st="0" end="0"/>
                                            </p:txEl>
                                          </p:spTgt>
                                        </p:tgtEl>
                                        <p:attrNameLst>
                                          <p:attrName>style.visibility</p:attrName>
                                        </p:attrNameLst>
                                      </p:cBhvr>
                                      <p:to>
                                        <p:strVal val="visible"/>
                                      </p:to>
                                    </p:set>
                                    <p:anim calcmode="lin" valueType="num">
                                      <p:cBhvr>
                                        <p:cTn id="14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4" dur="500" fill="hold"/>
                                        <p:tgtEl>
                                          <p:spTgt spid="55">
                                            <p:txEl>
                                              <p:pRg st="0" end="0"/>
                                            </p:txEl>
                                          </p:spTgt>
                                        </p:tgtEl>
                                        <p:attrNameLst>
                                          <p:attrName>ppt_h</p:attrName>
                                        </p:attrNameLst>
                                      </p:cBhvr>
                                      <p:tavLst>
                                        <p:tav tm="0">
                                          <p:val>
                                            <p:fltVal val="0"/>
                                          </p:val>
                                        </p:tav>
                                        <p:tav tm="100000">
                                          <p:val>
                                            <p:strVal val="#ppt_h"/>
                                          </p:val>
                                        </p:tav>
                                      </p:tavLst>
                                    </p:anim>
                                  </p:childTnLst>
                                </p:cTn>
                              </p:par>
                              <p:par>
                                <p:cTn id="145" presetID="53" presetClass="entr" presetSubtype="16" fill="hold" grpId="0" nodeType="withEffect">
                                  <p:stCondLst>
                                    <p:cond delay="200"/>
                                  </p:stCondLst>
                                  <p:childTnLst>
                                    <p:set>
                                      <p:cBhvr>
                                        <p:cTn id="146" dur="1" fill="hold">
                                          <p:stCondLst>
                                            <p:cond delay="0"/>
                                          </p:stCondLst>
                                        </p:cTn>
                                        <p:tgtEl>
                                          <p:spTgt spid="56"/>
                                        </p:tgtEl>
                                        <p:attrNameLst>
                                          <p:attrName>style.visibility</p:attrName>
                                        </p:attrNameLst>
                                      </p:cBhvr>
                                      <p:to>
                                        <p:strVal val="visible"/>
                                      </p:to>
                                    </p:set>
                                    <p:anim calcmode="lin" valueType="num">
                                      <p:cBhvr>
                                        <p:cTn id="147" dur="500" fill="hold"/>
                                        <p:tgtEl>
                                          <p:spTgt spid="56"/>
                                        </p:tgtEl>
                                        <p:attrNameLst>
                                          <p:attrName>ppt_w</p:attrName>
                                        </p:attrNameLst>
                                      </p:cBhvr>
                                      <p:tavLst>
                                        <p:tav tm="0">
                                          <p:val>
                                            <p:fltVal val="0"/>
                                          </p:val>
                                        </p:tav>
                                        <p:tav tm="100000">
                                          <p:val>
                                            <p:strVal val="#ppt_w"/>
                                          </p:val>
                                        </p:tav>
                                      </p:tavLst>
                                    </p:anim>
                                    <p:anim calcmode="lin" valueType="num">
                                      <p:cBhvr>
                                        <p:cTn id="148" dur="500" fill="hold"/>
                                        <p:tgtEl>
                                          <p:spTgt spid="56"/>
                                        </p:tgtEl>
                                        <p:attrNameLst>
                                          <p:attrName>ppt_h</p:attrName>
                                        </p:attrNameLst>
                                      </p:cBhvr>
                                      <p:tavLst>
                                        <p:tav tm="0">
                                          <p:val>
                                            <p:fltVal val="0"/>
                                          </p:val>
                                        </p:tav>
                                        <p:tav tm="100000">
                                          <p:val>
                                            <p:strVal val="#ppt_h"/>
                                          </p:val>
                                        </p:tav>
                                      </p:tavLst>
                                    </p:anim>
                                    <p:animEffect transition="in" filter="fade">
                                      <p:cBhvr>
                                        <p:cTn id="149" dur="500"/>
                                        <p:tgtEl>
                                          <p:spTgt spid="56"/>
                                        </p:tgtEl>
                                      </p:cBhvr>
                                    </p:animEffect>
                                  </p:childTnLst>
                                </p:cTn>
                              </p:par>
                              <p:par>
                                <p:cTn id="150" presetID="53" presetClass="entr" presetSubtype="16" fill="hold" grpId="0" nodeType="withEffect">
                                  <p:stCondLst>
                                    <p:cond delay="200"/>
                                  </p:stCondLst>
                                  <p:childTnLst>
                                    <p:set>
                                      <p:cBhvr>
                                        <p:cTn id="151" dur="1" fill="hold">
                                          <p:stCondLst>
                                            <p:cond delay="0"/>
                                          </p:stCondLst>
                                        </p:cTn>
                                        <p:tgtEl>
                                          <p:spTgt spid="57">
                                            <p:txEl>
                                              <p:pRg st="0" end="0"/>
                                            </p:txEl>
                                          </p:spTgt>
                                        </p:tgtEl>
                                        <p:attrNameLst>
                                          <p:attrName>style.visibility</p:attrName>
                                        </p:attrNameLst>
                                      </p:cBhvr>
                                      <p:to>
                                        <p:strVal val="visible"/>
                                      </p:to>
                                    </p:set>
                                    <p:anim calcmode="lin" valueType="num">
                                      <p:cBhvr>
                                        <p:cTn id="15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4"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animBg="1"/>
      <p:bldP spid="34" grpId="0" animBg="1"/>
      <p:bldP spid="36" grpId="0"/>
      <p:bldP spid="35" grpId="0" animBg="1"/>
      <p:bldP spid="37" grpId="0"/>
      <p:bldP spid="38" grpId="0"/>
      <p:bldP spid="39" grpId="0"/>
      <p:bldP spid="40" grpId="0"/>
      <p:bldP spid="41" grpId="0"/>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animBg="1"/>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uild="p">
        <p:tmplLst>
          <p:tmpl lvl="1">
            <p:tnLst>
              <p:par>
                <p:cTn presetID="53" presetClass="entr" presetSubtype="16"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animBg="1"/>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P spid="50" grpId="0" build="p">
        <p:tmplLst>
          <p:tmpl lvl="1">
            <p:tnLst>
              <p:par>
                <p:cTn presetID="53" presetClass="entr" presetSubtype="16"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2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childTnLst>
                </p:cTn>
              </p:par>
            </p:tnLst>
          </p:tmpl>
        </p:tmplLst>
      </p:bldP>
      <p:bldP spid="56" grpId="0" animBg="1"/>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Group 73"/>
          <p:cNvGrpSpPr/>
          <p:nvPr/>
        </p:nvGrpSpPr>
        <p:grpSpPr>
          <a:xfrm>
            <a:off x="3391418" y="1823777"/>
            <a:ext cx="348874" cy="163347"/>
            <a:chOff x="3366566" y="1459073"/>
            <a:chExt cx="465169" cy="221445"/>
          </a:xfrm>
        </p:grpSpPr>
        <p:cxnSp>
          <p:nvCxnSpPr>
            <p:cNvPr id="19" name="Straight Connector 37"/>
            <p:cNvCxnSpPr/>
            <p:nvPr/>
          </p:nvCxnSpPr>
          <p:spPr>
            <a:xfrm flipH="1" flipV="1">
              <a:off x="3592681" y="1460250"/>
              <a:ext cx="239054" cy="220268"/>
            </a:xfrm>
            <a:prstGeom prst="line">
              <a:avLst/>
            </a:prstGeom>
            <a:ln w="19050" cap="rnd">
              <a:solidFill>
                <a:srgbClr val="A491BB"/>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38"/>
            <p:cNvCxnSpPr/>
            <p:nvPr/>
          </p:nvCxnSpPr>
          <p:spPr>
            <a:xfrm flipH="1">
              <a:off x="3366566" y="1459073"/>
              <a:ext cx="226116" cy="0"/>
            </a:xfrm>
            <a:prstGeom prst="line">
              <a:avLst/>
            </a:prstGeom>
            <a:ln w="19050" cap="rnd">
              <a:solidFill>
                <a:srgbClr val="A491BB"/>
              </a:solidFill>
              <a:prstDash val="solid"/>
            </a:ln>
          </p:spPr>
          <p:style>
            <a:lnRef idx="1">
              <a:schemeClr val="accent1"/>
            </a:lnRef>
            <a:fillRef idx="0">
              <a:schemeClr val="accent1"/>
            </a:fillRef>
            <a:effectRef idx="0">
              <a:schemeClr val="accent1"/>
            </a:effectRef>
            <a:fontRef idx="minor">
              <a:schemeClr val="tx1"/>
            </a:fontRef>
          </p:style>
        </p:cxnSp>
      </p:grpSp>
      <p:grpSp>
        <p:nvGrpSpPr>
          <p:cNvPr id="21" name="Group 74"/>
          <p:cNvGrpSpPr/>
          <p:nvPr/>
        </p:nvGrpSpPr>
        <p:grpSpPr>
          <a:xfrm flipH="1">
            <a:off x="5354428" y="1822424"/>
            <a:ext cx="384896" cy="166052"/>
            <a:chOff x="3318534" y="1459155"/>
            <a:chExt cx="513201" cy="221363"/>
          </a:xfrm>
        </p:grpSpPr>
        <p:cxnSp>
          <p:nvCxnSpPr>
            <p:cNvPr id="22" name="Straight Connector 40"/>
            <p:cNvCxnSpPr/>
            <p:nvPr/>
          </p:nvCxnSpPr>
          <p:spPr>
            <a:xfrm flipH="1" flipV="1">
              <a:off x="3592681" y="1460250"/>
              <a:ext cx="239054" cy="220268"/>
            </a:xfrm>
            <a:prstGeom prst="line">
              <a:avLst/>
            </a:prstGeom>
            <a:ln w="19050" cap="rnd">
              <a:solidFill>
                <a:srgbClr val="77A9D3"/>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41"/>
            <p:cNvCxnSpPr/>
            <p:nvPr/>
          </p:nvCxnSpPr>
          <p:spPr>
            <a:xfrm flipH="1">
              <a:off x="3318534" y="1459155"/>
              <a:ext cx="274147" cy="0"/>
            </a:xfrm>
            <a:prstGeom prst="line">
              <a:avLst/>
            </a:prstGeom>
            <a:ln w="19050" cap="rnd">
              <a:solidFill>
                <a:srgbClr val="77A9D3"/>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81"/>
          <p:cNvGrpSpPr/>
          <p:nvPr/>
        </p:nvGrpSpPr>
        <p:grpSpPr>
          <a:xfrm flipV="1">
            <a:off x="3391419" y="3638587"/>
            <a:ext cx="341436" cy="163347"/>
            <a:chOff x="3376482" y="1459073"/>
            <a:chExt cx="455253" cy="221445"/>
          </a:xfrm>
        </p:grpSpPr>
        <p:cxnSp>
          <p:nvCxnSpPr>
            <p:cNvPr id="25" name="Straight Connector 43"/>
            <p:cNvCxnSpPr/>
            <p:nvPr/>
          </p:nvCxnSpPr>
          <p:spPr>
            <a:xfrm flipH="1" flipV="1">
              <a:off x="3592681" y="1460250"/>
              <a:ext cx="239054" cy="220268"/>
            </a:xfrm>
            <a:prstGeom prst="line">
              <a:avLst/>
            </a:prstGeom>
            <a:ln w="19050" cap="rnd">
              <a:solidFill>
                <a:srgbClr val="77A9D3"/>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44"/>
            <p:cNvCxnSpPr/>
            <p:nvPr/>
          </p:nvCxnSpPr>
          <p:spPr>
            <a:xfrm flipH="1" flipV="1">
              <a:off x="3376482" y="1459073"/>
              <a:ext cx="216200" cy="0"/>
            </a:xfrm>
            <a:prstGeom prst="line">
              <a:avLst/>
            </a:prstGeom>
            <a:ln w="19050" cap="rnd">
              <a:solidFill>
                <a:srgbClr val="77A9D3"/>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84"/>
          <p:cNvGrpSpPr/>
          <p:nvPr/>
        </p:nvGrpSpPr>
        <p:grpSpPr>
          <a:xfrm flipH="1" flipV="1">
            <a:off x="5370067" y="3637233"/>
            <a:ext cx="369257" cy="166052"/>
            <a:chOff x="3339387" y="1459155"/>
            <a:chExt cx="492348" cy="221363"/>
          </a:xfrm>
        </p:grpSpPr>
        <p:cxnSp>
          <p:nvCxnSpPr>
            <p:cNvPr id="28" name="Straight Connector 46"/>
            <p:cNvCxnSpPr/>
            <p:nvPr/>
          </p:nvCxnSpPr>
          <p:spPr>
            <a:xfrm flipH="1" flipV="1">
              <a:off x="3592681" y="1460250"/>
              <a:ext cx="239054" cy="220268"/>
            </a:xfrm>
            <a:prstGeom prst="line">
              <a:avLst/>
            </a:prstGeom>
            <a:ln w="19050" cap="rnd">
              <a:solidFill>
                <a:srgbClr val="A491BB"/>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47"/>
            <p:cNvCxnSpPr/>
            <p:nvPr/>
          </p:nvCxnSpPr>
          <p:spPr>
            <a:xfrm flipH="1" flipV="1">
              <a:off x="3339387" y="1459155"/>
              <a:ext cx="253294" cy="0"/>
            </a:xfrm>
            <a:prstGeom prst="line">
              <a:avLst/>
            </a:prstGeom>
            <a:ln w="19050" cap="rnd">
              <a:solidFill>
                <a:srgbClr val="A491BB"/>
              </a:solidFill>
              <a:prstDash val="solid"/>
            </a:ln>
          </p:spPr>
          <p:style>
            <a:lnRef idx="1">
              <a:schemeClr val="accent1"/>
            </a:lnRef>
            <a:fillRef idx="0">
              <a:schemeClr val="accent1"/>
            </a:fillRef>
            <a:effectRef idx="0">
              <a:schemeClr val="accent1"/>
            </a:effectRef>
            <a:fontRef idx="minor">
              <a:schemeClr val="tx1"/>
            </a:fontRef>
          </p:style>
        </p:cxnSp>
      </p:grpSp>
      <p:sp>
        <p:nvSpPr>
          <p:cNvPr id="30" name="Freeform 5"/>
          <p:cNvSpPr/>
          <p:nvPr/>
        </p:nvSpPr>
        <p:spPr bwMode="auto">
          <a:xfrm>
            <a:off x="3172637" y="2384547"/>
            <a:ext cx="1398968" cy="1679081"/>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77A9D3"/>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6"/>
          <p:cNvSpPr/>
          <p:nvPr/>
        </p:nvSpPr>
        <p:spPr bwMode="auto">
          <a:xfrm>
            <a:off x="4120362" y="2829919"/>
            <a:ext cx="1683526" cy="1402807"/>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A491BB"/>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
          <p:cNvSpPr/>
          <p:nvPr/>
        </p:nvSpPr>
        <p:spPr bwMode="auto">
          <a:xfrm>
            <a:off x="4571605" y="1602167"/>
            <a:ext cx="1403731" cy="1685035"/>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77A9D3"/>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8"/>
          <p:cNvSpPr>
            <a:spLocks noEditPoints="1"/>
          </p:cNvSpPr>
          <p:nvPr/>
        </p:nvSpPr>
        <p:spPr bwMode="auto">
          <a:xfrm>
            <a:off x="3344085" y="1430685"/>
            <a:ext cx="1678762" cy="1399234"/>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A491BB"/>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4514506" y="1838935"/>
            <a:ext cx="146243" cy="18466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70560">
              <a:lnSpc>
                <a:spcPct val="120000"/>
              </a:lnSpc>
              <a:spcBef>
                <a:spcPct val="20000"/>
              </a:spcBef>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3"/>
          <p:cNvSpPr txBox="1"/>
          <p:nvPr/>
        </p:nvSpPr>
        <p:spPr>
          <a:xfrm>
            <a:off x="5458075" y="2955913"/>
            <a:ext cx="146243" cy="18466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70560">
              <a:lnSpc>
                <a:spcPct val="120000"/>
              </a:lnSpc>
              <a:spcBef>
                <a:spcPct val="20000"/>
              </a:spcBef>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3"/>
          <p:cNvSpPr txBox="1"/>
          <p:nvPr/>
        </p:nvSpPr>
        <p:spPr>
          <a:xfrm>
            <a:off x="4468274" y="3755883"/>
            <a:ext cx="146243" cy="18466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70560">
              <a:lnSpc>
                <a:spcPct val="120000"/>
              </a:lnSpc>
              <a:spcBef>
                <a:spcPct val="20000"/>
              </a:spcBef>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Group 59"/>
          <p:cNvGrpSpPr/>
          <p:nvPr/>
        </p:nvGrpSpPr>
        <p:grpSpPr>
          <a:xfrm>
            <a:off x="5862111" y="3572315"/>
            <a:ext cx="1760917" cy="484145"/>
            <a:chOff x="7154104" y="3245088"/>
            <a:chExt cx="2276195" cy="645409"/>
          </a:xfrm>
        </p:grpSpPr>
        <p:sp>
          <p:nvSpPr>
            <p:cNvPr id="38" name="TextBox 37"/>
            <p:cNvSpPr txBox="1"/>
            <p:nvPr/>
          </p:nvSpPr>
          <p:spPr>
            <a:xfrm>
              <a:off x="7154105" y="3550037"/>
              <a:ext cx="2276194" cy="34046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39" name="Rectangle 50"/>
            <p:cNvSpPr/>
            <p:nvPr/>
          </p:nvSpPr>
          <p:spPr>
            <a:xfrm>
              <a:off x="7154104" y="3245088"/>
              <a:ext cx="1202958" cy="246177"/>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58"/>
          <p:cNvGrpSpPr/>
          <p:nvPr/>
        </p:nvGrpSpPr>
        <p:grpSpPr>
          <a:xfrm>
            <a:off x="5833538" y="1591812"/>
            <a:ext cx="1760917" cy="484853"/>
            <a:chOff x="7174424" y="1401232"/>
            <a:chExt cx="2276195" cy="646356"/>
          </a:xfrm>
        </p:grpSpPr>
        <p:sp>
          <p:nvSpPr>
            <p:cNvPr id="41" name="TextBox 40"/>
            <p:cNvSpPr txBox="1"/>
            <p:nvPr/>
          </p:nvSpPr>
          <p:spPr>
            <a:xfrm>
              <a:off x="7174424" y="1707127"/>
              <a:ext cx="2276195" cy="340461"/>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2" name="Rectangle 53"/>
            <p:cNvSpPr/>
            <p:nvPr/>
          </p:nvSpPr>
          <p:spPr>
            <a:xfrm>
              <a:off x="7174424" y="1401232"/>
              <a:ext cx="1202958" cy="246178"/>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56"/>
          <p:cNvGrpSpPr/>
          <p:nvPr/>
        </p:nvGrpSpPr>
        <p:grpSpPr>
          <a:xfrm>
            <a:off x="1551134" y="1577220"/>
            <a:ext cx="1768748" cy="488976"/>
            <a:chOff x="-2357350" y="1392685"/>
            <a:chExt cx="4337036" cy="651850"/>
          </a:xfrm>
        </p:grpSpPr>
        <p:sp>
          <p:nvSpPr>
            <p:cNvPr id="44" name="TextBox 43"/>
            <p:cNvSpPr txBox="1"/>
            <p:nvPr/>
          </p:nvSpPr>
          <p:spPr>
            <a:xfrm>
              <a:off x="-2357350" y="1704075"/>
              <a:ext cx="4337036" cy="34046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5" name="Rectangle 56"/>
            <p:cNvSpPr/>
            <p:nvPr/>
          </p:nvSpPr>
          <p:spPr>
            <a:xfrm>
              <a:off x="-302269" y="1392685"/>
              <a:ext cx="2281955" cy="246177"/>
            </a:xfrm>
            <a:prstGeom prst="rect">
              <a:avLst/>
            </a:prstGeom>
          </p:spPr>
          <p:txBody>
            <a:bodyPr wrap="none" lIns="0" tIns="0" rIns="0" bIns="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56"/>
          <p:cNvGrpSpPr/>
          <p:nvPr/>
        </p:nvGrpSpPr>
        <p:grpSpPr>
          <a:xfrm>
            <a:off x="1551134" y="3558674"/>
            <a:ext cx="1747317" cy="484572"/>
            <a:chOff x="-2304800" y="1402413"/>
            <a:chExt cx="4284486" cy="624317"/>
          </a:xfrm>
        </p:grpSpPr>
        <p:sp>
          <p:nvSpPr>
            <p:cNvPr id="47" name="TextBox 46"/>
            <p:cNvSpPr txBox="1"/>
            <p:nvPr/>
          </p:nvSpPr>
          <p:spPr>
            <a:xfrm>
              <a:off x="-2304800" y="1697687"/>
              <a:ext cx="4284486" cy="329043"/>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8" name="Rectangle 59"/>
            <p:cNvSpPr/>
            <p:nvPr/>
          </p:nvSpPr>
          <p:spPr>
            <a:xfrm>
              <a:off x="-302268" y="1402413"/>
              <a:ext cx="2281954" cy="237922"/>
            </a:xfrm>
            <a:prstGeom prst="rect">
              <a:avLst/>
            </a:prstGeom>
          </p:spPr>
          <p:txBody>
            <a:bodyPr wrap="none" lIns="0" tIns="0" rIns="0" bIns="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101"/>
          <p:cNvSpPr>
            <a:spLocks noEditPoints="1"/>
          </p:cNvSpPr>
          <p:nvPr/>
        </p:nvSpPr>
        <p:spPr bwMode="auto">
          <a:xfrm>
            <a:off x="3769254" y="1988475"/>
            <a:ext cx="315709" cy="2921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4"/>
          <p:cNvSpPr>
            <a:spLocks noEditPoints="1"/>
          </p:cNvSpPr>
          <p:nvPr/>
        </p:nvSpPr>
        <p:spPr bwMode="auto">
          <a:xfrm>
            <a:off x="5046980" y="3491486"/>
            <a:ext cx="231721" cy="251683"/>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38"/>
          <p:cNvSpPr>
            <a:spLocks noEditPoints="1"/>
          </p:cNvSpPr>
          <p:nvPr/>
        </p:nvSpPr>
        <p:spPr bwMode="auto">
          <a:xfrm>
            <a:off x="5227000" y="2152786"/>
            <a:ext cx="266285" cy="206936"/>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48"/>
          <p:cNvSpPr>
            <a:spLocks noEditPoints="1"/>
          </p:cNvSpPr>
          <p:nvPr/>
        </p:nvSpPr>
        <p:spPr bwMode="auto">
          <a:xfrm>
            <a:off x="3671394" y="3288742"/>
            <a:ext cx="246186" cy="200775"/>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9"/>
          <p:cNvSpPr/>
          <p:nvPr/>
        </p:nvSpPr>
        <p:spPr bwMode="auto">
          <a:xfrm>
            <a:off x="3172637" y="2384545"/>
            <a:ext cx="882244" cy="540640"/>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77A9D3"/>
          </a:solidFill>
          <a:ln w="9525">
            <a:noFill/>
            <a:round/>
          </a:ln>
        </p:spPr>
        <p:txBody>
          <a:bodyPr vert="horz" wrap="square" lIns="67023" tIns="33511" rIns="67023" bIns="33511" numCol="1" anchor="t" anchorCtr="0" compatLnSpc="1"/>
          <a:lstStyle/>
          <a:p>
            <a:pPr>
              <a:lnSpc>
                <a:spcPct val="120000"/>
              </a:lnSpc>
            </a:pPr>
            <a:endParaRPr lang="en-US" sz="21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
          <p:cNvSpPr txBox="1"/>
          <p:nvPr/>
        </p:nvSpPr>
        <p:spPr>
          <a:xfrm>
            <a:off x="3552606" y="2666686"/>
            <a:ext cx="146243" cy="18466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70560">
              <a:lnSpc>
                <a:spcPct val="120000"/>
              </a:lnSpc>
              <a:spcBef>
                <a:spcPct val="20000"/>
              </a:spcBef>
              <a:defRPr/>
            </a:pP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8" presetClass="entr" presetSubtype="9"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trips(upLeft)">
                                      <p:cBhvr>
                                        <p:cTn id="15" dur="1000"/>
                                        <p:tgtEl>
                                          <p:spTgt spid="30"/>
                                        </p:tgtEl>
                                      </p:cBhvr>
                                    </p:animEffect>
                                  </p:childTnLst>
                                </p:cTn>
                              </p:par>
                            </p:childTnLst>
                          </p:cTn>
                        </p:par>
                        <p:par>
                          <p:cTn id="16" fill="hold">
                            <p:stCondLst>
                              <p:cond delay="1850"/>
                            </p:stCondLst>
                            <p:childTnLst>
                              <p:par>
                                <p:cTn id="17" presetID="18" presetClass="entr" presetSubtype="9"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trips(upLeft)">
                                      <p:cBhvr>
                                        <p:cTn id="19" dur="500"/>
                                        <p:tgtEl>
                                          <p:spTgt spid="53"/>
                                        </p:tgtEl>
                                      </p:cBhvr>
                                    </p:animEffect>
                                  </p:childTnLst>
                                </p:cTn>
                              </p:par>
                            </p:childTnLst>
                          </p:cTn>
                        </p:par>
                        <p:par>
                          <p:cTn id="20" fill="hold">
                            <p:stCondLst>
                              <p:cond delay="2350"/>
                            </p:stCondLst>
                            <p:childTnLst>
                              <p:par>
                                <p:cTn id="21" presetID="53" presetClass="entr" presetSubtype="16"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childTnLst>
                          </p:cTn>
                        </p:par>
                        <p:par>
                          <p:cTn id="26" fill="hold">
                            <p:stCondLst>
                              <p:cond delay="2850"/>
                            </p:stCondLst>
                            <p:childTnLst>
                              <p:par>
                                <p:cTn id="27" presetID="18" presetClass="entr" presetSubtype="3"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strips(upRight)">
                                      <p:cBhvr>
                                        <p:cTn id="29" dur="1000"/>
                                        <p:tgtEl>
                                          <p:spTgt spid="33"/>
                                        </p:tgtEl>
                                      </p:cBhvr>
                                    </p:animEffect>
                                  </p:childTnLst>
                                </p:cTn>
                              </p:par>
                            </p:childTnLst>
                          </p:cTn>
                        </p:par>
                        <p:par>
                          <p:cTn id="30" fill="hold">
                            <p:stCondLst>
                              <p:cond delay="385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4350"/>
                            </p:stCondLst>
                            <p:childTnLst>
                              <p:par>
                                <p:cTn id="37" presetID="18" presetClass="entr" presetSubtype="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strips(downRight)">
                                      <p:cBhvr>
                                        <p:cTn id="39" dur="1000"/>
                                        <p:tgtEl>
                                          <p:spTgt spid="32"/>
                                        </p:tgtEl>
                                      </p:cBhvr>
                                    </p:animEffect>
                                  </p:childTnLst>
                                </p:cTn>
                              </p:par>
                            </p:childTnLst>
                          </p:cTn>
                        </p:par>
                        <p:par>
                          <p:cTn id="40" fill="hold">
                            <p:stCondLst>
                              <p:cond delay="5350"/>
                            </p:stCondLst>
                            <p:childTnLst>
                              <p:par>
                                <p:cTn id="41" presetID="53" presetClass="entr" presetSubtype="16"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par>
                          <p:cTn id="46" fill="hold">
                            <p:stCondLst>
                              <p:cond delay="5850"/>
                            </p:stCondLst>
                            <p:childTnLst>
                              <p:par>
                                <p:cTn id="47" presetID="18" presetClass="entr" presetSubtype="12"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downLeft)">
                                      <p:cBhvr>
                                        <p:cTn id="49" dur="1000"/>
                                        <p:tgtEl>
                                          <p:spTgt spid="31"/>
                                        </p:tgtEl>
                                      </p:cBhvr>
                                    </p:animEffect>
                                  </p:childTnLst>
                                </p:cTn>
                              </p:par>
                            </p:childTnLst>
                          </p:cTn>
                        </p:par>
                        <p:par>
                          <p:cTn id="50" fill="hold">
                            <p:stCondLst>
                              <p:cond delay="6850"/>
                            </p:stCondLst>
                            <p:childTnLst>
                              <p:par>
                                <p:cTn id="51" presetID="53" presetClass="entr" presetSubtype="16"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Effect transition="in" filter="fade">
                                      <p:cBhvr>
                                        <p:cTn id="55" dur="500"/>
                                        <p:tgtEl>
                                          <p:spTgt spid="50"/>
                                        </p:tgtEl>
                                      </p:cBhvr>
                                    </p:animEffect>
                                  </p:childTnLst>
                                </p:cTn>
                              </p:par>
                            </p:childTnLst>
                          </p:cTn>
                        </p:par>
                        <p:par>
                          <p:cTn id="56" fill="hold">
                            <p:stCondLst>
                              <p:cond delay="7350"/>
                            </p:stCondLst>
                            <p:childTnLst>
                              <p:par>
                                <p:cTn id="57" presetID="53" presetClass="entr" presetSubtype="16"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p:cTn id="59" dur="500" fill="hold"/>
                                        <p:tgtEl>
                                          <p:spTgt spid="54"/>
                                        </p:tgtEl>
                                        <p:attrNameLst>
                                          <p:attrName>ppt_w</p:attrName>
                                        </p:attrNameLst>
                                      </p:cBhvr>
                                      <p:tavLst>
                                        <p:tav tm="0">
                                          <p:val>
                                            <p:fltVal val="0"/>
                                          </p:val>
                                        </p:tav>
                                        <p:tav tm="100000">
                                          <p:val>
                                            <p:strVal val="#ppt_w"/>
                                          </p:val>
                                        </p:tav>
                                      </p:tavLst>
                                    </p:anim>
                                    <p:anim calcmode="lin" valueType="num">
                                      <p:cBhvr>
                                        <p:cTn id="60" dur="500" fill="hold"/>
                                        <p:tgtEl>
                                          <p:spTgt spid="54"/>
                                        </p:tgtEl>
                                        <p:attrNameLst>
                                          <p:attrName>ppt_h</p:attrName>
                                        </p:attrNameLst>
                                      </p:cBhvr>
                                      <p:tavLst>
                                        <p:tav tm="0">
                                          <p:val>
                                            <p:fltVal val="0"/>
                                          </p:val>
                                        </p:tav>
                                        <p:tav tm="100000">
                                          <p:val>
                                            <p:strVal val="#ppt_h"/>
                                          </p:val>
                                        </p:tav>
                                      </p:tavLst>
                                    </p:anim>
                                    <p:animEffect transition="in" filter="fade">
                                      <p:cBhvr>
                                        <p:cTn id="61" dur="500"/>
                                        <p:tgtEl>
                                          <p:spTgt spid="54"/>
                                        </p:tgtEl>
                                      </p:cBhvr>
                                    </p:animEffect>
                                  </p:childTnLst>
                                </p:cTn>
                              </p:par>
                            </p:childTnLst>
                          </p:cTn>
                        </p:par>
                        <p:par>
                          <p:cTn id="62" fill="hold">
                            <p:stCondLst>
                              <p:cond delay="785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8350"/>
                            </p:stCondLst>
                            <p:childTnLst>
                              <p:par>
                                <p:cTn id="69" presetID="53" presetClass="entr" presetSubtype="16"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Effect transition="in" filter="fade">
                                      <p:cBhvr>
                                        <p:cTn id="73" dur="500"/>
                                        <p:tgtEl>
                                          <p:spTgt spid="35"/>
                                        </p:tgtEl>
                                      </p:cBhvr>
                                    </p:animEffect>
                                  </p:childTnLst>
                                </p:cTn>
                              </p:par>
                            </p:childTnLst>
                          </p:cTn>
                        </p:par>
                        <p:par>
                          <p:cTn id="74" fill="hold">
                            <p:stCondLst>
                              <p:cond delay="8850"/>
                            </p:stCondLst>
                            <p:childTnLst>
                              <p:par>
                                <p:cTn id="75" presetID="53" presetClass="entr" presetSubtype="16"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childTnLst>
                          </p:cTn>
                        </p:par>
                        <p:par>
                          <p:cTn id="80" fill="hold">
                            <p:stCondLst>
                              <p:cond delay="9350"/>
                            </p:stCondLst>
                            <p:childTnLst>
                              <p:par>
                                <p:cTn id="81" presetID="18" presetClass="entr" presetSubtype="12"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downLeft)">
                                      <p:cBhvr>
                                        <p:cTn id="83" dur="500"/>
                                        <p:tgtEl>
                                          <p:spTgt spid="24"/>
                                        </p:tgtEl>
                                      </p:cBhvr>
                                    </p:animEffect>
                                  </p:childTnLst>
                                </p:cTn>
                              </p:par>
                              <p:par>
                                <p:cTn id="84" presetID="2" presetClass="entr" presetSubtype="8" accel="50000" decel="5000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500" fill="hold"/>
                                        <p:tgtEl>
                                          <p:spTgt spid="46"/>
                                        </p:tgtEl>
                                        <p:attrNameLst>
                                          <p:attrName>ppt_x</p:attrName>
                                        </p:attrNameLst>
                                      </p:cBhvr>
                                      <p:tavLst>
                                        <p:tav tm="0">
                                          <p:val>
                                            <p:strVal val="0-#ppt_w/2"/>
                                          </p:val>
                                        </p:tav>
                                        <p:tav tm="100000">
                                          <p:val>
                                            <p:strVal val="#ppt_x"/>
                                          </p:val>
                                        </p:tav>
                                      </p:tavLst>
                                    </p:anim>
                                    <p:anim calcmode="lin" valueType="num">
                                      <p:cBhvr additive="base">
                                        <p:cTn id="87" dur="500" fill="hold"/>
                                        <p:tgtEl>
                                          <p:spTgt spid="46"/>
                                        </p:tgtEl>
                                        <p:attrNameLst>
                                          <p:attrName>ppt_y</p:attrName>
                                        </p:attrNameLst>
                                      </p:cBhvr>
                                      <p:tavLst>
                                        <p:tav tm="0">
                                          <p:val>
                                            <p:strVal val="#ppt_y"/>
                                          </p:val>
                                        </p:tav>
                                        <p:tav tm="100000">
                                          <p:val>
                                            <p:strVal val="#ppt_y"/>
                                          </p:val>
                                        </p:tav>
                                      </p:tavLst>
                                    </p:anim>
                                  </p:childTnLst>
                                </p:cTn>
                              </p:par>
                            </p:childTnLst>
                          </p:cTn>
                        </p:par>
                        <p:par>
                          <p:cTn id="88" fill="hold">
                            <p:stCondLst>
                              <p:cond delay="9850"/>
                            </p:stCondLst>
                            <p:childTnLst>
                              <p:par>
                                <p:cTn id="89" presetID="18" presetClass="entr" presetSubtype="12"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strips(downLeft)">
                                      <p:cBhvr>
                                        <p:cTn id="91" dur="500"/>
                                        <p:tgtEl>
                                          <p:spTgt spid="18"/>
                                        </p:tgtEl>
                                      </p:cBhvr>
                                    </p:animEffect>
                                  </p:childTnLst>
                                </p:cTn>
                              </p:par>
                              <p:par>
                                <p:cTn id="92" presetID="2" presetClass="entr" presetSubtype="8" accel="50000" decel="5000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500" fill="hold"/>
                                        <p:tgtEl>
                                          <p:spTgt spid="43"/>
                                        </p:tgtEl>
                                        <p:attrNameLst>
                                          <p:attrName>ppt_x</p:attrName>
                                        </p:attrNameLst>
                                      </p:cBhvr>
                                      <p:tavLst>
                                        <p:tav tm="0">
                                          <p:val>
                                            <p:strVal val="0-#ppt_w/2"/>
                                          </p:val>
                                        </p:tav>
                                        <p:tav tm="100000">
                                          <p:val>
                                            <p:strVal val="#ppt_x"/>
                                          </p:val>
                                        </p:tav>
                                      </p:tavLst>
                                    </p:anim>
                                    <p:anim calcmode="lin" valueType="num">
                                      <p:cBhvr additive="base">
                                        <p:cTn id="95" dur="500" fill="hold"/>
                                        <p:tgtEl>
                                          <p:spTgt spid="43"/>
                                        </p:tgtEl>
                                        <p:attrNameLst>
                                          <p:attrName>ppt_y</p:attrName>
                                        </p:attrNameLst>
                                      </p:cBhvr>
                                      <p:tavLst>
                                        <p:tav tm="0">
                                          <p:val>
                                            <p:strVal val="#ppt_y"/>
                                          </p:val>
                                        </p:tav>
                                        <p:tav tm="100000">
                                          <p:val>
                                            <p:strVal val="#ppt_y"/>
                                          </p:val>
                                        </p:tav>
                                      </p:tavLst>
                                    </p:anim>
                                  </p:childTnLst>
                                </p:cTn>
                              </p:par>
                            </p:childTnLst>
                          </p:cTn>
                        </p:par>
                        <p:par>
                          <p:cTn id="96" fill="hold">
                            <p:stCondLst>
                              <p:cond delay="10350"/>
                            </p:stCondLst>
                            <p:childTnLst>
                              <p:par>
                                <p:cTn id="97" presetID="18" presetClass="entr" presetSubtype="6"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strips(downRight)">
                                      <p:cBhvr>
                                        <p:cTn id="99" dur="500"/>
                                        <p:tgtEl>
                                          <p:spTgt spid="21"/>
                                        </p:tgtEl>
                                      </p:cBhvr>
                                    </p:animEffect>
                                  </p:childTnLst>
                                </p:cTn>
                              </p:par>
                              <p:par>
                                <p:cTn id="100" presetID="2" presetClass="entr" presetSubtype="2" accel="50000" decel="50000" fill="hold"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additive="base">
                                        <p:cTn id="102" dur="500" fill="hold"/>
                                        <p:tgtEl>
                                          <p:spTgt spid="40"/>
                                        </p:tgtEl>
                                        <p:attrNameLst>
                                          <p:attrName>ppt_x</p:attrName>
                                        </p:attrNameLst>
                                      </p:cBhvr>
                                      <p:tavLst>
                                        <p:tav tm="0">
                                          <p:val>
                                            <p:strVal val="1+#ppt_w/2"/>
                                          </p:val>
                                        </p:tav>
                                        <p:tav tm="100000">
                                          <p:val>
                                            <p:strVal val="#ppt_x"/>
                                          </p:val>
                                        </p:tav>
                                      </p:tavLst>
                                    </p:anim>
                                    <p:anim calcmode="lin" valueType="num">
                                      <p:cBhvr additive="base">
                                        <p:cTn id="103" dur="500" fill="hold"/>
                                        <p:tgtEl>
                                          <p:spTgt spid="40"/>
                                        </p:tgtEl>
                                        <p:attrNameLst>
                                          <p:attrName>ppt_y</p:attrName>
                                        </p:attrNameLst>
                                      </p:cBhvr>
                                      <p:tavLst>
                                        <p:tav tm="0">
                                          <p:val>
                                            <p:strVal val="#ppt_y"/>
                                          </p:val>
                                        </p:tav>
                                        <p:tav tm="100000">
                                          <p:val>
                                            <p:strVal val="#ppt_y"/>
                                          </p:val>
                                        </p:tav>
                                      </p:tavLst>
                                    </p:anim>
                                  </p:childTnLst>
                                </p:cTn>
                              </p:par>
                            </p:childTnLst>
                          </p:cTn>
                        </p:par>
                        <p:par>
                          <p:cTn id="104" fill="hold">
                            <p:stCondLst>
                              <p:cond delay="10850"/>
                            </p:stCondLst>
                            <p:childTnLst>
                              <p:par>
                                <p:cTn id="105" presetID="18" presetClass="entr" presetSubtype="3"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strips(upRight)">
                                      <p:cBhvr>
                                        <p:cTn id="107" dur="500"/>
                                        <p:tgtEl>
                                          <p:spTgt spid="27"/>
                                        </p:tgtEl>
                                      </p:cBhvr>
                                    </p:animEffect>
                                  </p:childTnLst>
                                </p:cTn>
                              </p:par>
                              <p:par>
                                <p:cTn id="108" presetID="2" presetClass="entr" presetSubtype="2" accel="50000" decel="50000" fill="hold" nodeType="withEffect">
                                  <p:stCondLst>
                                    <p:cond delay="0"/>
                                  </p:stCondLst>
                                  <p:childTnLst>
                                    <p:set>
                                      <p:cBhvr>
                                        <p:cTn id="109" dur="1" fill="hold">
                                          <p:stCondLst>
                                            <p:cond delay="0"/>
                                          </p:stCondLst>
                                        </p:cTn>
                                        <p:tgtEl>
                                          <p:spTgt spid="37"/>
                                        </p:tgtEl>
                                        <p:attrNameLst>
                                          <p:attrName>style.visibility</p:attrName>
                                        </p:attrNameLst>
                                      </p:cBhvr>
                                      <p:to>
                                        <p:strVal val="visible"/>
                                      </p:to>
                                    </p:set>
                                    <p:anim calcmode="lin" valueType="num">
                                      <p:cBhvr additive="base">
                                        <p:cTn id="110" dur="500" fill="hold"/>
                                        <p:tgtEl>
                                          <p:spTgt spid="37"/>
                                        </p:tgtEl>
                                        <p:attrNameLst>
                                          <p:attrName>ppt_x</p:attrName>
                                        </p:attrNameLst>
                                      </p:cBhvr>
                                      <p:tavLst>
                                        <p:tav tm="0">
                                          <p:val>
                                            <p:strVal val="1+#ppt_w/2"/>
                                          </p:val>
                                        </p:tav>
                                        <p:tav tm="100000">
                                          <p:val>
                                            <p:strVal val="#ppt_x"/>
                                          </p:val>
                                        </p:tav>
                                      </p:tavLst>
                                    </p:anim>
                                    <p:anim calcmode="lin" valueType="num">
                                      <p:cBhvr additive="base">
                                        <p:cTn id="111"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animBg="1"/>
      <p:bldP spid="31" grpId="0" animBg="1"/>
      <p:bldP spid="32" grpId="0" animBg="1"/>
      <p:bldP spid="33" grpId="0" animBg="1"/>
      <p:bldP spid="34" grpId="0"/>
      <p:bldP spid="35" grpId="0"/>
      <p:bldP spid="36" grpId="0"/>
      <p:bldP spid="49" grpId="0" animBg="1"/>
      <p:bldP spid="50" grpId="0" animBg="1"/>
      <p:bldP spid="51" grpId="0" animBg="1"/>
      <p:bldP spid="52" grpId="0" animBg="1"/>
      <p:bldP spid="53" grpId="0" animBg="1"/>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Donut 28"/>
          <p:cNvSpPr/>
          <p:nvPr/>
        </p:nvSpPr>
        <p:spPr>
          <a:xfrm>
            <a:off x="4225655" y="1035885"/>
            <a:ext cx="890297" cy="890466"/>
          </a:xfrm>
          <a:prstGeom prst="donut">
            <a:avLst>
              <a:gd name="adj" fmla="val 10574"/>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Donut 27"/>
          <p:cNvSpPr/>
          <p:nvPr/>
        </p:nvSpPr>
        <p:spPr>
          <a:xfrm>
            <a:off x="4478908" y="1585273"/>
            <a:ext cx="1046618" cy="1046815"/>
          </a:xfrm>
          <a:prstGeom prst="donut">
            <a:avLst>
              <a:gd name="adj" fmla="val 10574"/>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Donut 26"/>
          <p:cNvSpPr/>
          <p:nvPr/>
        </p:nvSpPr>
        <p:spPr>
          <a:xfrm>
            <a:off x="4754571" y="2341327"/>
            <a:ext cx="1037934" cy="1038131"/>
          </a:xfrm>
          <a:prstGeom prst="donut">
            <a:avLst>
              <a:gd name="adj" fmla="val 10574"/>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74"/>
          <p:cNvSpPr>
            <a:spLocks noEditPoints="1"/>
          </p:cNvSpPr>
          <p:nvPr/>
        </p:nvSpPr>
        <p:spPr bwMode="auto">
          <a:xfrm>
            <a:off x="5069955" y="2718394"/>
            <a:ext cx="407157" cy="283992"/>
          </a:xfrm>
          <a:custGeom>
            <a:avLst/>
            <a:gdLst/>
            <a:ahLst/>
            <a:cxnLst>
              <a:cxn ang="0">
                <a:pos x="64" y="20"/>
              </a:cxn>
              <a:cxn ang="0">
                <a:pos x="35" y="9"/>
              </a:cxn>
              <a:cxn ang="0">
                <a:pos x="7" y="20"/>
              </a:cxn>
              <a:cxn ang="0">
                <a:pos x="6" y="20"/>
              </a:cxn>
              <a:cxn ang="0">
                <a:pos x="0" y="14"/>
              </a:cxn>
              <a:cxn ang="0">
                <a:pos x="1" y="13"/>
              </a:cxn>
              <a:cxn ang="0">
                <a:pos x="35" y="0"/>
              </a:cxn>
              <a:cxn ang="0">
                <a:pos x="70" y="13"/>
              </a:cxn>
              <a:cxn ang="0">
                <a:pos x="70" y="14"/>
              </a:cxn>
              <a:cxn ang="0">
                <a:pos x="64" y="20"/>
              </a:cxn>
              <a:cxn ang="0">
                <a:pos x="64" y="20"/>
              </a:cxn>
              <a:cxn ang="0">
                <a:pos x="54" y="30"/>
              </a:cxn>
              <a:cxn ang="0">
                <a:pos x="35" y="22"/>
              </a:cxn>
              <a:cxn ang="0">
                <a:pos x="16" y="30"/>
              </a:cxn>
              <a:cxn ang="0">
                <a:pos x="10" y="24"/>
              </a:cxn>
              <a:cxn ang="0">
                <a:pos x="10" y="23"/>
              </a:cxn>
              <a:cxn ang="0">
                <a:pos x="35" y="13"/>
              </a:cxn>
              <a:cxn ang="0">
                <a:pos x="60" y="23"/>
              </a:cxn>
              <a:cxn ang="0">
                <a:pos x="61" y="24"/>
              </a:cxn>
              <a:cxn ang="0">
                <a:pos x="55" y="30"/>
              </a:cxn>
              <a:cxn ang="0">
                <a:pos x="54" y="30"/>
              </a:cxn>
              <a:cxn ang="0">
                <a:pos x="35" y="36"/>
              </a:cxn>
              <a:cxn ang="0">
                <a:pos x="26" y="40"/>
              </a:cxn>
              <a:cxn ang="0">
                <a:pos x="20" y="34"/>
              </a:cxn>
              <a:cxn ang="0">
                <a:pos x="20" y="33"/>
              </a:cxn>
              <a:cxn ang="0">
                <a:pos x="35" y="27"/>
              </a:cxn>
              <a:cxn ang="0">
                <a:pos x="51" y="33"/>
              </a:cxn>
              <a:cxn ang="0">
                <a:pos x="51" y="34"/>
              </a:cxn>
              <a:cxn ang="0">
                <a:pos x="45" y="40"/>
              </a:cxn>
              <a:cxn ang="0">
                <a:pos x="35" y="36"/>
              </a:cxn>
              <a:cxn ang="0">
                <a:pos x="29" y="43"/>
              </a:cxn>
              <a:cxn ang="0">
                <a:pos x="35" y="41"/>
              </a:cxn>
              <a:cxn ang="0">
                <a:pos x="41" y="43"/>
              </a:cxn>
              <a:cxn ang="0">
                <a:pos x="35" y="49"/>
              </a:cxn>
              <a:cxn ang="0">
                <a:pos x="29" y="43"/>
              </a:cxn>
            </a:cxnLst>
            <a:rect l="0" t="0" r="r" b="b"/>
            <a:pathLst>
              <a:path w="70" h="49">
                <a:moveTo>
                  <a:pt x="64" y="20"/>
                </a:moveTo>
                <a:cubicBezTo>
                  <a:pt x="55" y="13"/>
                  <a:pt x="46" y="9"/>
                  <a:pt x="35" y="9"/>
                </a:cubicBezTo>
                <a:cubicBezTo>
                  <a:pt x="24" y="9"/>
                  <a:pt x="15" y="13"/>
                  <a:pt x="7" y="20"/>
                </a:cubicBezTo>
                <a:cubicBezTo>
                  <a:pt x="7" y="20"/>
                  <a:pt x="7" y="20"/>
                  <a:pt x="6" y="20"/>
                </a:cubicBezTo>
                <a:cubicBezTo>
                  <a:pt x="5" y="20"/>
                  <a:pt x="0" y="15"/>
                  <a:pt x="0" y="14"/>
                </a:cubicBezTo>
                <a:cubicBezTo>
                  <a:pt x="0" y="14"/>
                  <a:pt x="0" y="14"/>
                  <a:pt x="1" y="13"/>
                </a:cubicBezTo>
                <a:cubicBezTo>
                  <a:pt x="10" y="4"/>
                  <a:pt x="23" y="0"/>
                  <a:pt x="35" y="0"/>
                </a:cubicBezTo>
                <a:cubicBezTo>
                  <a:pt x="48" y="0"/>
                  <a:pt x="61" y="4"/>
                  <a:pt x="70" y="13"/>
                </a:cubicBezTo>
                <a:cubicBezTo>
                  <a:pt x="70" y="14"/>
                  <a:pt x="70" y="14"/>
                  <a:pt x="70" y="14"/>
                </a:cubicBezTo>
                <a:cubicBezTo>
                  <a:pt x="70" y="15"/>
                  <a:pt x="65" y="20"/>
                  <a:pt x="64" y="20"/>
                </a:cubicBezTo>
                <a:cubicBezTo>
                  <a:pt x="64" y="20"/>
                  <a:pt x="64" y="20"/>
                  <a:pt x="64" y="20"/>
                </a:cubicBezTo>
                <a:close/>
                <a:moveTo>
                  <a:pt x="54" y="30"/>
                </a:moveTo>
                <a:cubicBezTo>
                  <a:pt x="48" y="25"/>
                  <a:pt x="43" y="22"/>
                  <a:pt x="35" y="22"/>
                </a:cubicBezTo>
                <a:cubicBezTo>
                  <a:pt x="25" y="22"/>
                  <a:pt x="16" y="30"/>
                  <a:pt x="16" y="30"/>
                </a:cubicBezTo>
                <a:cubicBezTo>
                  <a:pt x="15" y="30"/>
                  <a:pt x="10" y="25"/>
                  <a:pt x="10" y="24"/>
                </a:cubicBezTo>
                <a:cubicBezTo>
                  <a:pt x="10" y="24"/>
                  <a:pt x="10" y="23"/>
                  <a:pt x="10" y="23"/>
                </a:cubicBezTo>
                <a:cubicBezTo>
                  <a:pt x="17" y="17"/>
                  <a:pt x="26" y="13"/>
                  <a:pt x="35" y="13"/>
                </a:cubicBezTo>
                <a:cubicBezTo>
                  <a:pt x="44" y="13"/>
                  <a:pt x="54" y="17"/>
                  <a:pt x="60" y="23"/>
                </a:cubicBezTo>
                <a:cubicBezTo>
                  <a:pt x="61" y="23"/>
                  <a:pt x="61" y="24"/>
                  <a:pt x="61" y="24"/>
                </a:cubicBezTo>
                <a:cubicBezTo>
                  <a:pt x="61" y="25"/>
                  <a:pt x="56" y="30"/>
                  <a:pt x="55" y="30"/>
                </a:cubicBezTo>
                <a:cubicBezTo>
                  <a:pt x="54" y="30"/>
                  <a:pt x="54" y="30"/>
                  <a:pt x="54" y="30"/>
                </a:cubicBezTo>
                <a:close/>
                <a:moveTo>
                  <a:pt x="35" y="36"/>
                </a:moveTo>
                <a:cubicBezTo>
                  <a:pt x="30" y="36"/>
                  <a:pt x="26" y="40"/>
                  <a:pt x="26" y="40"/>
                </a:cubicBezTo>
                <a:cubicBezTo>
                  <a:pt x="25" y="40"/>
                  <a:pt x="20" y="35"/>
                  <a:pt x="20" y="34"/>
                </a:cubicBezTo>
                <a:cubicBezTo>
                  <a:pt x="20" y="33"/>
                  <a:pt x="20" y="33"/>
                  <a:pt x="20" y="33"/>
                </a:cubicBezTo>
                <a:cubicBezTo>
                  <a:pt x="24" y="29"/>
                  <a:pt x="30" y="27"/>
                  <a:pt x="35" y="27"/>
                </a:cubicBezTo>
                <a:cubicBezTo>
                  <a:pt x="41" y="27"/>
                  <a:pt x="47" y="29"/>
                  <a:pt x="51" y="33"/>
                </a:cubicBezTo>
                <a:cubicBezTo>
                  <a:pt x="51" y="33"/>
                  <a:pt x="51" y="33"/>
                  <a:pt x="51" y="34"/>
                </a:cubicBezTo>
                <a:cubicBezTo>
                  <a:pt x="51" y="35"/>
                  <a:pt x="46" y="40"/>
                  <a:pt x="45" y="40"/>
                </a:cubicBezTo>
                <a:cubicBezTo>
                  <a:pt x="44" y="40"/>
                  <a:pt x="41" y="36"/>
                  <a:pt x="35" y="36"/>
                </a:cubicBezTo>
                <a:close/>
                <a:moveTo>
                  <a:pt x="29" y="43"/>
                </a:moveTo>
                <a:cubicBezTo>
                  <a:pt x="29" y="42"/>
                  <a:pt x="34" y="41"/>
                  <a:pt x="35" y="41"/>
                </a:cubicBezTo>
                <a:cubicBezTo>
                  <a:pt x="37" y="41"/>
                  <a:pt x="41" y="42"/>
                  <a:pt x="41" y="43"/>
                </a:cubicBezTo>
                <a:cubicBezTo>
                  <a:pt x="41" y="44"/>
                  <a:pt x="36" y="49"/>
                  <a:pt x="35" y="49"/>
                </a:cubicBezTo>
                <a:cubicBezTo>
                  <a:pt x="34" y="49"/>
                  <a:pt x="29" y="44"/>
                  <a:pt x="29" y="43"/>
                </a:cubicBezTo>
                <a:close/>
              </a:path>
            </a:pathLst>
          </a:custGeom>
          <a:solidFill>
            <a:srgbClr val="77A9D3"/>
          </a:solidFill>
          <a:ln w="9525">
            <a:noFill/>
            <a:round/>
          </a:ln>
        </p:spPr>
        <p:txBody>
          <a:bodyPr vert="horz" wrap="square" lIns="89364" tIns="44682" rIns="89364" bIns="44682" numCol="1" anchor="t" anchorCtr="0" compatLnSpc="1"/>
          <a:lstStyle/>
          <a:p>
            <a:pPr>
              <a:lnSpc>
                <a:spcPct val="120000"/>
              </a:lnSpc>
            </a:pPr>
            <a:endParaRPr 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1"/>
          <p:cNvSpPr>
            <a:spLocks noEditPoints="1"/>
          </p:cNvSpPr>
          <p:nvPr/>
        </p:nvSpPr>
        <p:spPr bwMode="auto">
          <a:xfrm>
            <a:off x="4841006" y="1983552"/>
            <a:ext cx="322418" cy="2983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A491BB"/>
          </a:solidFill>
          <a:ln w="9525">
            <a:noFill/>
            <a:round/>
          </a:ln>
        </p:spPr>
        <p:txBody>
          <a:bodyPr vert="horz" wrap="square" lIns="89364" tIns="44682" rIns="89364" bIns="44682" numCol="1" anchor="t" anchorCtr="0" compatLnSpc="1"/>
          <a:lstStyle/>
          <a:p>
            <a:pPr>
              <a:lnSpc>
                <a:spcPct val="120000"/>
              </a:lnSpc>
            </a:pPr>
            <a:endParaRPr 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45"/>
          <p:cNvSpPr/>
          <p:nvPr/>
        </p:nvSpPr>
        <p:spPr bwMode="auto">
          <a:xfrm>
            <a:off x="4530981" y="1343853"/>
            <a:ext cx="272538" cy="23505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77A9D3"/>
          </a:solidFill>
          <a:ln w="9525">
            <a:noFill/>
            <a:round/>
          </a:ln>
        </p:spPr>
        <p:txBody>
          <a:bodyPr vert="horz" wrap="square" lIns="89364" tIns="44682" rIns="89364" bIns="4468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Donut 25"/>
          <p:cNvSpPr/>
          <p:nvPr/>
        </p:nvSpPr>
        <p:spPr>
          <a:xfrm>
            <a:off x="4160664" y="2879584"/>
            <a:ext cx="1189630" cy="1189857"/>
          </a:xfrm>
          <a:prstGeom prst="donut">
            <a:avLst>
              <a:gd name="adj" fmla="val 10574"/>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Donut 24"/>
          <p:cNvSpPr/>
          <p:nvPr/>
        </p:nvSpPr>
        <p:spPr>
          <a:xfrm>
            <a:off x="3202572" y="3199009"/>
            <a:ext cx="1405203" cy="1405469"/>
          </a:xfrm>
          <a:prstGeom prst="donut">
            <a:avLst>
              <a:gd name="adj" fmla="val 10574"/>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Donut 23"/>
          <p:cNvSpPr/>
          <p:nvPr/>
        </p:nvSpPr>
        <p:spPr>
          <a:xfrm>
            <a:off x="1899068" y="3071236"/>
            <a:ext cx="1660693" cy="1661008"/>
          </a:xfrm>
          <a:prstGeom prst="donut">
            <a:avLst>
              <a:gd name="adj" fmla="val 10574"/>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66"/>
          <p:cNvSpPr>
            <a:spLocks noEditPoints="1"/>
          </p:cNvSpPr>
          <p:nvPr/>
        </p:nvSpPr>
        <p:spPr bwMode="auto">
          <a:xfrm>
            <a:off x="2557548" y="3670517"/>
            <a:ext cx="395834" cy="46245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A491BB"/>
          </a:solidFill>
          <a:ln w="9525">
            <a:noFill/>
            <a:round/>
          </a:ln>
        </p:spPr>
        <p:txBody>
          <a:bodyPr vert="horz" wrap="square" lIns="89364" tIns="44682" rIns="89364" bIns="44682" numCol="1" anchor="t" anchorCtr="0" compatLnSpc="1"/>
          <a:lstStyle/>
          <a:p>
            <a:pPr>
              <a:lnSpc>
                <a:spcPct val="120000"/>
              </a:lnSpc>
            </a:pPr>
            <a:endParaRPr 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72"/>
          <p:cNvSpPr>
            <a:spLocks noEditPoints="1"/>
          </p:cNvSpPr>
          <p:nvPr/>
        </p:nvSpPr>
        <p:spPr bwMode="auto">
          <a:xfrm>
            <a:off x="3705669" y="3743832"/>
            <a:ext cx="399011" cy="315823"/>
          </a:xfrm>
          <a:custGeom>
            <a:avLst/>
            <a:gdLst/>
            <a:ahLst/>
            <a:cxnLst>
              <a:cxn ang="0">
                <a:pos x="50" y="41"/>
              </a:cxn>
              <a:cxn ang="0">
                <a:pos x="40" y="51"/>
              </a:cxn>
              <a:cxn ang="0">
                <a:pos x="10" y="51"/>
              </a:cxn>
              <a:cxn ang="0">
                <a:pos x="0" y="41"/>
              </a:cxn>
              <a:cxn ang="0">
                <a:pos x="0" y="11"/>
              </a:cxn>
              <a:cxn ang="0">
                <a:pos x="10" y="1"/>
              </a:cxn>
              <a:cxn ang="0">
                <a:pos x="40" y="1"/>
              </a:cxn>
              <a:cxn ang="0">
                <a:pos x="44" y="1"/>
              </a:cxn>
              <a:cxn ang="0">
                <a:pos x="45" y="2"/>
              </a:cxn>
              <a:cxn ang="0">
                <a:pos x="44" y="3"/>
              </a:cxn>
              <a:cxn ang="0">
                <a:pos x="43" y="5"/>
              </a:cxn>
              <a:cxn ang="0">
                <a:pos x="41" y="5"/>
              </a:cxn>
              <a:cxn ang="0">
                <a:pos x="40" y="5"/>
              </a:cxn>
              <a:cxn ang="0">
                <a:pos x="10" y="5"/>
              </a:cxn>
              <a:cxn ang="0">
                <a:pos x="4" y="11"/>
              </a:cxn>
              <a:cxn ang="0">
                <a:pos x="4" y="41"/>
              </a:cxn>
              <a:cxn ang="0">
                <a:pos x="10" y="46"/>
              </a:cxn>
              <a:cxn ang="0">
                <a:pos x="40" y="46"/>
              </a:cxn>
              <a:cxn ang="0">
                <a:pos x="45" y="41"/>
              </a:cxn>
              <a:cxn ang="0">
                <a:pos x="45" y="36"/>
              </a:cxn>
              <a:cxn ang="0">
                <a:pos x="46" y="35"/>
              </a:cxn>
              <a:cxn ang="0">
                <a:pos x="48" y="33"/>
              </a:cxn>
              <a:cxn ang="0">
                <a:pos x="49" y="33"/>
              </a:cxn>
              <a:cxn ang="0">
                <a:pos x="50" y="34"/>
              </a:cxn>
              <a:cxn ang="0">
                <a:pos x="50" y="41"/>
              </a:cxn>
              <a:cxn ang="0">
                <a:pos x="57" y="18"/>
              </a:cxn>
              <a:cxn ang="0">
                <a:pos x="33" y="42"/>
              </a:cxn>
              <a:cxn ang="0">
                <a:pos x="23" y="42"/>
              </a:cxn>
              <a:cxn ang="0">
                <a:pos x="23" y="31"/>
              </a:cxn>
              <a:cxn ang="0">
                <a:pos x="47" y="7"/>
              </a:cxn>
              <a:cxn ang="0">
                <a:pos x="57" y="18"/>
              </a:cxn>
              <a:cxn ang="0">
                <a:pos x="36" y="34"/>
              </a:cxn>
              <a:cxn ang="0">
                <a:pos x="30" y="29"/>
              </a:cxn>
              <a:cxn ang="0">
                <a:pos x="26" y="33"/>
              </a:cxn>
              <a:cxn ang="0">
                <a:pos x="26" y="35"/>
              </a:cxn>
              <a:cxn ang="0">
                <a:pos x="29" y="35"/>
              </a:cxn>
              <a:cxn ang="0">
                <a:pos x="29" y="38"/>
              </a:cxn>
              <a:cxn ang="0">
                <a:pos x="31" y="38"/>
              </a:cxn>
              <a:cxn ang="0">
                <a:pos x="36" y="34"/>
              </a:cxn>
              <a:cxn ang="0">
                <a:pos x="46" y="13"/>
              </a:cxn>
              <a:cxn ang="0">
                <a:pos x="34" y="25"/>
              </a:cxn>
              <a:cxn ang="0">
                <a:pos x="33" y="26"/>
              </a:cxn>
              <a:cxn ang="0">
                <a:pos x="35" y="26"/>
              </a:cxn>
              <a:cxn ang="0">
                <a:pos x="47" y="14"/>
              </a:cxn>
              <a:cxn ang="0">
                <a:pos x="47" y="13"/>
              </a:cxn>
              <a:cxn ang="0">
                <a:pos x="46" y="13"/>
              </a:cxn>
              <a:cxn ang="0">
                <a:pos x="59" y="15"/>
              </a:cxn>
              <a:cxn ang="0">
                <a:pos x="49" y="5"/>
              </a:cxn>
              <a:cxn ang="0">
                <a:pos x="52" y="2"/>
              </a:cxn>
              <a:cxn ang="0">
                <a:pos x="57" y="2"/>
              </a:cxn>
              <a:cxn ang="0">
                <a:pos x="62" y="7"/>
              </a:cxn>
              <a:cxn ang="0">
                <a:pos x="62" y="12"/>
              </a:cxn>
              <a:cxn ang="0">
                <a:pos x="59" y="15"/>
              </a:cxn>
            </a:cxnLst>
            <a:rect l="0" t="0" r="r" b="b"/>
            <a:pathLst>
              <a:path w="64" h="51">
                <a:moveTo>
                  <a:pt x="50" y="41"/>
                </a:moveTo>
                <a:cubicBezTo>
                  <a:pt x="50" y="46"/>
                  <a:pt x="45" y="51"/>
                  <a:pt x="40" y="51"/>
                </a:cubicBezTo>
                <a:cubicBezTo>
                  <a:pt x="10" y="51"/>
                  <a:pt x="10" y="51"/>
                  <a:pt x="10" y="51"/>
                </a:cubicBezTo>
                <a:cubicBezTo>
                  <a:pt x="4" y="51"/>
                  <a:pt x="0" y="46"/>
                  <a:pt x="0" y="41"/>
                </a:cubicBezTo>
                <a:cubicBezTo>
                  <a:pt x="0" y="11"/>
                  <a:pt x="0" y="11"/>
                  <a:pt x="0" y="11"/>
                </a:cubicBezTo>
                <a:cubicBezTo>
                  <a:pt x="0" y="5"/>
                  <a:pt x="4" y="1"/>
                  <a:pt x="10" y="1"/>
                </a:cubicBezTo>
                <a:cubicBezTo>
                  <a:pt x="40" y="1"/>
                  <a:pt x="40" y="1"/>
                  <a:pt x="40" y="1"/>
                </a:cubicBezTo>
                <a:cubicBezTo>
                  <a:pt x="41" y="1"/>
                  <a:pt x="43" y="1"/>
                  <a:pt x="44" y="1"/>
                </a:cubicBezTo>
                <a:cubicBezTo>
                  <a:pt x="44" y="2"/>
                  <a:pt x="44" y="2"/>
                  <a:pt x="45" y="2"/>
                </a:cubicBezTo>
                <a:cubicBezTo>
                  <a:pt x="45" y="3"/>
                  <a:pt x="45" y="3"/>
                  <a:pt x="44" y="3"/>
                </a:cubicBezTo>
                <a:cubicBezTo>
                  <a:pt x="43" y="5"/>
                  <a:pt x="43" y="5"/>
                  <a:pt x="43" y="5"/>
                </a:cubicBezTo>
                <a:cubicBezTo>
                  <a:pt x="42" y="5"/>
                  <a:pt x="42" y="5"/>
                  <a:pt x="41" y="5"/>
                </a:cubicBezTo>
                <a:cubicBezTo>
                  <a:pt x="41" y="5"/>
                  <a:pt x="40" y="5"/>
                  <a:pt x="40" y="5"/>
                </a:cubicBezTo>
                <a:cubicBezTo>
                  <a:pt x="10" y="5"/>
                  <a:pt x="10" y="5"/>
                  <a:pt x="10" y="5"/>
                </a:cubicBezTo>
                <a:cubicBezTo>
                  <a:pt x="7" y="5"/>
                  <a:pt x="4" y="8"/>
                  <a:pt x="4" y="11"/>
                </a:cubicBezTo>
                <a:cubicBezTo>
                  <a:pt x="4" y="41"/>
                  <a:pt x="4" y="41"/>
                  <a:pt x="4" y="41"/>
                </a:cubicBezTo>
                <a:cubicBezTo>
                  <a:pt x="4" y="44"/>
                  <a:pt x="7" y="46"/>
                  <a:pt x="10" y="46"/>
                </a:cubicBezTo>
                <a:cubicBezTo>
                  <a:pt x="40" y="46"/>
                  <a:pt x="40" y="46"/>
                  <a:pt x="40" y="46"/>
                </a:cubicBezTo>
                <a:cubicBezTo>
                  <a:pt x="43" y="46"/>
                  <a:pt x="45" y="44"/>
                  <a:pt x="45" y="41"/>
                </a:cubicBezTo>
                <a:cubicBezTo>
                  <a:pt x="45" y="36"/>
                  <a:pt x="45" y="36"/>
                  <a:pt x="45" y="36"/>
                </a:cubicBezTo>
                <a:cubicBezTo>
                  <a:pt x="45" y="36"/>
                  <a:pt x="46" y="35"/>
                  <a:pt x="46" y="35"/>
                </a:cubicBezTo>
                <a:cubicBezTo>
                  <a:pt x="48" y="33"/>
                  <a:pt x="48" y="33"/>
                  <a:pt x="48" y="33"/>
                </a:cubicBezTo>
                <a:cubicBezTo>
                  <a:pt x="48" y="33"/>
                  <a:pt x="49" y="33"/>
                  <a:pt x="49" y="33"/>
                </a:cubicBezTo>
                <a:cubicBezTo>
                  <a:pt x="50" y="33"/>
                  <a:pt x="50" y="33"/>
                  <a:pt x="50" y="34"/>
                </a:cubicBezTo>
                <a:lnTo>
                  <a:pt x="50" y="41"/>
                </a:lnTo>
                <a:close/>
                <a:moveTo>
                  <a:pt x="57" y="18"/>
                </a:moveTo>
                <a:cubicBezTo>
                  <a:pt x="33" y="42"/>
                  <a:pt x="33" y="42"/>
                  <a:pt x="33" y="42"/>
                </a:cubicBezTo>
                <a:cubicBezTo>
                  <a:pt x="23" y="42"/>
                  <a:pt x="23" y="42"/>
                  <a:pt x="23" y="42"/>
                </a:cubicBezTo>
                <a:cubicBezTo>
                  <a:pt x="23" y="31"/>
                  <a:pt x="23" y="31"/>
                  <a:pt x="23" y="31"/>
                </a:cubicBezTo>
                <a:cubicBezTo>
                  <a:pt x="47" y="7"/>
                  <a:pt x="47" y="7"/>
                  <a:pt x="47" y="7"/>
                </a:cubicBezTo>
                <a:lnTo>
                  <a:pt x="57" y="18"/>
                </a:lnTo>
                <a:close/>
                <a:moveTo>
                  <a:pt x="36" y="34"/>
                </a:moveTo>
                <a:cubicBezTo>
                  <a:pt x="30" y="29"/>
                  <a:pt x="30" y="29"/>
                  <a:pt x="30" y="29"/>
                </a:cubicBezTo>
                <a:cubicBezTo>
                  <a:pt x="26" y="33"/>
                  <a:pt x="26" y="33"/>
                  <a:pt x="26" y="33"/>
                </a:cubicBezTo>
                <a:cubicBezTo>
                  <a:pt x="26" y="35"/>
                  <a:pt x="26" y="35"/>
                  <a:pt x="26" y="35"/>
                </a:cubicBezTo>
                <a:cubicBezTo>
                  <a:pt x="29" y="35"/>
                  <a:pt x="29" y="35"/>
                  <a:pt x="29" y="35"/>
                </a:cubicBezTo>
                <a:cubicBezTo>
                  <a:pt x="29" y="38"/>
                  <a:pt x="29" y="38"/>
                  <a:pt x="29" y="38"/>
                </a:cubicBezTo>
                <a:cubicBezTo>
                  <a:pt x="31" y="38"/>
                  <a:pt x="31" y="38"/>
                  <a:pt x="31" y="38"/>
                </a:cubicBezTo>
                <a:lnTo>
                  <a:pt x="36" y="34"/>
                </a:lnTo>
                <a:close/>
                <a:moveTo>
                  <a:pt x="46" y="13"/>
                </a:moveTo>
                <a:cubicBezTo>
                  <a:pt x="34" y="25"/>
                  <a:pt x="34" y="25"/>
                  <a:pt x="34" y="25"/>
                </a:cubicBezTo>
                <a:cubicBezTo>
                  <a:pt x="33" y="25"/>
                  <a:pt x="33" y="26"/>
                  <a:pt x="33" y="26"/>
                </a:cubicBezTo>
                <a:cubicBezTo>
                  <a:pt x="34" y="27"/>
                  <a:pt x="34" y="27"/>
                  <a:pt x="35" y="26"/>
                </a:cubicBezTo>
                <a:cubicBezTo>
                  <a:pt x="47" y="14"/>
                  <a:pt x="47" y="14"/>
                  <a:pt x="47" y="14"/>
                </a:cubicBezTo>
                <a:cubicBezTo>
                  <a:pt x="47" y="13"/>
                  <a:pt x="47" y="13"/>
                  <a:pt x="47" y="13"/>
                </a:cubicBezTo>
                <a:cubicBezTo>
                  <a:pt x="47" y="12"/>
                  <a:pt x="46" y="12"/>
                  <a:pt x="46" y="13"/>
                </a:cubicBezTo>
                <a:close/>
                <a:moveTo>
                  <a:pt x="59" y="15"/>
                </a:moveTo>
                <a:cubicBezTo>
                  <a:pt x="49" y="5"/>
                  <a:pt x="49" y="5"/>
                  <a:pt x="49" y="5"/>
                </a:cubicBezTo>
                <a:cubicBezTo>
                  <a:pt x="52" y="2"/>
                  <a:pt x="52" y="2"/>
                  <a:pt x="52" y="2"/>
                </a:cubicBezTo>
                <a:cubicBezTo>
                  <a:pt x="53" y="0"/>
                  <a:pt x="56" y="0"/>
                  <a:pt x="57" y="2"/>
                </a:cubicBezTo>
                <a:cubicBezTo>
                  <a:pt x="62" y="7"/>
                  <a:pt x="62" y="7"/>
                  <a:pt x="62" y="7"/>
                </a:cubicBezTo>
                <a:cubicBezTo>
                  <a:pt x="64" y="9"/>
                  <a:pt x="64" y="11"/>
                  <a:pt x="62" y="12"/>
                </a:cubicBezTo>
                <a:lnTo>
                  <a:pt x="59" y="15"/>
                </a:lnTo>
                <a:close/>
              </a:path>
            </a:pathLst>
          </a:custGeom>
          <a:solidFill>
            <a:srgbClr val="77A9D3"/>
          </a:solidFill>
          <a:ln w="9525">
            <a:noFill/>
            <a:round/>
          </a:ln>
        </p:spPr>
        <p:txBody>
          <a:bodyPr vert="horz" wrap="square" lIns="89364" tIns="44682" rIns="89364" bIns="44682" numCol="1" anchor="t" anchorCtr="0" compatLnSpc="1"/>
          <a:lstStyle/>
          <a:p>
            <a:pPr>
              <a:lnSpc>
                <a:spcPct val="120000"/>
              </a:lnSpc>
            </a:pPr>
            <a:endParaRPr 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26"/>
          <p:cNvSpPr/>
          <p:nvPr/>
        </p:nvSpPr>
        <p:spPr bwMode="auto">
          <a:xfrm>
            <a:off x="4603976" y="3279491"/>
            <a:ext cx="303001" cy="3900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rgbClr val="A491BB"/>
          </a:solidFill>
          <a:ln w="9525">
            <a:noFill/>
            <a:round/>
          </a:ln>
        </p:spPr>
        <p:txBody>
          <a:bodyPr vert="horz" wrap="square" lIns="89364" tIns="44682" rIns="89364" bIns="44682" numCol="1" anchor="t" anchorCtr="0" compatLnSpc="1"/>
          <a:lstStyle/>
          <a:p>
            <a:pPr>
              <a:lnSpc>
                <a:spcPct val="120000"/>
              </a:lnSpc>
            </a:pPr>
            <a:endParaRPr 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46" name="Footer Text"/>
          <p:cNvSpPr txBox="1"/>
          <p:nvPr/>
        </p:nvSpPr>
        <p:spPr>
          <a:xfrm>
            <a:off x="1621105" y="2714752"/>
            <a:ext cx="1772377" cy="255391"/>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7" name="Footer Text"/>
          <p:cNvSpPr txBox="1"/>
          <p:nvPr/>
        </p:nvSpPr>
        <p:spPr>
          <a:xfrm>
            <a:off x="4603975" y="4257281"/>
            <a:ext cx="1759349" cy="255391"/>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8" name="Footer Text"/>
          <p:cNvSpPr txBox="1"/>
          <p:nvPr/>
        </p:nvSpPr>
        <p:spPr>
          <a:xfrm>
            <a:off x="5449325" y="3413207"/>
            <a:ext cx="1759349" cy="255391"/>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9" name="Footer Text"/>
          <p:cNvSpPr txBox="1"/>
          <p:nvPr/>
        </p:nvSpPr>
        <p:spPr>
          <a:xfrm>
            <a:off x="5867327" y="2537168"/>
            <a:ext cx="1759349" cy="255391"/>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0" name="Footer Text"/>
          <p:cNvSpPr txBox="1"/>
          <p:nvPr/>
        </p:nvSpPr>
        <p:spPr>
          <a:xfrm>
            <a:off x="5619680" y="1721809"/>
            <a:ext cx="1759349" cy="255391"/>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1" name="Footer Text"/>
          <p:cNvSpPr txBox="1"/>
          <p:nvPr/>
        </p:nvSpPr>
        <p:spPr>
          <a:xfrm>
            <a:off x="2411214" y="1150208"/>
            <a:ext cx="1774921" cy="255391"/>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35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85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2350"/>
                            </p:stCondLst>
                            <p:childTnLst>
                              <p:par>
                                <p:cTn id="29" presetID="53" presetClass="entr" presetSubtype="16"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28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35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3850"/>
                            </p:stCondLst>
                            <p:childTnLst>
                              <p:par>
                                <p:cTn id="45" presetID="53" presetClass="entr" presetSubtype="16"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485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5850"/>
                            </p:stCondLst>
                            <p:childTnLst>
                              <p:par>
                                <p:cTn id="67" presetID="53" presetClass="entr" presetSubtype="16"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6350"/>
                            </p:stCondLst>
                            <p:childTnLst>
                              <p:par>
                                <p:cTn id="73" presetID="22" presetClass="entr" presetSubtype="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685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7350"/>
                            </p:stCondLst>
                            <p:childTnLst>
                              <p:par>
                                <p:cTn id="83" presetID="53" presetClass="entr" presetSubtype="16"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childTnLst>
                          </p:cTn>
                        </p:par>
                        <p:par>
                          <p:cTn id="88" fill="hold">
                            <p:stCondLst>
                              <p:cond delay="7850"/>
                            </p:stCondLst>
                            <p:childTnLst>
                              <p:par>
                                <p:cTn id="89" presetID="22" presetClass="entr" presetSubtype="8"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left)">
                                      <p:cBhvr>
                                        <p:cTn id="91" dur="500"/>
                                        <p:tgtEl>
                                          <p:spTgt spid="50"/>
                                        </p:tgtEl>
                                      </p:cBhvr>
                                    </p:animEffect>
                                  </p:childTnLst>
                                </p:cTn>
                              </p:par>
                            </p:childTnLst>
                          </p:cTn>
                        </p:par>
                        <p:par>
                          <p:cTn id="92" fill="hold">
                            <p:stCondLst>
                              <p:cond delay="8350"/>
                            </p:stCondLst>
                            <p:childTnLst>
                              <p:par>
                                <p:cTn id="93" presetID="53" presetClass="entr" presetSubtype="16"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8850"/>
                            </p:stCondLst>
                            <p:childTnLst>
                              <p:par>
                                <p:cTn id="99" presetID="5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Effect transition="in" filter="fade">
                                      <p:cBhvr>
                                        <p:cTn id="103" dur="500"/>
                                        <p:tgtEl>
                                          <p:spTgt spid="39"/>
                                        </p:tgtEl>
                                      </p:cBhvr>
                                    </p:animEffect>
                                  </p:childTnLst>
                                </p:cTn>
                              </p:par>
                            </p:childTnLst>
                          </p:cTn>
                        </p:par>
                        <p:par>
                          <p:cTn id="104" fill="hold">
                            <p:stCondLst>
                              <p:cond delay="9350"/>
                            </p:stCondLst>
                            <p:childTnLst>
                              <p:par>
                                <p:cTn id="105" presetID="22" presetClass="entr" presetSubtype="2"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right)">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3800970" y="1841219"/>
            <a:ext cx="2816801" cy="477054"/>
          </a:xfrm>
          <a:prstGeom prst="rect">
            <a:avLst/>
          </a:prstGeom>
          <a:noFill/>
        </p:spPr>
        <p:txBody>
          <a:bodyPr wrap="square" lIns="0" tIns="0" rIns="0" bIns="0" rtlCol="0">
            <a:spAutoFit/>
          </a:bodyPr>
          <a:lstStyle/>
          <a:p>
            <a:r>
              <a:rPr lang="zh-CN" altLang="en-US" sz="3100" dirty="0">
                <a:solidFill>
                  <a:srgbClr val="77A9D3"/>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8" name="TextBox 49"/>
          <p:cNvSpPr txBox="1"/>
          <p:nvPr/>
        </p:nvSpPr>
        <p:spPr>
          <a:xfrm>
            <a:off x="3837634" y="2420997"/>
            <a:ext cx="2780138" cy="246221"/>
          </a:xfrm>
          <a:prstGeom prst="rect">
            <a:avLst/>
          </a:prstGeom>
          <a:noFill/>
        </p:spPr>
        <p:txBody>
          <a:bodyPr wrap="square" lIns="0" tIns="0" rIns="0" bIns="0" rtlCol="0">
            <a:spAutoFit/>
          </a:bodyPr>
          <a:lstStyle/>
          <a:p>
            <a:pPr eaLnBrk="0" hangingPunct="0"/>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a:t>
            </a:r>
            <a:endParaRPr lang="en-US" altLang="zh-CN" sz="800" dirty="0" smtClean="0">
              <a:solidFill>
                <a:srgbClr val="77A9D3"/>
              </a:solidFill>
              <a:latin typeface="微软雅黑" panose="020B0503020204020204" pitchFamily="34" charset="-122"/>
              <a:ea typeface="微软雅黑" panose="020B0503020204020204" pitchFamily="34" charset="-122"/>
              <a:cs typeface="+mn-ea"/>
              <a:sym typeface="+mn-lt"/>
            </a:endParaRPr>
          </a:p>
          <a:p>
            <a:pPr eaLnBrk="0" hangingPunct="0"/>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也</a:t>
            </a:r>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可以直接复制你的内容到此。</a:t>
            </a:r>
            <a:endParaRPr lang="zh-CN" altLang="en-US" sz="8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9" name="矩形 259"/>
          <p:cNvSpPr>
            <a:spLocks noChangeArrowheads="1"/>
          </p:cNvSpPr>
          <p:nvPr/>
        </p:nvSpPr>
        <p:spPr bwMode="auto">
          <a:xfrm>
            <a:off x="2315746" y="1388328"/>
            <a:ext cx="1562186"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560" tIns="31780" rIns="63560" bIns="317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cap="all" spc="209" dirty="0" smtClean="0">
                <a:solidFill>
                  <a:srgbClr val="77A9D3"/>
                </a:solidFill>
                <a:latin typeface="Impact" panose="020B0806030902050204" pitchFamily="34" charset="0"/>
                <a:cs typeface="Arial" panose="020B0604020202020204" pitchFamily="34" charset="0"/>
              </a:rPr>
              <a:t>03</a:t>
            </a:r>
            <a:endParaRPr lang="zh-CN" altLang="en-US" sz="9600" cap="all" spc="209" dirty="0">
              <a:solidFill>
                <a:srgbClr val="77A9D3"/>
              </a:solidFill>
              <a:latin typeface="Impact" panose="020B0806030902050204" pitchFamily="34" charset="0"/>
              <a:cs typeface="Arial" panose="020B0604020202020204" pitchFamily="34" charset="0"/>
            </a:endParaRPr>
          </a:p>
        </p:txBody>
      </p:sp>
      <p:sp>
        <p:nvSpPr>
          <p:cNvPr id="10" name="椭圆 9"/>
          <p:cNvSpPr/>
          <p:nvPr/>
        </p:nvSpPr>
        <p:spPr>
          <a:xfrm>
            <a:off x="1951340" y="4046568"/>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533670" y="3588098"/>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3188" y="3732114"/>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93671" y="4603895"/>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7"/>
                                        </p:tgtEl>
                                      </p:cBhvr>
                                      <p:to x="80000" y="100000"/>
                                    </p:animScale>
                                    <p:anim by="(#ppt_w*0.10)" calcmode="lin" valueType="num">
                                      <p:cBhvr>
                                        <p:cTn id="22" dur="50" autoRev="1" fill="hold">
                                          <p:stCondLst>
                                            <p:cond delay="0"/>
                                          </p:stCondLst>
                                        </p:cTn>
                                        <p:tgtEl>
                                          <p:spTgt spid="7"/>
                                        </p:tgtEl>
                                        <p:attrNameLst>
                                          <p:attrName>ppt_x</p:attrName>
                                        </p:attrNameLst>
                                      </p:cBhvr>
                                    </p:anim>
                                    <p:anim by="(-#ppt_w*0.10)" calcmode="lin" valueType="num">
                                      <p:cBhvr>
                                        <p:cTn id="23" dur="50" autoRev="1" fill="hold">
                                          <p:stCondLst>
                                            <p:cond delay="0"/>
                                          </p:stCondLst>
                                        </p:cTn>
                                        <p:tgtEl>
                                          <p:spTgt spid="7"/>
                                        </p:tgtEl>
                                        <p:attrNameLst>
                                          <p:attrName>ppt_y</p:attrName>
                                        </p:attrNameLst>
                                      </p:cBhvr>
                                    </p:anim>
                                    <p:animRot by="-480000">
                                      <p:cBhvr>
                                        <p:cTn id="24" dur="50" autoRev="1" fill="hold">
                                          <p:stCondLst>
                                            <p:cond delay="0"/>
                                          </p:stCondLst>
                                        </p:cTn>
                                        <p:tgtEl>
                                          <p:spTgt spid="7"/>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8"/>
                                        </p:tgtEl>
                                        <p:attrNameLst>
                                          <p:attrName>style.visibility</p:attrName>
                                        </p:attrNameLst>
                                      </p:cBhvr>
                                      <p:to>
                                        <p:strVal val="visible"/>
                                      </p:to>
                                    </p:set>
                                    <p:animEffect transition="in" filter="wipe(left)">
                                      <p:cBhvr>
                                        <p:cTn id="28" dur="200"/>
                                        <p:tgtEl>
                                          <p:spTgt spid="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8"/>
                                        </p:tgtEl>
                                      </p:cBhvr>
                                      <p:to x="80000" y="100000"/>
                                    </p:animScale>
                                    <p:anim by="(#ppt_w*0.10)" calcmode="lin" valueType="num">
                                      <p:cBhvr>
                                        <p:cTn id="31" dur="50" autoRev="1" fill="hold">
                                          <p:stCondLst>
                                            <p:cond delay="0"/>
                                          </p:stCondLst>
                                        </p:cTn>
                                        <p:tgtEl>
                                          <p:spTgt spid="8"/>
                                        </p:tgtEl>
                                        <p:attrNameLst>
                                          <p:attrName>ppt_x</p:attrName>
                                        </p:attrNameLst>
                                      </p:cBhvr>
                                    </p:anim>
                                    <p:anim by="(-#ppt_w*0.10)" calcmode="lin" valueType="num">
                                      <p:cBhvr>
                                        <p:cTn id="32" dur="50" autoRev="1" fill="hold">
                                          <p:stCondLst>
                                            <p:cond delay="0"/>
                                          </p:stCondLst>
                                        </p:cTn>
                                        <p:tgtEl>
                                          <p:spTgt spid="8"/>
                                        </p:tgtEl>
                                        <p:attrNameLst>
                                          <p:attrName>ppt_y</p:attrName>
                                        </p:attrNameLst>
                                      </p:cBhvr>
                                    </p:anim>
                                    <p:animRot by="-480000">
                                      <p:cBhvr>
                                        <p:cTn id="33" dur="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4" name="Group 20"/>
          <p:cNvGrpSpPr/>
          <p:nvPr/>
        </p:nvGrpSpPr>
        <p:grpSpPr>
          <a:xfrm flipH="1">
            <a:off x="3674361" y="3326250"/>
            <a:ext cx="1147224" cy="873442"/>
            <a:chOff x="4250639" y="3537480"/>
            <a:chExt cx="1529450" cy="1164230"/>
          </a:xfrm>
        </p:grpSpPr>
        <p:sp>
          <p:nvSpPr>
            <p:cNvPr id="26"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A491BB"/>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43"/>
          <p:cNvGrpSpPr/>
          <p:nvPr/>
        </p:nvGrpSpPr>
        <p:grpSpPr>
          <a:xfrm>
            <a:off x="4691877" y="3075737"/>
            <a:ext cx="1049944" cy="998699"/>
            <a:chOff x="6254758" y="3535584"/>
            <a:chExt cx="1399760" cy="1331188"/>
          </a:xfrm>
        </p:grpSpPr>
        <p:grpSp>
          <p:nvGrpSpPr>
            <p:cNvPr id="30" name="Group 15"/>
            <p:cNvGrpSpPr/>
            <p:nvPr/>
          </p:nvGrpSpPr>
          <p:grpSpPr>
            <a:xfrm flipH="1">
              <a:off x="6254758" y="3535584"/>
              <a:ext cx="1399760" cy="1331188"/>
              <a:chOff x="3023802" y="3203565"/>
              <a:chExt cx="1399760" cy="1331188"/>
            </a:xfrm>
          </p:grpSpPr>
          <p:sp>
            <p:nvSpPr>
              <p:cNvPr id="32"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A491BB"/>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45"/>
          <p:cNvGrpSpPr/>
          <p:nvPr/>
        </p:nvGrpSpPr>
        <p:grpSpPr>
          <a:xfrm>
            <a:off x="3399295" y="2334261"/>
            <a:ext cx="841969" cy="1173164"/>
            <a:chOff x="4531519" y="2547255"/>
            <a:chExt cx="1122491" cy="1563736"/>
          </a:xfrm>
        </p:grpSpPr>
        <p:grpSp>
          <p:nvGrpSpPr>
            <p:cNvPr id="35" name="Group 24"/>
            <p:cNvGrpSpPr/>
            <p:nvPr/>
          </p:nvGrpSpPr>
          <p:grpSpPr>
            <a:xfrm flipH="1">
              <a:off x="4531519" y="2547255"/>
              <a:ext cx="1122491" cy="1563736"/>
              <a:chOff x="5024310" y="2215236"/>
              <a:chExt cx="1122491" cy="1563736"/>
            </a:xfrm>
          </p:grpSpPr>
          <p:sp>
            <p:nvSpPr>
              <p:cNvPr id="37"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A491BB"/>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7"/>
          <p:cNvGrpSpPr/>
          <p:nvPr/>
        </p:nvGrpSpPr>
        <p:grpSpPr>
          <a:xfrm>
            <a:off x="3801829" y="1791856"/>
            <a:ext cx="1143869" cy="807459"/>
            <a:chOff x="5068168" y="1824270"/>
            <a:chExt cx="1524978" cy="1076279"/>
          </a:xfrm>
        </p:grpSpPr>
        <p:grpSp>
          <p:nvGrpSpPr>
            <p:cNvPr id="40" name="Group 28"/>
            <p:cNvGrpSpPr/>
            <p:nvPr/>
          </p:nvGrpSpPr>
          <p:grpSpPr>
            <a:xfrm flipH="1">
              <a:off x="5068168" y="1824270"/>
              <a:ext cx="1524978" cy="1076279"/>
              <a:chOff x="4085174" y="1492251"/>
              <a:chExt cx="1524978" cy="1076279"/>
            </a:xfrm>
          </p:grpSpPr>
          <p:sp>
            <p:nvSpPr>
              <p:cNvPr id="42"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A491BB"/>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9"/>
          <p:cNvGrpSpPr/>
          <p:nvPr/>
        </p:nvGrpSpPr>
        <p:grpSpPr>
          <a:xfrm>
            <a:off x="4862954" y="2140785"/>
            <a:ext cx="883340" cy="1102707"/>
            <a:chOff x="6482835" y="2289366"/>
            <a:chExt cx="1177646" cy="1469822"/>
          </a:xfrm>
        </p:grpSpPr>
        <p:grpSp>
          <p:nvGrpSpPr>
            <p:cNvPr id="45" name="Group 35"/>
            <p:cNvGrpSpPr/>
            <p:nvPr/>
          </p:nvGrpSpPr>
          <p:grpSpPr>
            <a:xfrm flipH="1">
              <a:off x="6482835" y="2289366"/>
              <a:ext cx="1177646" cy="1469822"/>
              <a:chOff x="3017839" y="1957347"/>
              <a:chExt cx="1177646" cy="1469822"/>
            </a:xfrm>
          </p:grpSpPr>
          <p:sp>
            <p:nvSpPr>
              <p:cNvPr id="47"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A491BB"/>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 Placeholder 8"/>
          <p:cNvSpPr txBox="1"/>
          <p:nvPr/>
        </p:nvSpPr>
        <p:spPr>
          <a:xfrm>
            <a:off x="1472903" y="1830744"/>
            <a:ext cx="1448704"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9"/>
          <p:cNvSpPr txBox="1"/>
          <p:nvPr/>
        </p:nvSpPr>
        <p:spPr>
          <a:xfrm>
            <a:off x="1472902" y="2041421"/>
            <a:ext cx="1642703" cy="25539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1" name="Text Placeholder 8"/>
          <p:cNvSpPr txBox="1"/>
          <p:nvPr/>
        </p:nvSpPr>
        <p:spPr>
          <a:xfrm>
            <a:off x="1472903" y="2703693"/>
            <a:ext cx="1448704"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p:nvPr/>
        </p:nvSpPr>
        <p:spPr>
          <a:xfrm>
            <a:off x="1472902" y="2915499"/>
            <a:ext cx="1642703" cy="25539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3" name="Text Placeholder 8"/>
          <p:cNvSpPr txBox="1"/>
          <p:nvPr/>
        </p:nvSpPr>
        <p:spPr>
          <a:xfrm>
            <a:off x="1472903" y="3533728"/>
            <a:ext cx="1448704"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9"/>
          <p:cNvSpPr txBox="1"/>
          <p:nvPr/>
        </p:nvSpPr>
        <p:spPr>
          <a:xfrm>
            <a:off x="1472902" y="3745534"/>
            <a:ext cx="1642703" cy="25539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5" name="Text Placeholder 8"/>
          <p:cNvSpPr txBox="1"/>
          <p:nvPr/>
        </p:nvSpPr>
        <p:spPr>
          <a:xfrm>
            <a:off x="6028050" y="1816064"/>
            <a:ext cx="1453132"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9"/>
          <p:cNvSpPr txBox="1"/>
          <p:nvPr/>
        </p:nvSpPr>
        <p:spPr>
          <a:xfrm>
            <a:off x="6028051" y="2027869"/>
            <a:ext cx="1647724" cy="25539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7" name="Text Placeholder 8"/>
          <p:cNvSpPr txBox="1"/>
          <p:nvPr/>
        </p:nvSpPr>
        <p:spPr>
          <a:xfrm>
            <a:off x="6028050" y="2689012"/>
            <a:ext cx="1453132"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9"/>
          <p:cNvSpPr txBox="1"/>
          <p:nvPr/>
        </p:nvSpPr>
        <p:spPr>
          <a:xfrm>
            <a:off x="6028051" y="2900818"/>
            <a:ext cx="1647724" cy="25539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35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9">
                                            <p:txEl>
                                              <p:pRg st="0" end="0"/>
                                            </p:txEl>
                                          </p:spTgt>
                                        </p:tgtEl>
                                        <p:attrNameLst>
                                          <p:attrName>style.visibility</p:attrName>
                                        </p:attrNameLst>
                                      </p:cBhvr>
                                      <p:to>
                                        <p:strVal val="visible"/>
                                      </p:to>
                                    </p:set>
                                    <p:animEffect transition="in" filter="fade">
                                      <p:cBhvr>
                                        <p:cTn id="35" dur="500"/>
                                        <p:tgtEl>
                                          <p:spTgt spid="49">
                                            <p:txEl>
                                              <p:pRg st="0" end="0"/>
                                            </p:txEl>
                                          </p:spTgt>
                                        </p:tgtEl>
                                      </p:cBhvr>
                                    </p:animEffect>
                                  </p:childTnLst>
                                </p:cTn>
                              </p:par>
                            </p:childTnLst>
                          </p:cTn>
                        </p:par>
                        <p:par>
                          <p:cTn id="36" fill="hold">
                            <p:stCondLst>
                              <p:cond delay="3850"/>
                            </p:stCondLst>
                            <p:childTnLst>
                              <p:par>
                                <p:cTn id="37" presetID="10" presetClass="entr" presetSubtype="0" fill="hold" grpId="0" nodeType="after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animEffect transition="in" filter="fade">
                                      <p:cBhvr>
                                        <p:cTn id="39" dur="500"/>
                                        <p:tgtEl>
                                          <p:spTgt spid="50">
                                            <p:txEl>
                                              <p:pRg st="0" end="0"/>
                                            </p:txEl>
                                          </p:spTgt>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51">
                                            <p:txEl>
                                              <p:pRg st="0" end="0"/>
                                            </p:txEl>
                                          </p:spTgt>
                                        </p:tgtEl>
                                        <p:attrNameLst>
                                          <p:attrName>style.visibility</p:attrName>
                                        </p:attrNameLst>
                                      </p:cBhvr>
                                      <p:to>
                                        <p:strVal val="visible"/>
                                      </p:to>
                                    </p:set>
                                    <p:animEffect transition="in" filter="fade">
                                      <p:cBhvr>
                                        <p:cTn id="43" dur="500"/>
                                        <p:tgtEl>
                                          <p:spTgt spid="51">
                                            <p:txEl>
                                              <p:pRg st="0" end="0"/>
                                            </p:txEl>
                                          </p:spTgt>
                                        </p:tgtEl>
                                      </p:cBhvr>
                                    </p:animEffect>
                                  </p:childTnLst>
                                </p:cTn>
                              </p:par>
                            </p:childTnLst>
                          </p:cTn>
                        </p:par>
                        <p:par>
                          <p:cTn id="44" fill="hold">
                            <p:stCondLst>
                              <p:cond delay="4850"/>
                            </p:stCondLst>
                            <p:childTnLst>
                              <p:par>
                                <p:cTn id="45" presetID="10" presetClass="entr" presetSubtype="0" fill="hold" grpId="0" nodeType="afterEffect">
                                  <p:stCondLst>
                                    <p:cond delay="0"/>
                                  </p:stCondLst>
                                  <p:childTnLst>
                                    <p:set>
                                      <p:cBhvr>
                                        <p:cTn id="46" dur="1" fill="hold">
                                          <p:stCondLst>
                                            <p:cond delay="0"/>
                                          </p:stCondLst>
                                        </p:cTn>
                                        <p:tgtEl>
                                          <p:spTgt spid="52">
                                            <p:txEl>
                                              <p:pRg st="0" end="0"/>
                                            </p:txEl>
                                          </p:spTgt>
                                        </p:tgtEl>
                                        <p:attrNameLst>
                                          <p:attrName>style.visibility</p:attrName>
                                        </p:attrNameLst>
                                      </p:cBhvr>
                                      <p:to>
                                        <p:strVal val="visible"/>
                                      </p:to>
                                    </p:set>
                                    <p:animEffect transition="in" filter="fade">
                                      <p:cBhvr>
                                        <p:cTn id="47" dur="500"/>
                                        <p:tgtEl>
                                          <p:spTgt spid="52">
                                            <p:txEl>
                                              <p:pRg st="0" end="0"/>
                                            </p:txEl>
                                          </p:spTgt>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3">
                                            <p:txEl>
                                              <p:pRg st="0" end="0"/>
                                            </p:txEl>
                                          </p:spTgt>
                                        </p:tgtEl>
                                        <p:attrNameLst>
                                          <p:attrName>style.visibility</p:attrName>
                                        </p:attrNameLst>
                                      </p:cBhvr>
                                      <p:to>
                                        <p:strVal val="visible"/>
                                      </p:to>
                                    </p:set>
                                    <p:animEffect transition="in" filter="fade">
                                      <p:cBhvr>
                                        <p:cTn id="51" dur="500"/>
                                        <p:tgtEl>
                                          <p:spTgt spid="53">
                                            <p:txEl>
                                              <p:pRg st="0" end="0"/>
                                            </p:txEl>
                                          </p:spTgt>
                                        </p:tgtEl>
                                      </p:cBhvr>
                                    </p:animEffect>
                                  </p:childTnLst>
                                </p:cTn>
                              </p:par>
                            </p:childTnLst>
                          </p:cTn>
                        </p:par>
                        <p:par>
                          <p:cTn id="52" fill="hold">
                            <p:stCondLst>
                              <p:cond delay="5850"/>
                            </p:stCondLst>
                            <p:childTnLst>
                              <p:par>
                                <p:cTn id="53" presetID="10" presetClass="entr" presetSubtype="0" fill="hold" grpId="0" nodeType="afterEffect">
                                  <p:stCondLst>
                                    <p:cond delay="0"/>
                                  </p:stCondLst>
                                  <p:childTnLst>
                                    <p:set>
                                      <p:cBhvr>
                                        <p:cTn id="54" dur="1" fill="hold">
                                          <p:stCondLst>
                                            <p:cond delay="0"/>
                                          </p:stCondLst>
                                        </p:cTn>
                                        <p:tgtEl>
                                          <p:spTgt spid="54">
                                            <p:txEl>
                                              <p:pRg st="0" end="0"/>
                                            </p:txEl>
                                          </p:spTgt>
                                        </p:tgtEl>
                                        <p:attrNameLst>
                                          <p:attrName>style.visibility</p:attrName>
                                        </p:attrNameLst>
                                      </p:cBhvr>
                                      <p:to>
                                        <p:strVal val="visible"/>
                                      </p:to>
                                    </p:set>
                                    <p:animEffect transition="in" filter="fade">
                                      <p:cBhvr>
                                        <p:cTn id="55" dur="500"/>
                                        <p:tgtEl>
                                          <p:spTgt spid="54">
                                            <p:txEl>
                                              <p:pRg st="0" end="0"/>
                                            </p:txEl>
                                          </p:spTgt>
                                        </p:tgtEl>
                                      </p:cBhvr>
                                    </p:animEffect>
                                  </p:childTnLst>
                                </p:cTn>
                              </p:par>
                            </p:childTnLst>
                          </p:cTn>
                        </p:par>
                        <p:par>
                          <p:cTn id="56" fill="hold">
                            <p:stCondLst>
                              <p:cond delay="6350"/>
                            </p:stCondLst>
                            <p:childTnLst>
                              <p:par>
                                <p:cTn id="57" presetID="10" presetClass="entr" presetSubtype="0" fill="hold" grpId="0" nodeType="afterEffect">
                                  <p:stCondLst>
                                    <p:cond delay="0"/>
                                  </p:stCondLst>
                                  <p:childTnLst>
                                    <p:set>
                                      <p:cBhvr>
                                        <p:cTn id="58" dur="1" fill="hold">
                                          <p:stCondLst>
                                            <p:cond delay="0"/>
                                          </p:stCondLst>
                                        </p:cTn>
                                        <p:tgtEl>
                                          <p:spTgt spid="55">
                                            <p:txEl>
                                              <p:pRg st="0" end="0"/>
                                            </p:txEl>
                                          </p:spTgt>
                                        </p:tgtEl>
                                        <p:attrNameLst>
                                          <p:attrName>style.visibility</p:attrName>
                                        </p:attrNameLst>
                                      </p:cBhvr>
                                      <p:to>
                                        <p:strVal val="visible"/>
                                      </p:to>
                                    </p:set>
                                    <p:animEffect transition="in" filter="fade">
                                      <p:cBhvr>
                                        <p:cTn id="59" dur="500"/>
                                        <p:tgtEl>
                                          <p:spTgt spid="55">
                                            <p:txEl>
                                              <p:pRg st="0" end="0"/>
                                            </p:txEl>
                                          </p:spTgt>
                                        </p:tgtEl>
                                      </p:cBhvr>
                                    </p:animEffect>
                                  </p:childTnLst>
                                </p:cTn>
                              </p:par>
                            </p:childTnLst>
                          </p:cTn>
                        </p:par>
                        <p:par>
                          <p:cTn id="60" fill="hold">
                            <p:stCondLst>
                              <p:cond delay="6850"/>
                            </p:stCondLst>
                            <p:childTnLst>
                              <p:par>
                                <p:cTn id="61" presetID="10" presetClass="entr" presetSubtype="0" fill="hold" grpId="0" nodeType="afterEffect">
                                  <p:stCondLst>
                                    <p:cond delay="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7">
                                            <p:txEl>
                                              <p:pRg st="0" end="0"/>
                                            </p:txEl>
                                          </p:spTgt>
                                        </p:tgtEl>
                                        <p:attrNameLst>
                                          <p:attrName>style.visibility</p:attrName>
                                        </p:attrNameLst>
                                      </p:cBhvr>
                                      <p:to>
                                        <p:strVal val="visible"/>
                                      </p:to>
                                    </p:set>
                                    <p:animEffect transition="in" filter="fade">
                                      <p:cBhvr>
                                        <p:cTn id="67" dur="500"/>
                                        <p:tgtEl>
                                          <p:spTgt spid="57">
                                            <p:txEl>
                                              <p:pRg st="0" end="0"/>
                                            </p:txEl>
                                          </p:spTgt>
                                        </p:tgtEl>
                                      </p:cBhvr>
                                    </p:animEffect>
                                  </p:childTnLst>
                                </p:cTn>
                              </p:par>
                            </p:childTnLst>
                          </p:cTn>
                        </p:par>
                        <p:par>
                          <p:cTn id="68" fill="hold">
                            <p:stCondLst>
                              <p:cond delay="7850"/>
                            </p:stCondLst>
                            <p:childTnLst>
                              <p:par>
                                <p:cTn id="69" presetID="10" presetClass="entr" presetSubtype="0" fill="hold" grpId="0" nodeType="afterEffect">
                                  <p:stCondLst>
                                    <p:cond delay="0"/>
                                  </p:stCondLst>
                                  <p:childTnLst>
                                    <p:set>
                                      <p:cBhvr>
                                        <p:cTn id="70" dur="1" fill="hold">
                                          <p:stCondLst>
                                            <p:cond delay="0"/>
                                          </p:stCondLst>
                                        </p:cTn>
                                        <p:tgtEl>
                                          <p:spTgt spid="58">
                                            <p:txEl>
                                              <p:pRg st="0" end="0"/>
                                            </p:txEl>
                                          </p:spTgt>
                                        </p:tgtEl>
                                        <p:attrNameLst>
                                          <p:attrName>style.visibility</p:attrName>
                                        </p:attrNameLst>
                                      </p:cBhvr>
                                      <p:to>
                                        <p:strVal val="visible"/>
                                      </p:to>
                                    </p:set>
                                    <p:animEffect transition="in" filter="fade">
                                      <p:cBhvr>
                                        <p:cTn id="71"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9" grpId="0" build="p"/>
      <p:bldP spid="50" grpId="0" build="p"/>
      <p:bldP spid="51" grpId="0" build="p"/>
      <p:bldP spid="52" grpId="0" build="p"/>
      <p:bldP spid="53" grpId="0" build="p"/>
      <p:bldP spid="54" grpId="0" build="p"/>
      <p:bldP spid="55" grpId="0" build="p"/>
      <p:bldP spid="56" grpId="0" build="p"/>
      <p:bldP spid="57" grpId="0" build="p"/>
      <p:bldP spid="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Subtitle 21"/>
          <p:cNvSpPr txBox="1"/>
          <p:nvPr/>
        </p:nvSpPr>
        <p:spPr>
          <a:xfrm>
            <a:off x="1631169" y="4117276"/>
            <a:ext cx="849301" cy="53239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29" name="Freeform 1"/>
          <p:cNvSpPr>
            <a:spLocks noChangeArrowheads="1"/>
          </p:cNvSpPr>
          <p:nvPr/>
        </p:nvSpPr>
        <p:spPr bwMode="auto">
          <a:xfrm>
            <a:off x="1647208" y="1272724"/>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77A9D3"/>
          </a:solidFill>
          <a:ln>
            <a:noFill/>
          </a:ln>
          <a:effectLst/>
        </p:spPr>
        <p:txBody>
          <a:bodyPr wrap="none" lIns="58201" tIns="29101" rIns="58201" bIns="29101" anchor="ctr"/>
          <a:lstStyle/>
          <a:p>
            <a:pPr algn="just">
              <a:lnSpc>
                <a:spcPct val="120000"/>
              </a:lnSpc>
            </a:pPr>
            <a:endParaRPr lang="en-US" sz="5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
          <p:cNvSpPr>
            <a:spLocks noChangeArrowheads="1"/>
          </p:cNvSpPr>
          <p:nvPr/>
        </p:nvSpPr>
        <p:spPr bwMode="auto">
          <a:xfrm>
            <a:off x="1980220" y="1574890"/>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77A9D3"/>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
          <p:cNvSpPr>
            <a:spLocks noChangeArrowheads="1"/>
          </p:cNvSpPr>
          <p:nvPr/>
        </p:nvSpPr>
        <p:spPr bwMode="auto">
          <a:xfrm>
            <a:off x="2635551" y="1837723"/>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A491BB"/>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
          <p:cNvSpPr>
            <a:spLocks noChangeArrowheads="1"/>
          </p:cNvSpPr>
          <p:nvPr/>
        </p:nvSpPr>
        <p:spPr bwMode="auto">
          <a:xfrm>
            <a:off x="2968561" y="2139888"/>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A491BB"/>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
          <p:cNvSpPr>
            <a:spLocks noChangeArrowheads="1"/>
          </p:cNvSpPr>
          <p:nvPr/>
        </p:nvSpPr>
        <p:spPr bwMode="auto">
          <a:xfrm>
            <a:off x="3638753" y="1272724"/>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77A9D3"/>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2"/>
          <p:cNvSpPr>
            <a:spLocks noChangeArrowheads="1"/>
          </p:cNvSpPr>
          <p:nvPr/>
        </p:nvSpPr>
        <p:spPr bwMode="auto">
          <a:xfrm>
            <a:off x="3971763" y="1574890"/>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77A9D3"/>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
          <p:cNvSpPr>
            <a:spLocks noChangeArrowheads="1"/>
          </p:cNvSpPr>
          <p:nvPr/>
        </p:nvSpPr>
        <p:spPr bwMode="auto">
          <a:xfrm>
            <a:off x="4641956" y="1837723"/>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A491BB"/>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2"/>
          <p:cNvSpPr>
            <a:spLocks noChangeArrowheads="1"/>
          </p:cNvSpPr>
          <p:nvPr/>
        </p:nvSpPr>
        <p:spPr bwMode="auto">
          <a:xfrm>
            <a:off x="4974966" y="2139888"/>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A491BB"/>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
          <p:cNvSpPr>
            <a:spLocks noChangeArrowheads="1"/>
          </p:cNvSpPr>
          <p:nvPr/>
        </p:nvSpPr>
        <p:spPr bwMode="auto">
          <a:xfrm>
            <a:off x="5663099" y="1272724"/>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77A9D3"/>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2"/>
          <p:cNvSpPr>
            <a:spLocks noChangeArrowheads="1"/>
          </p:cNvSpPr>
          <p:nvPr/>
        </p:nvSpPr>
        <p:spPr bwMode="auto">
          <a:xfrm>
            <a:off x="5996111" y="1574890"/>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77A9D3"/>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
          <p:cNvSpPr>
            <a:spLocks noChangeArrowheads="1"/>
          </p:cNvSpPr>
          <p:nvPr/>
        </p:nvSpPr>
        <p:spPr bwMode="auto">
          <a:xfrm>
            <a:off x="6686521" y="1803950"/>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A491BB"/>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
          <p:cNvSpPr>
            <a:spLocks noChangeArrowheads="1"/>
          </p:cNvSpPr>
          <p:nvPr/>
        </p:nvSpPr>
        <p:spPr bwMode="auto">
          <a:xfrm>
            <a:off x="7019531" y="2106115"/>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A491BB"/>
          </a:solidFill>
          <a:ln>
            <a:noFill/>
          </a:ln>
          <a:effectLst/>
        </p:spPr>
        <p:txBody>
          <a:bodyPr wrap="none" lIns="58201" tIns="29101" rIns="58201" bIns="2910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
          <p:cNvSpPr>
            <a:spLocks noChangeArrowheads="1"/>
          </p:cNvSpPr>
          <p:nvPr/>
        </p:nvSpPr>
        <p:spPr bwMode="auto">
          <a:xfrm>
            <a:off x="1902761" y="3589869"/>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77A9D3"/>
          </a:solidFill>
          <a:ln>
            <a:noFill/>
          </a:ln>
          <a:effectLst/>
        </p:spPr>
        <p:txBody>
          <a:bodyPr wrap="none" lIns="77600" tIns="38800" rIns="77600" bIns="38800"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
          <p:cNvSpPr>
            <a:spLocks noChangeArrowheads="1"/>
          </p:cNvSpPr>
          <p:nvPr/>
        </p:nvSpPr>
        <p:spPr bwMode="auto">
          <a:xfrm>
            <a:off x="2891107" y="3589869"/>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A491BB"/>
          </a:solidFill>
          <a:ln>
            <a:noFill/>
          </a:ln>
          <a:effectLst/>
        </p:spPr>
        <p:txBody>
          <a:bodyPr wrap="none" lIns="77600" tIns="38800" rIns="77600" bIns="38800"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3"/>
          <p:cNvSpPr>
            <a:spLocks noChangeArrowheads="1"/>
          </p:cNvSpPr>
          <p:nvPr/>
        </p:nvSpPr>
        <p:spPr bwMode="auto">
          <a:xfrm>
            <a:off x="3881528" y="3589869"/>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77A9D3"/>
          </a:solidFill>
          <a:ln>
            <a:noFill/>
          </a:ln>
          <a:effectLst/>
        </p:spPr>
        <p:txBody>
          <a:bodyPr wrap="none" lIns="77600" tIns="38800" rIns="77600" bIns="38800"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
          <p:cNvSpPr>
            <a:spLocks noChangeArrowheads="1"/>
          </p:cNvSpPr>
          <p:nvPr/>
        </p:nvSpPr>
        <p:spPr bwMode="auto">
          <a:xfrm>
            <a:off x="5915174" y="3597303"/>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77A9D3"/>
          </a:solidFill>
          <a:ln>
            <a:noFill/>
          </a:ln>
          <a:effectLst/>
        </p:spPr>
        <p:txBody>
          <a:bodyPr wrap="none" lIns="77600" tIns="38800" rIns="77600" bIns="38800"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67"/>
          <p:cNvSpPr/>
          <p:nvPr/>
        </p:nvSpPr>
        <p:spPr>
          <a:xfrm>
            <a:off x="2017374" y="2466171"/>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5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8" name="Straight Connector 68"/>
          <p:cNvCxnSpPr/>
          <p:nvPr/>
        </p:nvCxnSpPr>
        <p:spPr>
          <a:xfrm flipV="1">
            <a:off x="2055819" y="2545318"/>
            <a:ext cx="0" cy="104455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49" name="Oval 69"/>
          <p:cNvSpPr/>
          <p:nvPr/>
        </p:nvSpPr>
        <p:spPr>
          <a:xfrm>
            <a:off x="4012528" y="2460998"/>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5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0" name="Straight Connector 70"/>
          <p:cNvCxnSpPr/>
          <p:nvPr/>
        </p:nvCxnSpPr>
        <p:spPr>
          <a:xfrm flipV="1">
            <a:off x="4044267" y="2540148"/>
            <a:ext cx="0" cy="104972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1" name="Oval 71"/>
          <p:cNvSpPr/>
          <p:nvPr/>
        </p:nvSpPr>
        <p:spPr>
          <a:xfrm>
            <a:off x="6033050" y="2455830"/>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5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2" name="Straight Connector 72"/>
          <p:cNvCxnSpPr/>
          <p:nvPr/>
        </p:nvCxnSpPr>
        <p:spPr>
          <a:xfrm flipV="1">
            <a:off x="6071497" y="2534976"/>
            <a:ext cx="0" cy="1054985"/>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3" name="Oval 73"/>
          <p:cNvSpPr/>
          <p:nvPr/>
        </p:nvSpPr>
        <p:spPr>
          <a:xfrm>
            <a:off x="3005924" y="2999711"/>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5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4" name="Straight Connector 74"/>
          <p:cNvCxnSpPr/>
          <p:nvPr/>
        </p:nvCxnSpPr>
        <p:spPr>
          <a:xfrm flipV="1">
            <a:off x="3044370" y="3078855"/>
            <a:ext cx="0" cy="51845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5" name="Oval 75"/>
          <p:cNvSpPr/>
          <p:nvPr/>
        </p:nvSpPr>
        <p:spPr>
          <a:xfrm>
            <a:off x="5008718" y="3001975"/>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5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6" name="Straight Connector 76"/>
          <p:cNvCxnSpPr/>
          <p:nvPr/>
        </p:nvCxnSpPr>
        <p:spPr>
          <a:xfrm flipV="1">
            <a:off x="5047164" y="3081120"/>
            <a:ext cx="0" cy="508751"/>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7" name="Oval 77"/>
          <p:cNvSpPr/>
          <p:nvPr/>
        </p:nvSpPr>
        <p:spPr>
          <a:xfrm>
            <a:off x="7050823" y="3005376"/>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5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8" name="Straight Connector 78"/>
          <p:cNvCxnSpPr/>
          <p:nvPr/>
        </p:nvCxnSpPr>
        <p:spPr>
          <a:xfrm flipV="1">
            <a:off x="7089269" y="3084520"/>
            <a:ext cx="0" cy="50534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9" name="Freeform 3"/>
          <p:cNvSpPr>
            <a:spLocks noChangeArrowheads="1"/>
          </p:cNvSpPr>
          <p:nvPr/>
        </p:nvSpPr>
        <p:spPr bwMode="auto">
          <a:xfrm>
            <a:off x="6932804" y="3589959"/>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A491BB"/>
          </a:solidFill>
          <a:ln>
            <a:noFill/>
          </a:ln>
          <a:effectLst/>
        </p:spPr>
        <p:txBody>
          <a:bodyPr wrap="none" lIns="77600" tIns="38800" rIns="77600" bIns="38800"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
          <p:cNvSpPr>
            <a:spLocks noChangeArrowheads="1"/>
          </p:cNvSpPr>
          <p:nvPr/>
        </p:nvSpPr>
        <p:spPr bwMode="auto">
          <a:xfrm>
            <a:off x="4889676" y="3589869"/>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A491BB"/>
          </a:solidFill>
          <a:ln>
            <a:noFill/>
          </a:ln>
          <a:effectLst/>
        </p:spPr>
        <p:txBody>
          <a:bodyPr wrap="none" lIns="77600" tIns="38800" rIns="77600" bIns="38800"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Subtitle 21"/>
          <p:cNvSpPr txBox="1"/>
          <p:nvPr/>
        </p:nvSpPr>
        <p:spPr>
          <a:xfrm>
            <a:off x="2638113" y="4116346"/>
            <a:ext cx="849301" cy="53239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2" name="Subtitle 21"/>
          <p:cNvSpPr txBox="1"/>
          <p:nvPr/>
        </p:nvSpPr>
        <p:spPr>
          <a:xfrm>
            <a:off x="3645057" y="4121094"/>
            <a:ext cx="849301" cy="53239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3" name="Subtitle 21"/>
          <p:cNvSpPr txBox="1"/>
          <p:nvPr/>
        </p:nvSpPr>
        <p:spPr>
          <a:xfrm>
            <a:off x="4652000" y="4120483"/>
            <a:ext cx="849301" cy="53239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4" name="Subtitle 21"/>
          <p:cNvSpPr txBox="1"/>
          <p:nvPr/>
        </p:nvSpPr>
        <p:spPr>
          <a:xfrm>
            <a:off x="5658945" y="4116346"/>
            <a:ext cx="849301" cy="53239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5" name="Subtitle 21"/>
          <p:cNvSpPr txBox="1"/>
          <p:nvPr/>
        </p:nvSpPr>
        <p:spPr>
          <a:xfrm>
            <a:off x="6665889" y="4121094"/>
            <a:ext cx="849301" cy="53239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385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par>
                          <p:cTn id="48" fill="hold">
                            <p:stCondLst>
                              <p:cond delay="5350"/>
                            </p:stCondLst>
                            <p:childTnLst>
                              <p:par>
                                <p:cTn id="49" presetID="10" presetClass="entr" presetSubtype="0"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par>
                          <p:cTn id="52" fill="hold">
                            <p:stCondLst>
                              <p:cond delay="585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6350"/>
                            </p:stCondLst>
                            <p:childTnLst>
                              <p:par>
                                <p:cTn id="57" presetID="10" presetClass="entr" presetSubtype="0"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par>
                          <p:cTn id="60" fill="hold">
                            <p:stCondLst>
                              <p:cond delay="6850"/>
                            </p:stCondLst>
                            <p:childTnLst>
                              <p:par>
                                <p:cTn id="61" presetID="10"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par>
                          <p:cTn id="72" fill="hold">
                            <p:stCondLst>
                              <p:cond delay="8350"/>
                            </p:stCondLst>
                            <p:childTnLst>
                              <p:par>
                                <p:cTn id="73" presetID="10" presetClass="entr" presetSubtype="0"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par>
                          <p:cTn id="76" fill="hold">
                            <p:stCondLst>
                              <p:cond delay="8850"/>
                            </p:stCondLst>
                            <p:childTnLst>
                              <p:par>
                                <p:cTn id="77" presetID="10"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p:stCondLst>
                              <p:cond delay="9350"/>
                            </p:stCondLst>
                            <p:childTnLst>
                              <p:par>
                                <p:cTn id="81" presetID="10" presetClass="entr" presetSubtype="0"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childTnLst>
                          </p:cTn>
                        </p:par>
                        <p:par>
                          <p:cTn id="84" fill="hold">
                            <p:stCondLst>
                              <p:cond delay="9850"/>
                            </p:stCondLst>
                            <p:childTnLst>
                              <p:par>
                                <p:cTn id="85" presetID="10" presetClass="entr" presetSubtype="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childTnLst>
                                </p:cTn>
                              </p:par>
                            </p:childTnLst>
                          </p:cTn>
                        </p:par>
                        <p:par>
                          <p:cTn id="96" fill="hold">
                            <p:stCondLst>
                              <p:cond delay="11350"/>
                            </p:stCondLst>
                            <p:childTnLst>
                              <p:par>
                                <p:cTn id="97" presetID="10" presetClass="entr" presetSubtype="0"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childTnLst>
                          </p:cTn>
                        </p:par>
                        <p:par>
                          <p:cTn id="100" fill="hold">
                            <p:stCondLst>
                              <p:cond delay="11850"/>
                            </p:stCondLst>
                            <p:childTnLst>
                              <p:par>
                                <p:cTn id="101" presetID="10" presetClass="entr" presetSubtype="0"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childTnLst>
                          </p:cTn>
                        </p:par>
                        <p:par>
                          <p:cTn id="108" fill="hold">
                            <p:stCondLst>
                              <p:cond delay="12850"/>
                            </p:stCondLst>
                            <p:childTnLst>
                              <p:par>
                                <p:cTn id="109" presetID="10"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p:stCondLst>
                              <p:cond delay="13350"/>
                            </p:stCondLst>
                            <p:childTnLst>
                              <p:par>
                                <p:cTn id="113" presetID="10" presetClass="entr" presetSubtype="0"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childTnLst>
                          </p:cTn>
                        </p:par>
                        <p:par>
                          <p:cTn id="116" fill="hold">
                            <p:stCondLst>
                              <p:cond delay="13850"/>
                            </p:stCondLst>
                            <p:childTnLst>
                              <p:par>
                                <p:cTn id="117" presetID="10" presetClass="entr" presetSubtype="0" fill="hold" nodeType="after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par>
                          <p:cTn id="120" fill="hold">
                            <p:stCondLst>
                              <p:cond delay="14350"/>
                            </p:stCondLst>
                            <p:childTnLst>
                              <p:par>
                                <p:cTn id="121" presetID="10" presetClass="entr" presetSubtype="0" fill="hold" nodeType="after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childTnLst>
                          </p:cTn>
                        </p:par>
                        <p:par>
                          <p:cTn id="124" fill="hold">
                            <p:stCondLst>
                              <p:cond delay="14850"/>
                            </p:stCondLst>
                            <p:childTnLst>
                              <p:par>
                                <p:cTn id="125" presetID="10" presetClass="entr" presetSubtype="0" fill="hold" grpId="0" nodeType="after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childTnLst>
                          </p:cTn>
                        </p:par>
                        <p:par>
                          <p:cTn id="128" fill="hold">
                            <p:stCondLst>
                              <p:cond delay="15350"/>
                            </p:stCondLst>
                            <p:childTnLst>
                              <p:par>
                                <p:cTn id="129" presetID="10" presetClass="entr" presetSubtype="0" fill="hold" grpId="0" nodeType="afterEffect">
                                  <p:stCondLst>
                                    <p:cond delay="0"/>
                                  </p:stCondLst>
                                  <p:childTnLst>
                                    <p:set>
                                      <p:cBhvr>
                                        <p:cTn id="130" dur="1" fill="hold">
                                          <p:stCondLst>
                                            <p:cond delay="0"/>
                                          </p:stCondLst>
                                        </p:cTn>
                                        <p:tgtEl>
                                          <p:spTgt spid="64"/>
                                        </p:tgtEl>
                                        <p:attrNameLst>
                                          <p:attrName>style.visibility</p:attrName>
                                        </p:attrNameLst>
                                      </p:cBhvr>
                                      <p:to>
                                        <p:strVal val="visible"/>
                                      </p:to>
                                    </p:set>
                                    <p:animEffect transition="in" filter="fade">
                                      <p:cBhvr>
                                        <p:cTn id="131" dur="500"/>
                                        <p:tgtEl>
                                          <p:spTgt spid="64"/>
                                        </p:tgtEl>
                                      </p:cBhvr>
                                    </p:animEffect>
                                  </p:childTnLst>
                                </p:cTn>
                              </p:par>
                            </p:childTnLst>
                          </p:cTn>
                        </p:par>
                        <p:par>
                          <p:cTn id="132" fill="hold">
                            <p:stCondLst>
                              <p:cond delay="15850"/>
                            </p:stCondLst>
                            <p:childTnLst>
                              <p:par>
                                <p:cTn id="133" presetID="10"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500"/>
                                        <p:tgtEl>
                                          <p:spTgt spid="41"/>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500"/>
                                        <p:tgtEl>
                                          <p:spTgt spid="42"/>
                                        </p:tgtEl>
                                      </p:cBhvr>
                                    </p:animEffect>
                                  </p:childTnLst>
                                </p:cTn>
                              </p:par>
                            </p:childTnLst>
                          </p:cTn>
                        </p:par>
                        <p:par>
                          <p:cTn id="140" fill="hold">
                            <p:stCondLst>
                              <p:cond delay="16850"/>
                            </p:stCondLst>
                            <p:childTnLst>
                              <p:par>
                                <p:cTn id="141" presetID="10" presetClass="entr" presetSubtype="0"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fade">
                                      <p:cBhvr>
                                        <p:cTn id="143" dur="500"/>
                                        <p:tgtEl>
                                          <p:spTgt spid="57"/>
                                        </p:tgtEl>
                                      </p:cBhvr>
                                    </p:animEffect>
                                  </p:childTnLst>
                                </p:cTn>
                              </p:par>
                            </p:childTnLst>
                          </p:cTn>
                        </p:par>
                        <p:par>
                          <p:cTn id="144" fill="hold">
                            <p:stCondLst>
                              <p:cond delay="17350"/>
                            </p:stCondLst>
                            <p:childTnLst>
                              <p:par>
                                <p:cTn id="145" presetID="10" presetClass="entr" presetSubtype="0" fill="hold" nodeType="afterEffect">
                                  <p:stCondLst>
                                    <p:cond delay="0"/>
                                  </p:stCondLst>
                                  <p:childTnLst>
                                    <p:set>
                                      <p:cBhvr>
                                        <p:cTn id="146" dur="1" fill="hold">
                                          <p:stCondLst>
                                            <p:cond delay="0"/>
                                          </p:stCondLst>
                                        </p:cTn>
                                        <p:tgtEl>
                                          <p:spTgt spid="58"/>
                                        </p:tgtEl>
                                        <p:attrNameLst>
                                          <p:attrName>style.visibility</p:attrName>
                                        </p:attrNameLst>
                                      </p:cBhvr>
                                      <p:to>
                                        <p:strVal val="visible"/>
                                      </p:to>
                                    </p:set>
                                    <p:animEffect transition="in" filter="fade">
                                      <p:cBhvr>
                                        <p:cTn id="147" dur="500"/>
                                        <p:tgtEl>
                                          <p:spTgt spid="58"/>
                                        </p:tgtEl>
                                      </p:cBhvr>
                                    </p:animEffect>
                                  </p:childTnLst>
                                </p:cTn>
                              </p:par>
                            </p:childTnLst>
                          </p:cTn>
                        </p:par>
                        <p:par>
                          <p:cTn id="148" fill="hold">
                            <p:stCondLst>
                              <p:cond delay="17850"/>
                            </p:stCondLst>
                            <p:childTnLst>
                              <p:par>
                                <p:cTn id="149" presetID="10"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500"/>
                                        <p:tgtEl>
                                          <p:spTgt spid="59"/>
                                        </p:tgtEl>
                                      </p:cBhvr>
                                    </p:animEffect>
                                  </p:childTnLst>
                                </p:cTn>
                              </p:par>
                            </p:childTnLst>
                          </p:cTn>
                        </p:par>
                        <p:par>
                          <p:cTn id="152" fill="hold">
                            <p:stCondLst>
                              <p:cond delay="18350"/>
                            </p:stCondLst>
                            <p:childTnLst>
                              <p:par>
                                <p:cTn id="153" presetID="10" presetClass="entr" presetSubtype="0" fill="hold" grpId="0" nodeType="afterEffect">
                                  <p:stCondLst>
                                    <p:cond delay="0"/>
                                  </p:stCondLst>
                                  <p:childTnLst>
                                    <p:set>
                                      <p:cBhvr>
                                        <p:cTn id="154" dur="1" fill="hold">
                                          <p:stCondLst>
                                            <p:cond delay="0"/>
                                          </p:stCondLst>
                                        </p:cTn>
                                        <p:tgtEl>
                                          <p:spTgt spid="65"/>
                                        </p:tgtEl>
                                        <p:attrNameLst>
                                          <p:attrName>style.visibility</p:attrName>
                                        </p:attrNameLst>
                                      </p:cBhvr>
                                      <p:to>
                                        <p:strVal val="visible"/>
                                      </p:to>
                                    </p:set>
                                    <p:animEffect transition="in" filter="fade">
                                      <p:cBhvr>
                                        <p:cTn id="1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8" grpId="0"/>
      <p:bldP spid="29"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9" grpId="0" animBg="1"/>
      <p:bldP spid="60" grpId="0" animBg="1"/>
      <p:bldP spid="61" grpId="0"/>
      <p:bldP spid="62" grpId="0"/>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Straight Arrow Connector 48"/>
          <p:cNvCxnSpPr/>
          <p:nvPr/>
        </p:nvCxnSpPr>
        <p:spPr>
          <a:xfrm>
            <a:off x="251" y="2734909"/>
            <a:ext cx="8387759" cy="0"/>
          </a:xfrm>
          <a:prstGeom prst="straightConnector1">
            <a:avLst/>
          </a:prstGeom>
          <a:ln w="114300">
            <a:solidFill>
              <a:srgbClr val="77A9D3"/>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11"/>
          <p:cNvGrpSpPr/>
          <p:nvPr/>
        </p:nvGrpSpPr>
        <p:grpSpPr>
          <a:xfrm>
            <a:off x="5373527" y="2421266"/>
            <a:ext cx="1696962" cy="191035"/>
            <a:chOff x="7163516" y="3227357"/>
            <a:chExt cx="2262348" cy="254634"/>
          </a:xfrm>
          <a:solidFill>
            <a:srgbClr val="A491BB"/>
          </a:solidFill>
        </p:grpSpPr>
        <p:sp>
          <p:nvSpPr>
            <p:cNvPr id="34" name="Rectangle 51"/>
            <p:cNvSpPr/>
            <p:nvPr/>
          </p:nvSpPr>
          <p:spPr>
            <a:xfrm>
              <a:off x="7163516" y="3300674"/>
              <a:ext cx="2097777"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57"/>
            <p:cNvSpPr/>
            <p:nvPr/>
          </p:nvSpPr>
          <p:spPr>
            <a:xfrm>
              <a:off x="9171230" y="3227357"/>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Text Placeholder 32"/>
          <p:cNvSpPr txBox="1"/>
          <p:nvPr/>
        </p:nvSpPr>
        <p:spPr>
          <a:xfrm>
            <a:off x="1546786" y="1970032"/>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37" name="Text Placeholder 33"/>
          <p:cNvSpPr txBox="1"/>
          <p:nvPr/>
        </p:nvSpPr>
        <p:spPr>
          <a:xfrm>
            <a:off x="1546787" y="1768427"/>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60"/>
          <p:cNvSpPr>
            <a:spLocks noChangeAspect="1"/>
          </p:cNvSpPr>
          <p:nvPr/>
        </p:nvSpPr>
        <p:spPr>
          <a:xfrm>
            <a:off x="1958715" y="1257802"/>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32"/>
          <p:cNvSpPr txBox="1"/>
          <p:nvPr/>
        </p:nvSpPr>
        <p:spPr>
          <a:xfrm>
            <a:off x="3153113" y="1970032"/>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0" name="Text Placeholder 33"/>
          <p:cNvSpPr txBox="1"/>
          <p:nvPr/>
        </p:nvSpPr>
        <p:spPr>
          <a:xfrm>
            <a:off x="3153114" y="1768427"/>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63"/>
          <p:cNvSpPr>
            <a:spLocks noChangeAspect="1"/>
          </p:cNvSpPr>
          <p:nvPr/>
        </p:nvSpPr>
        <p:spPr>
          <a:xfrm>
            <a:off x="3565042" y="1257802"/>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2"/>
          <p:cNvSpPr txBox="1"/>
          <p:nvPr/>
        </p:nvSpPr>
        <p:spPr>
          <a:xfrm>
            <a:off x="4748195" y="1970032"/>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3" name="Text Placeholder 33"/>
          <p:cNvSpPr txBox="1"/>
          <p:nvPr/>
        </p:nvSpPr>
        <p:spPr>
          <a:xfrm>
            <a:off x="4748195" y="1768427"/>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66"/>
          <p:cNvSpPr>
            <a:spLocks noChangeAspect="1"/>
          </p:cNvSpPr>
          <p:nvPr/>
        </p:nvSpPr>
        <p:spPr>
          <a:xfrm>
            <a:off x="5160124" y="1257802"/>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 Placeholder 32"/>
          <p:cNvSpPr txBox="1"/>
          <p:nvPr/>
        </p:nvSpPr>
        <p:spPr>
          <a:xfrm>
            <a:off x="6354521" y="1970032"/>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6" name="Text Placeholder 33"/>
          <p:cNvSpPr txBox="1"/>
          <p:nvPr/>
        </p:nvSpPr>
        <p:spPr>
          <a:xfrm>
            <a:off x="6354522" y="1768427"/>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69"/>
          <p:cNvSpPr>
            <a:spLocks noChangeAspect="1"/>
          </p:cNvSpPr>
          <p:nvPr/>
        </p:nvSpPr>
        <p:spPr>
          <a:xfrm>
            <a:off x="6766451" y="1257802"/>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10"/>
          <p:cNvGrpSpPr/>
          <p:nvPr/>
        </p:nvGrpSpPr>
        <p:grpSpPr>
          <a:xfrm>
            <a:off x="5373527" y="2877095"/>
            <a:ext cx="1696962" cy="191035"/>
            <a:chOff x="7163516" y="3834942"/>
            <a:chExt cx="2262348" cy="254634"/>
          </a:xfrm>
          <a:solidFill>
            <a:srgbClr val="A491BB"/>
          </a:solidFill>
        </p:grpSpPr>
        <p:sp>
          <p:nvSpPr>
            <p:cNvPr id="49" name="Rectangle 72"/>
            <p:cNvSpPr/>
            <p:nvPr/>
          </p:nvSpPr>
          <p:spPr>
            <a:xfrm>
              <a:off x="7163516" y="3908259"/>
              <a:ext cx="2097777"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78"/>
            <p:cNvSpPr/>
            <p:nvPr/>
          </p:nvSpPr>
          <p:spPr>
            <a:xfrm>
              <a:off x="9171230" y="3834942"/>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Text Placeholder 32"/>
          <p:cNvSpPr txBox="1"/>
          <p:nvPr/>
        </p:nvSpPr>
        <p:spPr>
          <a:xfrm>
            <a:off x="1546786" y="4028661"/>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2" name="Text Placeholder 33"/>
          <p:cNvSpPr txBox="1"/>
          <p:nvPr/>
        </p:nvSpPr>
        <p:spPr>
          <a:xfrm>
            <a:off x="1546787" y="3837064"/>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Oval 81"/>
          <p:cNvSpPr>
            <a:spLocks noChangeAspect="1"/>
          </p:cNvSpPr>
          <p:nvPr/>
        </p:nvSpPr>
        <p:spPr>
          <a:xfrm>
            <a:off x="1958715" y="3326439"/>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32"/>
          <p:cNvSpPr txBox="1"/>
          <p:nvPr/>
        </p:nvSpPr>
        <p:spPr>
          <a:xfrm>
            <a:off x="3153113" y="4028661"/>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5" name="Text Placeholder 33"/>
          <p:cNvSpPr txBox="1"/>
          <p:nvPr/>
        </p:nvSpPr>
        <p:spPr>
          <a:xfrm>
            <a:off x="3153114" y="3837064"/>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84"/>
          <p:cNvSpPr>
            <a:spLocks noChangeAspect="1"/>
          </p:cNvSpPr>
          <p:nvPr/>
        </p:nvSpPr>
        <p:spPr>
          <a:xfrm>
            <a:off x="3565042" y="3326439"/>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32"/>
          <p:cNvSpPr txBox="1"/>
          <p:nvPr/>
        </p:nvSpPr>
        <p:spPr>
          <a:xfrm>
            <a:off x="4748195" y="4028661"/>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8" name="Text Placeholder 33"/>
          <p:cNvSpPr txBox="1"/>
          <p:nvPr/>
        </p:nvSpPr>
        <p:spPr>
          <a:xfrm>
            <a:off x="4748195" y="3837064"/>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87"/>
          <p:cNvSpPr>
            <a:spLocks noChangeAspect="1"/>
          </p:cNvSpPr>
          <p:nvPr/>
        </p:nvSpPr>
        <p:spPr>
          <a:xfrm>
            <a:off x="5160124" y="3326439"/>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2"/>
          <p:cNvSpPr txBox="1"/>
          <p:nvPr/>
        </p:nvSpPr>
        <p:spPr>
          <a:xfrm>
            <a:off x="6354521" y="4028661"/>
            <a:ext cx="1237902" cy="3938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1" name="Text Placeholder 33"/>
          <p:cNvSpPr txBox="1"/>
          <p:nvPr/>
        </p:nvSpPr>
        <p:spPr>
          <a:xfrm>
            <a:off x="6354522" y="3837064"/>
            <a:ext cx="932645" cy="1846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Oval 90"/>
          <p:cNvSpPr>
            <a:spLocks noChangeAspect="1"/>
          </p:cNvSpPr>
          <p:nvPr/>
        </p:nvSpPr>
        <p:spPr>
          <a:xfrm>
            <a:off x="6766451" y="3326439"/>
            <a:ext cx="414043" cy="41412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spcBef>
                <a:spcPts val="0"/>
              </a:spcBef>
              <a:spcAft>
                <a:spcPts val="0"/>
              </a:spcAft>
            </a:pPr>
            <a:r>
              <a:rPr lang="zh-CN" altLang="en-US"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6"/>
          <p:cNvGrpSpPr/>
          <p:nvPr/>
        </p:nvGrpSpPr>
        <p:grpSpPr>
          <a:xfrm>
            <a:off x="3772063" y="2421266"/>
            <a:ext cx="1696962" cy="191035"/>
            <a:chOff x="5028485" y="3227357"/>
            <a:chExt cx="2262348" cy="254634"/>
          </a:xfrm>
          <a:solidFill>
            <a:srgbClr val="A491BB"/>
          </a:solidFill>
        </p:grpSpPr>
        <p:sp>
          <p:nvSpPr>
            <p:cNvPr id="64" name="Rectangle 50"/>
            <p:cNvSpPr/>
            <p:nvPr/>
          </p:nvSpPr>
          <p:spPr>
            <a:xfrm>
              <a:off x="5028485" y="3300674"/>
              <a:ext cx="2097777"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56"/>
            <p:cNvSpPr/>
            <p:nvPr/>
          </p:nvSpPr>
          <p:spPr>
            <a:xfrm>
              <a:off x="7036199" y="3227357"/>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9"/>
          <p:cNvGrpSpPr/>
          <p:nvPr/>
        </p:nvGrpSpPr>
        <p:grpSpPr>
          <a:xfrm>
            <a:off x="3772063" y="2877095"/>
            <a:ext cx="1696962" cy="191035"/>
            <a:chOff x="5028485" y="3834942"/>
            <a:chExt cx="2262348" cy="254634"/>
          </a:xfrm>
          <a:solidFill>
            <a:srgbClr val="A491BB"/>
          </a:solidFill>
        </p:grpSpPr>
        <p:sp>
          <p:nvSpPr>
            <p:cNvPr id="67" name="Rectangle 71"/>
            <p:cNvSpPr/>
            <p:nvPr/>
          </p:nvSpPr>
          <p:spPr>
            <a:xfrm>
              <a:off x="5028485" y="3908259"/>
              <a:ext cx="2097777"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77"/>
            <p:cNvSpPr/>
            <p:nvPr/>
          </p:nvSpPr>
          <p:spPr>
            <a:xfrm>
              <a:off x="7036199" y="3834942"/>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9" name="Group 4"/>
          <p:cNvGrpSpPr/>
          <p:nvPr/>
        </p:nvGrpSpPr>
        <p:grpSpPr>
          <a:xfrm>
            <a:off x="2230039" y="2421266"/>
            <a:ext cx="1637523" cy="191035"/>
            <a:chOff x="2972698" y="3227357"/>
            <a:chExt cx="2183104" cy="254634"/>
          </a:xfrm>
          <a:solidFill>
            <a:srgbClr val="A491BB"/>
          </a:solidFill>
        </p:grpSpPr>
        <p:sp>
          <p:nvSpPr>
            <p:cNvPr id="70" name="Rectangle 53"/>
            <p:cNvSpPr/>
            <p:nvPr/>
          </p:nvSpPr>
          <p:spPr>
            <a:xfrm>
              <a:off x="2972698" y="3300674"/>
              <a:ext cx="2097777"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Oval 54"/>
            <p:cNvSpPr/>
            <p:nvPr/>
          </p:nvSpPr>
          <p:spPr>
            <a:xfrm>
              <a:off x="4901168" y="3227357"/>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1"/>
          <p:cNvGrpSpPr/>
          <p:nvPr/>
        </p:nvGrpSpPr>
        <p:grpSpPr>
          <a:xfrm>
            <a:off x="251" y="2421266"/>
            <a:ext cx="2265848" cy="191035"/>
            <a:chOff x="0" y="3227357"/>
            <a:chExt cx="3020771" cy="254634"/>
          </a:xfrm>
          <a:solidFill>
            <a:srgbClr val="A491BB"/>
          </a:solidFill>
        </p:grpSpPr>
        <p:sp>
          <p:nvSpPr>
            <p:cNvPr id="73" name="Rectangle 52"/>
            <p:cNvSpPr/>
            <p:nvPr/>
          </p:nvSpPr>
          <p:spPr>
            <a:xfrm>
              <a:off x="0" y="3300674"/>
              <a:ext cx="28829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Oval 55"/>
            <p:cNvSpPr/>
            <p:nvPr/>
          </p:nvSpPr>
          <p:spPr>
            <a:xfrm>
              <a:off x="2766137" y="3227357"/>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5"/>
          <p:cNvGrpSpPr/>
          <p:nvPr/>
        </p:nvGrpSpPr>
        <p:grpSpPr>
          <a:xfrm>
            <a:off x="2230039" y="2877095"/>
            <a:ext cx="1637523" cy="191035"/>
            <a:chOff x="2972698" y="3834942"/>
            <a:chExt cx="2183104" cy="254634"/>
          </a:xfrm>
          <a:solidFill>
            <a:srgbClr val="A491BB"/>
          </a:solidFill>
        </p:grpSpPr>
        <p:sp>
          <p:nvSpPr>
            <p:cNvPr id="76" name="Rectangle 74"/>
            <p:cNvSpPr/>
            <p:nvPr/>
          </p:nvSpPr>
          <p:spPr>
            <a:xfrm>
              <a:off x="2972698" y="3908259"/>
              <a:ext cx="2097777"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Oval 75"/>
            <p:cNvSpPr/>
            <p:nvPr/>
          </p:nvSpPr>
          <p:spPr>
            <a:xfrm>
              <a:off x="4901168" y="3834942"/>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2"/>
          <p:cNvGrpSpPr/>
          <p:nvPr/>
        </p:nvGrpSpPr>
        <p:grpSpPr>
          <a:xfrm>
            <a:off x="251" y="2877095"/>
            <a:ext cx="2265848" cy="191035"/>
            <a:chOff x="0" y="3834942"/>
            <a:chExt cx="3020771" cy="254634"/>
          </a:xfrm>
          <a:solidFill>
            <a:srgbClr val="A491BB"/>
          </a:solidFill>
        </p:grpSpPr>
        <p:sp>
          <p:nvSpPr>
            <p:cNvPr id="79" name="Rectangle 73"/>
            <p:cNvSpPr/>
            <p:nvPr/>
          </p:nvSpPr>
          <p:spPr>
            <a:xfrm>
              <a:off x="0" y="3908259"/>
              <a:ext cx="292417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Oval 76"/>
            <p:cNvSpPr/>
            <p:nvPr/>
          </p:nvSpPr>
          <p:spPr>
            <a:xfrm>
              <a:off x="2766137" y="3834942"/>
              <a:ext cx="254634" cy="254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par>
                                <p:cTn id="17" presetID="22" presetClass="entr" presetSubtype="8"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left)">
                                      <p:cBhvr>
                                        <p:cTn id="19" dur="500"/>
                                        <p:tgtEl>
                                          <p:spTgt spid="7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par>
                                <p:cTn id="45" presetID="22" presetClass="entr" presetSubtype="8"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par>
                                <p:cTn id="73" presetID="22" presetClass="entr" presetSubtype="8"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left)">
                                      <p:cBhvr>
                                        <p:cTn id="75" dur="5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500"/>
                                        <p:tgtEl>
                                          <p:spTgt spid="5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par>
                                <p:cTn id="101" presetID="22" presetClass="entr" presetSubtype="8"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500"/>
                                        <p:tgtEl>
                                          <p:spTgt spid="4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500"/>
                                        <p:tgtEl>
                                          <p:spTgt spid="4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500"/>
                                        <p:tgtEl>
                                          <p:spTgt spid="6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fade">
                                      <p:cBhvr>
                                        <p:cTn id="123" dur="500"/>
                                        <p:tgtEl>
                                          <p:spTgt spid="6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wipe(left)">
                                      <p:cBhvr>
                                        <p:cTn id="1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38" grpId="0" animBg="1"/>
      <p:bldP spid="39" grpId="0"/>
      <p:bldP spid="40" grpId="0"/>
      <p:bldP spid="41" grpId="0" animBg="1"/>
      <p:bldP spid="42" grpId="0"/>
      <p:bldP spid="43" grpId="0"/>
      <p:bldP spid="44" grpId="0" animBg="1"/>
      <p:bldP spid="45" grpId="0"/>
      <p:bldP spid="46" grpId="0"/>
      <p:bldP spid="47" grpId="0" animBg="1"/>
      <p:bldP spid="51" grpId="0"/>
      <p:bldP spid="52" grpId="0"/>
      <p:bldP spid="53" grpId="0" animBg="1"/>
      <p:bldP spid="54" grpId="0"/>
      <p:bldP spid="55" grpId="0"/>
      <p:bldP spid="56" grpId="0" animBg="1"/>
      <p:bldP spid="57" grpId="0"/>
      <p:bldP spid="58" grpId="0"/>
      <p:bldP spid="59" grpId="0" animBg="1"/>
      <p:bldP spid="60" grpId="0"/>
      <p:bldP spid="61" grpId="0"/>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3800970" y="1841219"/>
            <a:ext cx="2816801" cy="477054"/>
          </a:xfrm>
          <a:prstGeom prst="rect">
            <a:avLst/>
          </a:prstGeom>
          <a:noFill/>
        </p:spPr>
        <p:txBody>
          <a:bodyPr wrap="square" lIns="0" tIns="0" rIns="0" bIns="0" rtlCol="0">
            <a:spAutoFit/>
          </a:bodyPr>
          <a:lstStyle/>
          <a:p>
            <a:r>
              <a:rPr lang="zh-CN" altLang="en-US" sz="3100" dirty="0">
                <a:solidFill>
                  <a:srgbClr val="77A9D3"/>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8" name="TextBox 49"/>
          <p:cNvSpPr txBox="1"/>
          <p:nvPr/>
        </p:nvSpPr>
        <p:spPr>
          <a:xfrm>
            <a:off x="3837634" y="2420997"/>
            <a:ext cx="2780138" cy="246221"/>
          </a:xfrm>
          <a:prstGeom prst="rect">
            <a:avLst/>
          </a:prstGeom>
          <a:noFill/>
        </p:spPr>
        <p:txBody>
          <a:bodyPr wrap="square" lIns="0" tIns="0" rIns="0" bIns="0" rtlCol="0">
            <a:spAutoFit/>
          </a:bodyPr>
          <a:lstStyle/>
          <a:p>
            <a:pPr eaLnBrk="0" hangingPunct="0"/>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a:t>
            </a:r>
            <a:endParaRPr lang="en-US" altLang="zh-CN" sz="800" dirty="0" smtClean="0">
              <a:solidFill>
                <a:srgbClr val="77A9D3"/>
              </a:solidFill>
              <a:latin typeface="微软雅黑" panose="020B0503020204020204" pitchFamily="34" charset="-122"/>
              <a:ea typeface="微软雅黑" panose="020B0503020204020204" pitchFamily="34" charset="-122"/>
              <a:cs typeface="+mn-ea"/>
              <a:sym typeface="+mn-lt"/>
            </a:endParaRPr>
          </a:p>
          <a:p>
            <a:pPr eaLnBrk="0" hangingPunct="0"/>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也</a:t>
            </a:r>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可以直接复制你的内容到此。</a:t>
            </a:r>
            <a:endParaRPr lang="zh-CN" altLang="en-US" sz="8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9" name="矩形 259"/>
          <p:cNvSpPr>
            <a:spLocks noChangeArrowheads="1"/>
          </p:cNvSpPr>
          <p:nvPr/>
        </p:nvSpPr>
        <p:spPr bwMode="auto">
          <a:xfrm>
            <a:off x="2315746" y="1388328"/>
            <a:ext cx="1562186"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560" tIns="31780" rIns="63560" bIns="317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cap="all" spc="209" dirty="0" smtClean="0">
                <a:solidFill>
                  <a:srgbClr val="77A9D3"/>
                </a:solidFill>
                <a:latin typeface="Impact" panose="020B0806030902050204" pitchFamily="34" charset="0"/>
                <a:cs typeface="Arial" panose="020B0604020202020204" pitchFamily="34" charset="0"/>
              </a:rPr>
              <a:t>04</a:t>
            </a:r>
            <a:endParaRPr lang="zh-CN" altLang="en-US" sz="9600" cap="all" spc="209" dirty="0">
              <a:solidFill>
                <a:srgbClr val="77A9D3"/>
              </a:solidFill>
              <a:latin typeface="Impact" panose="020B0806030902050204" pitchFamily="34" charset="0"/>
              <a:cs typeface="Arial" panose="020B0604020202020204" pitchFamily="34" charset="0"/>
            </a:endParaRPr>
          </a:p>
        </p:txBody>
      </p:sp>
      <p:sp>
        <p:nvSpPr>
          <p:cNvPr id="10" name="椭圆 9"/>
          <p:cNvSpPr/>
          <p:nvPr/>
        </p:nvSpPr>
        <p:spPr>
          <a:xfrm>
            <a:off x="1951340" y="4046568"/>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533670" y="3588098"/>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3188" y="3732114"/>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93671" y="4603895"/>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7"/>
                                        </p:tgtEl>
                                      </p:cBhvr>
                                      <p:to x="80000" y="100000"/>
                                    </p:animScale>
                                    <p:anim by="(#ppt_w*0.10)" calcmode="lin" valueType="num">
                                      <p:cBhvr>
                                        <p:cTn id="22" dur="50" autoRev="1" fill="hold">
                                          <p:stCondLst>
                                            <p:cond delay="0"/>
                                          </p:stCondLst>
                                        </p:cTn>
                                        <p:tgtEl>
                                          <p:spTgt spid="7"/>
                                        </p:tgtEl>
                                        <p:attrNameLst>
                                          <p:attrName>ppt_x</p:attrName>
                                        </p:attrNameLst>
                                      </p:cBhvr>
                                    </p:anim>
                                    <p:anim by="(-#ppt_w*0.10)" calcmode="lin" valueType="num">
                                      <p:cBhvr>
                                        <p:cTn id="23" dur="50" autoRev="1" fill="hold">
                                          <p:stCondLst>
                                            <p:cond delay="0"/>
                                          </p:stCondLst>
                                        </p:cTn>
                                        <p:tgtEl>
                                          <p:spTgt spid="7"/>
                                        </p:tgtEl>
                                        <p:attrNameLst>
                                          <p:attrName>ppt_y</p:attrName>
                                        </p:attrNameLst>
                                      </p:cBhvr>
                                    </p:anim>
                                    <p:animRot by="-480000">
                                      <p:cBhvr>
                                        <p:cTn id="24" dur="50" autoRev="1" fill="hold">
                                          <p:stCondLst>
                                            <p:cond delay="0"/>
                                          </p:stCondLst>
                                        </p:cTn>
                                        <p:tgtEl>
                                          <p:spTgt spid="7"/>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8"/>
                                        </p:tgtEl>
                                        <p:attrNameLst>
                                          <p:attrName>style.visibility</p:attrName>
                                        </p:attrNameLst>
                                      </p:cBhvr>
                                      <p:to>
                                        <p:strVal val="visible"/>
                                      </p:to>
                                    </p:set>
                                    <p:animEffect transition="in" filter="wipe(left)">
                                      <p:cBhvr>
                                        <p:cTn id="28" dur="200"/>
                                        <p:tgtEl>
                                          <p:spTgt spid="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8"/>
                                        </p:tgtEl>
                                      </p:cBhvr>
                                      <p:to x="80000" y="100000"/>
                                    </p:animScale>
                                    <p:anim by="(#ppt_w*0.10)" calcmode="lin" valueType="num">
                                      <p:cBhvr>
                                        <p:cTn id="31" dur="50" autoRev="1" fill="hold">
                                          <p:stCondLst>
                                            <p:cond delay="0"/>
                                          </p:stCondLst>
                                        </p:cTn>
                                        <p:tgtEl>
                                          <p:spTgt spid="8"/>
                                        </p:tgtEl>
                                        <p:attrNameLst>
                                          <p:attrName>ppt_x</p:attrName>
                                        </p:attrNameLst>
                                      </p:cBhvr>
                                    </p:anim>
                                    <p:anim by="(-#ppt_w*0.10)" calcmode="lin" valueType="num">
                                      <p:cBhvr>
                                        <p:cTn id="32" dur="50" autoRev="1" fill="hold">
                                          <p:stCondLst>
                                            <p:cond delay="0"/>
                                          </p:stCondLst>
                                        </p:cTn>
                                        <p:tgtEl>
                                          <p:spTgt spid="8"/>
                                        </p:tgtEl>
                                        <p:attrNameLst>
                                          <p:attrName>ppt_y</p:attrName>
                                        </p:attrNameLst>
                                      </p:cBhvr>
                                    </p:anim>
                                    <p:animRot by="-480000">
                                      <p:cBhvr>
                                        <p:cTn id="33" dur="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Pentagon 14"/>
          <p:cNvSpPr/>
          <p:nvPr/>
        </p:nvSpPr>
        <p:spPr>
          <a:xfrm>
            <a:off x="5125221" y="1959424"/>
            <a:ext cx="2331479" cy="661950"/>
          </a:xfrm>
          <a:prstGeom prst="homePlate">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Parallelogram 15"/>
          <p:cNvSpPr/>
          <p:nvPr/>
        </p:nvSpPr>
        <p:spPr>
          <a:xfrm rot="5400000">
            <a:off x="5249344" y="1835180"/>
            <a:ext cx="992926" cy="1241174"/>
          </a:xfrm>
          <a:prstGeom prst="parallelogram">
            <a:avLst>
              <a:gd name="adj" fmla="val 33167"/>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6"/>
          <p:cNvSpPr/>
          <p:nvPr/>
        </p:nvSpPr>
        <p:spPr>
          <a:xfrm>
            <a:off x="4324465" y="2290400"/>
            <a:ext cx="2041931" cy="661950"/>
          </a:xfrm>
          <a:prstGeom prst="rect">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Parallelogram 10"/>
          <p:cNvSpPr/>
          <p:nvPr/>
        </p:nvSpPr>
        <p:spPr>
          <a:xfrm rot="5400000">
            <a:off x="4448586" y="2166155"/>
            <a:ext cx="992926" cy="1241174"/>
          </a:xfrm>
          <a:prstGeom prst="parallelogram">
            <a:avLst>
              <a:gd name="adj" fmla="val 33167"/>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7"/>
          <p:cNvSpPr/>
          <p:nvPr/>
        </p:nvSpPr>
        <p:spPr>
          <a:xfrm>
            <a:off x="3523708" y="2621516"/>
            <a:ext cx="2041931" cy="661950"/>
          </a:xfrm>
          <a:prstGeom prst="rect">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Parallelogram 8"/>
          <p:cNvSpPr/>
          <p:nvPr/>
        </p:nvSpPr>
        <p:spPr>
          <a:xfrm rot="5400000">
            <a:off x="3647830" y="2497130"/>
            <a:ext cx="992926" cy="1241174"/>
          </a:xfrm>
          <a:prstGeom prst="parallelogram">
            <a:avLst>
              <a:gd name="adj" fmla="val 33167"/>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6"/>
          <p:cNvSpPr/>
          <p:nvPr/>
        </p:nvSpPr>
        <p:spPr>
          <a:xfrm>
            <a:off x="2722949" y="2951662"/>
            <a:ext cx="2041931" cy="661950"/>
          </a:xfrm>
          <a:prstGeom prst="rect">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Parallelogram 5"/>
          <p:cNvSpPr/>
          <p:nvPr/>
        </p:nvSpPr>
        <p:spPr>
          <a:xfrm rot="5400000">
            <a:off x="2847071" y="2828105"/>
            <a:ext cx="992926" cy="1241174"/>
          </a:xfrm>
          <a:prstGeom prst="parallelogram">
            <a:avLst>
              <a:gd name="adj" fmla="val 33167"/>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4"/>
          <p:cNvSpPr/>
          <p:nvPr/>
        </p:nvSpPr>
        <p:spPr>
          <a:xfrm>
            <a:off x="0" y="3297116"/>
            <a:ext cx="3964123" cy="661950"/>
          </a:xfrm>
          <a:prstGeom prst="rect">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 name="Group 21"/>
          <p:cNvGrpSpPr/>
          <p:nvPr/>
        </p:nvGrpSpPr>
        <p:grpSpPr>
          <a:xfrm>
            <a:off x="4162363" y="3105924"/>
            <a:ext cx="382309" cy="382382"/>
            <a:chOff x="8780463" y="1906588"/>
            <a:chExt cx="360363" cy="360363"/>
          </a:xfrm>
          <a:solidFill>
            <a:schemeClr val="bg1"/>
          </a:solidFill>
        </p:grpSpPr>
        <p:sp>
          <p:nvSpPr>
            <p:cNvPr id="56"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2" name="Freeform 131"/>
          <p:cNvSpPr>
            <a:spLocks noEditPoints="1"/>
          </p:cNvSpPr>
          <p:nvPr/>
        </p:nvSpPr>
        <p:spPr bwMode="auto">
          <a:xfrm>
            <a:off x="5048315" y="2786741"/>
            <a:ext cx="382309" cy="358798"/>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32"/>
          <p:cNvGrpSpPr/>
          <p:nvPr/>
        </p:nvGrpSpPr>
        <p:grpSpPr>
          <a:xfrm>
            <a:off x="5817271" y="2455765"/>
            <a:ext cx="382309" cy="358798"/>
            <a:chOff x="6373813" y="2717801"/>
            <a:chExt cx="360363" cy="338138"/>
          </a:xfrm>
          <a:solidFill>
            <a:schemeClr val="bg1"/>
          </a:solidFill>
        </p:grpSpPr>
        <p:sp>
          <p:nvSpPr>
            <p:cNvPr id="64"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Freeform 144"/>
          <p:cNvSpPr>
            <a:spLocks noEditPoints="1"/>
          </p:cNvSpPr>
          <p:nvPr/>
        </p:nvSpPr>
        <p:spPr bwMode="auto">
          <a:xfrm>
            <a:off x="2747794" y="3436900"/>
            <a:ext cx="390729" cy="382382"/>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72"/>
          <p:cNvSpPr>
            <a:spLocks noEditPoints="1"/>
          </p:cNvSpPr>
          <p:nvPr/>
        </p:nvSpPr>
        <p:spPr bwMode="auto">
          <a:xfrm>
            <a:off x="6671121" y="2112998"/>
            <a:ext cx="382309" cy="382382"/>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 Placeholder 3"/>
          <p:cNvSpPr txBox="1"/>
          <p:nvPr/>
        </p:nvSpPr>
        <p:spPr>
          <a:xfrm>
            <a:off x="2047299" y="4037679"/>
            <a:ext cx="1510057" cy="3938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76" name="Text Placeholder 3"/>
          <p:cNvSpPr txBox="1"/>
          <p:nvPr/>
        </p:nvSpPr>
        <p:spPr>
          <a:xfrm>
            <a:off x="4856338" y="3457106"/>
            <a:ext cx="1510057" cy="3938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77" name="Text Placeholder 3"/>
          <p:cNvSpPr txBox="1"/>
          <p:nvPr/>
        </p:nvSpPr>
        <p:spPr>
          <a:xfrm>
            <a:off x="1485453" y="2422392"/>
            <a:ext cx="1510057" cy="3938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78" name="Text Placeholder 3"/>
          <p:cNvSpPr txBox="1"/>
          <p:nvPr/>
        </p:nvSpPr>
        <p:spPr>
          <a:xfrm>
            <a:off x="3123696" y="1745954"/>
            <a:ext cx="1510057" cy="3938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79" name="Text Placeholder 3"/>
          <p:cNvSpPr txBox="1"/>
          <p:nvPr/>
        </p:nvSpPr>
        <p:spPr>
          <a:xfrm>
            <a:off x="5331136" y="1426644"/>
            <a:ext cx="1510057" cy="3938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1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lide(fromLeft)">
                                      <p:cBhvr>
                                        <p:cTn id="15" dur="500"/>
                                        <p:tgtEl>
                                          <p:spTgt spid="54"/>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500" fill="hold"/>
                                        <p:tgtEl>
                                          <p:spTgt spid="73"/>
                                        </p:tgtEl>
                                        <p:attrNameLst>
                                          <p:attrName>ppt_w</p:attrName>
                                        </p:attrNameLst>
                                      </p:cBhvr>
                                      <p:tavLst>
                                        <p:tav tm="0">
                                          <p:val>
                                            <p:fltVal val="0"/>
                                          </p:val>
                                        </p:tav>
                                        <p:tav tm="100000">
                                          <p:val>
                                            <p:strVal val="#ppt_w"/>
                                          </p:val>
                                        </p:tav>
                                      </p:tavLst>
                                    </p:anim>
                                    <p:anim calcmode="lin" valueType="num">
                                      <p:cBhvr>
                                        <p:cTn id="20" dur="500" fill="hold"/>
                                        <p:tgtEl>
                                          <p:spTgt spid="73"/>
                                        </p:tgtEl>
                                        <p:attrNameLst>
                                          <p:attrName>ppt_h</p:attrName>
                                        </p:attrNameLst>
                                      </p:cBhvr>
                                      <p:tavLst>
                                        <p:tav tm="0">
                                          <p:val>
                                            <p:fltVal val="0"/>
                                          </p:val>
                                        </p:tav>
                                        <p:tav tm="100000">
                                          <p:val>
                                            <p:strVal val="#ppt_h"/>
                                          </p:val>
                                        </p:tav>
                                      </p:tavLst>
                                    </p:anim>
                                    <p:animEffect transition="in" filter="fade">
                                      <p:cBhvr>
                                        <p:cTn id="21" dur="500"/>
                                        <p:tgtEl>
                                          <p:spTgt spid="73"/>
                                        </p:tgtEl>
                                      </p:cBhvr>
                                    </p:animEffect>
                                  </p:childTnLst>
                                </p:cTn>
                              </p:par>
                            </p:childTnLst>
                          </p:cTn>
                        </p:par>
                        <p:par>
                          <p:cTn id="22" fill="hold">
                            <p:stCondLst>
                              <p:cond delay="1850"/>
                            </p:stCondLst>
                            <p:childTnLst>
                              <p:par>
                                <p:cTn id="23" presetID="22" presetClass="entr" presetSubtype="2"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right)">
                                      <p:cBhvr>
                                        <p:cTn id="25" dur="500"/>
                                        <p:tgtEl>
                                          <p:spTgt spid="53"/>
                                        </p:tgtEl>
                                      </p:cBhvr>
                                    </p:animEffect>
                                  </p:childTnLst>
                                </p:cTn>
                              </p:par>
                            </p:childTnLst>
                          </p:cTn>
                        </p:par>
                        <p:par>
                          <p:cTn id="26" fill="hold">
                            <p:stCondLst>
                              <p:cond delay="2350"/>
                            </p:stCondLst>
                            <p:childTnLst>
                              <p:par>
                                <p:cTn id="27" presetID="1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lide(fromLeft)">
                                      <p:cBhvr>
                                        <p:cTn id="29" dur="500"/>
                                        <p:tgtEl>
                                          <p:spTgt spid="30"/>
                                        </p:tgtEl>
                                      </p:cBhvr>
                                    </p:animEffect>
                                  </p:childTnLst>
                                </p:cTn>
                              </p:par>
                            </p:childTnLst>
                          </p:cTn>
                        </p:par>
                        <p:par>
                          <p:cTn id="30" fill="hold">
                            <p:stCondLst>
                              <p:cond delay="2850"/>
                            </p:stCondLst>
                            <p:childTnLst>
                              <p:par>
                                <p:cTn id="31" presetID="53" presetClass="entr" presetSubtype="16"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childTnLst>
                          </p:cTn>
                        </p:par>
                        <p:par>
                          <p:cTn id="36" fill="hold">
                            <p:stCondLst>
                              <p:cond delay="3350"/>
                            </p:stCondLst>
                            <p:childTnLst>
                              <p:par>
                                <p:cTn id="37" presetID="22" presetClass="entr" presetSubtype="2"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par>
                          <p:cTn id="40" fill="hold">
                            <p:stCondLst>
                              <p:cond delay="3850"/>
                            </p:stCondLst>
                            <p:childTnLst>
                              <p:par>
                                <p:cTn id="41" presetID="1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slide(fromLeft)">
                                      <p:cBhvr>
                                        <p:cTn id="43" dur="500"/>
                                        <p:tgtEl>
                                          <p:spTgt spid="28"/>
                                        </p:tgtEl>
                                      </p:cBhvr>
                                    </p:animEffect>
                                  </p:childTnLst>
                                </p:cTn>
                              </p:par>
                            </p:childTnLst>
                          </p:cTn>
                        </p:par>
                        <p:par>
                          <p:cTn id="44" fill="hold">
                            <p:stCondLst>
                              <p:cond delay="4350"/>
                            </p:stCondLst>
                            <p:childTnLst>
                              <p:par>
                                <p:cTn id="45" presetID="53" presetClass="entr" presetSubtype="16"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childTnLst>
                          </p:cTn>
                        </p:par>
                        <p:par>
                          <p:cTn id="50" fill="hold">
                            <p:stCondLst>
                              <p:cond delay="4850"/>
                            </p:stCondLst>
                            <p:childTnLst>
                              <p:par>
                                <p:cTn id="51" presetID="2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childTnLst>
                          </p:cTn>
                        </p:par>
                        <p:par>
                          <p:cTn id="54" fill="hold">
                            <p:stCondLst>
                              <p:cond delay="5350"/>
                            </p:stCondLst>
                            <p:childTnLst>
                              <p:par>
                                <p:cTn id="55" presetID="1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slide(fromLeft)">
                                      <p:cBhvr>
                                        <p:cTn id="57" dur="500"/>
                                        <p:tgtEl>
                                          <p:spTgt spid="26"/>
                                        </p:tgtEl>
                                      </p:cBhvr>
                                    </p:animEffect>
                                  </p:childTnLst>
                                </p:cTn>
                              </p:par>
                            </p:childTnLst>
                          </p:cTn>
                        </p:par>
                        <p:par>
                          <p:cTn id="58" fill="hold">
                            <p:stCondLst>
                              <p:cond delay="585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par>
                          <p:cTn id="64" fill="hold">
                            <p:stCondLst>
                              <p:cond delay="6350"/>
                            </p:stCondLst>
                            <p:childTnLst>
                              <p:par>
                                <p:cTn id="65" presetID="22" presetClass="entr" presetSubtype="2"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right)">
                                      <p:cBhvr>
                                        <p:cTn id="67" dur="500"/>
                                        <p:tgtEl>
                                          <p:spTgt spid="25"/>
                                        </p:tgtEl>
                                      </p:cBhvr>
                                    </p:animEffect>
                                  </p:childTnLst>
                                </p:cTn>
                              </p:par>
                            </p:childTnLst>
                          </p:cTn>
                        </p:par>
                        <p:par>
                          <p:cTn id="68" fill="hold">
                            <p:stCondLst>
                              <p:cond delay="6850"/>
                            </p:stCondLst>
                            <p:childTnLst>
                              <p:par>
                                <p:cTn id="69" presetID="12" presetClass="entr" presetSubtype="8"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slide(fromLeft)">
                                      <p:cBhvr>
                                        <p:cTn id="71" dur="500"/>
                                        <p:tgtEl>
                                          <p:spTgt spid="24"/>
                                        </p:tgtEl>
                                      </p:cBhvr>
                                    </p:animEffect>
                                  </p:childTnLst>
                                </p:cTn>
                              </p:par>
                            </p:childTnLst>
                          </p:cTn>
                        </p:par>
                        <p:par>
                          <p:cTn id="72" fill="hold">
                            <p:stCondLst>
                              <p:cond delay="7350"/>
                            </p:stCondLst>
                            <p:childTnLst>
                              <p:par>
                                <p:cTn id="73" presetID="53" presetClass="entr" presetSubtype="16"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p:cTn id="75" dur="500" fill="hold"/>
                                        <p:tgtEl>
                                          <p:spTgt spid="74"/>
                                        </p:tgtEl>
                                        <p:attrNameLst>
                                          <p:attrName>ppt_w</p:attrName>
                                        </p:attrNameLst>
                                      </p:cBhvr>
                                      <p:tavLst>
                                        <p:tav tm="0">
                                          <p:val>
                                            <p:fltVal val="0"/>
                                          </p:val>
                                        </p:tav>
                                        <p:tav tm="100000">
                                          <p:val>
                                            <p:strVal val="#ppt_w"/>
                                          </p:val>
                                        </p:tav>
                                      </p:tavLst>
                                    </p:anim>
                                    <p:anim calcmode="lin" valueType="num">
                                      <p:cBhvr>
                                        <p:cTn id="76" dur="500" fill="hold"/>
                                        <p:tgtEl>
                                          <p:spTgt spid="74"/>
                                        </p:tgtEl>
                                        <p:attrNameLst>
                                          <p:attrName>ppt_h</p:attrName>
                                        </p:attrNameLst>
                                      </p:cBhvr>
                                      <p:tavLst>
                                        <p:tav tm="0">
                                          <p:val>
                                            <p:fltVal val="0"/>
                                          </p:val>
                                        </p:tav>
                                        <p:tav tm="100000">
                                          <p:val>
                                            <p:strVal val="#ppt_h"/>
                                          </p:val>
                                        </p:tav>
                                      </p:tavLst>
                                    </p:anim>
                                    <p:animEffect transition="in" filter="fade">
                                      <p:cBhvr>
                                        <p:cTn id="77" dur="500"/>
                                        <p:tgtEl>
                                          <p:spTgt spid="74"/>
                                        </p:tgtEl>
                                      </p:cBhvr>
                                    </p:animEffect>
                                  </p:childTnLst>
                                </p:cTn>
                              </p:par>
                            </p:childTnLst>
                          </p:cTn>
                        </p:par>
                        <p:par>
                          <p:cTn id="78" fill="hold">
                            <p:stCondLst>
                              <p:cond delay="785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8350"/>
                            </p:stCondLst>
                            <p:childTnLst>
                              <p:par>
                                <p:cTn id="83" presetID="22" presetClass="entr" presetSubtype="2"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wipe(right)">
                                      <p:cBhvr>
                                        <p:cTn id="85" dur="500"/>
                                        <p:tgtEl>
                                          <p:spTgt spid="77"/>
                                        </p:tgtEl>
                                      </p:cBhvr>
                                    </p:animEffect>
                                  </p:childTnLst>
                                </p:cTn>
                              </p:par>
                            </p:childTnLst>
                          </p:cTn>
                        </p:par>
                        <p:par>
                          <p:cTn id="86" fill="hold">
                            <p:stCondLst>
                              <p:cond delay="8850"/>
                            </p:stCondLst>
                            <p:childTnLst>
                              <p:par>
                                <p:cTn id="87" presetID="22" presetClass="entr" presetSubtype="8" fill="hold" grpId="0"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9350"/>
                            </p:stCondLst>
                            <p:childTnLst>
                              <p:par>
                                <p:cTn id="91" presetID="22" presetClass="entr" presetSubtype="2" fill="hold" grpId="0"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right)">
                                      <p:cBhvr>
                                        <p:cTn id="93" dur="500"/>
                                        <p:tgtEl>
                                          <p:spTgt spid="78"/>
                                        </p:tgtEl>
                                      </p:cBhvr>
                                    </p:animEffect>
                                  </p:childTnLst>
                                </p:cTn>
                              </p:par>
                            </p:childTnLst>
                          </p:cTn>
                        </p:par>
                        <p:par>
                          <p:cTn id="94" fill="hold">
                            <p:stCondLst>
                              <p:cond delay="9850"/>
                            </p:stCondLst>
                            <p:childTnLst>
                              <p:par>
                                <p:cTn id="95" presetID="22" presetClass="entr" presetSubtype="1"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up)">
                                      <p:cBhvr>
                                        <p:cTn id="9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animBg="1"/>
      <p:bldP spid="25" grpId="0" animBg="1"/>
      <p:bldP spid="26" grpId="0" animBg="1"/>
      <p:bldP spid="27" grpId="0" animBg="1"/>
      <p:bldP spid="28" grpId="0" animBg="1"/>
      <p:bldP spid="29" grpId="0" animBg="1"/>
      <p:bldP spid="30" grpId="0" animBg="1"/>
      <p:bldP spid="53" grpId="0" animBg="1"/>
      <p:bldP spid="54" grpId="0" animBg="1"/>
      <p:bldP spid="62" grpId="0" animBg="1"/>
      <p:bldP spid="73" grpId="0" animBg="1"/>
      <p:bldP spid="74" grpId="0" animBg="1"/>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25"/>
          <p:cNvGrpSpPr/>
          <p:nvPr/>
        </p:nvGrpSpPr>
        <p:grpSpPr>
          <a:xfrm>
            <a:off x="2945331" y="1768120"/>
            <a:ext cx="927298" cy="474422"/>
            <a:chOff x="4912409" y="4285619"/>
            <a:chExt cx="382215" cy="532444"/>
          </a:xfrm>
          <a:solidFill>
            <a:srgbClr val="77A9D3"/>
          </a:solidFill>
        </p:grpSpPr>
        <p:sp>
          <p:nvSpPr>
            <p:cNvPr id="20" name="Rectangle 11"/>
            <p:cNvSpPr>
              <a:spLocks noChangeArrowheads="1"/>
            </p:cNvSpPr>
            <p:nvPr/>
          </p:nvSpPr>
          <p:spPr bwMode="auto">
            <a:xfrm>
              <a:off x="4912409" y="4552352"/>
              <a:ext cx="382215" cy="265711"/>
            </a:xfrm>
            <a:prstGeom prst="rect">
              <a:avLst/>
            </a:prstGeom>
            <a:grpFill/>
            <a:ln>
              <a:noFill/>
            </a:ln>
          </p:spPr>
          <p:txBody>
            <a:bodyPr vert="horz" wrap="square" lIns="83748" tIns="41874" rIns="83748" bIns="41874" numCol="1" anchor="ctr"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0"/>
            <p:cNvSpPr>
              <a:spLocks noChangeArrowheads="1"/>
            </p:cNvSpPr>
            <p:nvPr/>
          </p:nvSpPr>
          <p:spPr bwMode="auto">
            <a:xfrm>
              <a:off x="4912409" y="4285619"/>
              <a:ext cx="382215" cy="532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ctr" anchorCtr="0" compatLnSpc="1"/>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20XX</a:t>
              </a:r>
              <a:endParaRPr lang="id-ID"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 name="Group 118"/>
          <p:cNvGrpSpPr/>
          <p:nvPr/>
        </p:nvGrpSpPr>
        <p:grpSpPr>
          <a:xfrm>
            <a:off x="1901004" y="1768120"/>
            <a:ext cx="384200" cy="474422"/>
            <a:chOff x="1994399" y="2158871"/>
            <a:chExt cx="589804" cy="728170"/>
          </a:xfrm>
        </p:grpSpPr>
        <p:sp>
          <p:nvSpPr>
            <p:cNvPr id="12"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83748" tIns="41874" rIns="83748" bIns="41874" numCol="1" anchor="t"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6"/>
            <p:cNvSpPr>
              <a:spLocks noChangeArrowheads="1"/>
            </p:cNvSpPr>
            <p:nvPr/>
          </p:nvSpPr>
          <p:spPr bwMode="auto">
            <a:xfrm>
              <a:off x="2417884" y="2158871"/>
              <a:ext cx="166319" cy="728170"/>
            </a:xfrm>
            <a:prstGeom prst="rect">
              <a:avLst/>
            </a:prstGeom>
            <a:solidFill>
              <a:schemeClr val="tx1">
                <a:lumMod val="65000"/>
                <a:lumOff val="35000"/>
              </a:schemeClr>
            </a:solidFill>
            <a:ln>
              <a:noFill/>
            </a:ln>
          </p:spPr>
          <p:txBody>
            <a:bodyPr vert="horz" wrap="square" lIns="83748" tIns="41874" rIns="83748" bIns="41874" numCol="1" anchor="t"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83748" tIns="41874" rIns="83748" bIns="41874" numCol="1" anchor="t"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22"/>
          <p:cNvGrpSpPr/>
          <p:nvPr/>
        </p:nvGrpSpPr>
        <p:grpSpPr>
          <a:xfrm>
            <a:off x="2285201" y="1768120"/>
            <a:ext cx="660130" cy="474422"/>
            <a:chOff x="4530194" y="4285619"/>
            <a:chExt cx="382215" cy="532444"/>
          </a:xfrm>
        </p:grpSpPr>
        <p:sp>
          <p:nvSpPr>
            <p:cNvPr id="16" name="Rectangle 7"/>
            <p:cNvSpPr>
              <a:spLocks noChangeArrowheads="1"/>
            </p:cNvSpPr>
            <p:nvPr/>
          </p:nvSpPr>
          <p:spPr bwMode="auto">
            <a:xfrm>
              <a:off x="4530194" y="4285619"/>
              <a:ext cx="382215" cy="532444"/>
            </a:xfrm>
            <a:prstGeom prst="rect">
              <a:avLst/>
            </a:prstGeom>
            <a:solidFill>
              <a:srgbClr val="A491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ctr" anchorCtr="0" compatLnSpc="1"/>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20XX</a:t>
              </a:r>
              <a:endParaRPr lang="id-ID"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83748" tIns="41874" rIns="83748" bIns="41874" numCol="1" anchor="t"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28"/>
          <p:cNvGrpSpPr/>
          <p:nvPr/>
        </p:nvGrpSpPr>
        <p:grpSpPr>
          <a:xfrm>
            <a:off x="3872630" y="1768120"/>
            <a:ext cx="1362145" cy="474422"/>
            <a:chOff x="5294624" y="4285619"/>
            <a:chExt cx="383237" cy="532444"/>
          </a:xfrm>
          <a:solidFill>
            <a:srgbClr val="A491BB"/>
          </a:solidFill>
        </p:grpSpPr>
        <p:sp>
          <p:nvSpPr>
            <p:cNvPr id="23" name="Rectangle 13"/>
            <p:cNvSpPr>
              <a:spLocks noChangeArrowheads="1"/>
            </p:cNvSpPr>
            <p:nvPr/>
          </p:nvSpPr>
          <p:spPr bwMode="auto">
            <a:xfrm>
              <a:off x="5294624" y="4552352"/>
              <a:ext cx="383237" cy="265711"/>
            </a:xfrm>
            <a:prstGeom prst="rect">
              <a:avLst/>
            </a:prstGeom>
            <a:grpFill/>
            <a:ln>
              <a:noFill/>
            </a:ln>
          </p:spPr>
          <p:txBody>
            <a:bodyPr vert="horz" wrap="square" lIns="83748" tIns="41874" rIns="83748" bIns="41874" numCol="1" anchor="ctr"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12"/>
            <p:cNvSpPr>
              <a:spLocks noChangeArrowheads="1"/>
            </p:cNvSpPr>
            <p:nvPr/>
          </p:nvSpPr>
          <p:spPr bwMode="auto">
            <a:xfrm>
              <a:off x="5294624" y="4285619"/>
              <a:ext cx="383237" cy="532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ctr" anchorCtr="0" compatLnSpc="1"/>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20XX</a:t>
              </a:r>
              <a:endParaRPr lang="id-ID"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31"/>
          <p:cNvGrpSpPr/>
          <p:nvPr/>
        </p:nvGrpSpPr>
        <p:grpSpPr>
          <a:xfrm>
            <a:off x="5234775" y="1768120"/>
            <a:ext cx="918628" cy="474422"/>
            <a:chOff x="5677862" y="4285619"/>
            <a:chExt cx="382215" cy="532444"/>
          </a:xfrm>
          <a:solidFill>
            <a:srgbClr val="77A9D3"/>
          </a:solidFill>
        </p:grpSpPr>
        <p:sp>
          <p:nvSpPr>
            <p:cNvPr id="35" name="Rectangle 15"/>
            <p:cNvSpPr>
              <a:spLocks noChangeArrowheads="1"/>
            </p:cNvSpPr>
            <p:nvPr/>
          </p:nvSpPr>
          <p:spPr bwMode="auto">
            <a:xfrm>
              <a:off x="5677862" y="4552352"/>
              <a:ext cx="382215" cy="265711"/>
            </a:xfrm>
            <a:prstGeom prst="rect">
              <a:avLst/>
            </a:prstGeom>
            <a:grpFill/>
            <a:ln>
              <a:noFill/>
            </a:ln>
          </p:spPr>
          <p:txBody>
            <a:bodyPr vert="horz" wrap="square" lIns="83748" tIns="41874" rIns="83748" bIns="41874" numCol="1" anchor="ctr"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14"/>
            <p:cNvSpPr>
              <a:spLocks noChangeArrowheads="1"/>
            </p:cNvSpPr>
            <p:nvPr/>
          </p:nvSpPr>
          <p:spPr bwMode="auto">
            <a:xfrm>
              <a:off x="5677862" y="4285619"/>
              <a:ext cx="382215" cy="532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ctr" anchorCtr="0" compatLnSpc="1"/>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20XX</a:t>
              </a:r>
              <a:endParaRPr lang="id-ID"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4"/>
          <p:cNvGrpSpPr/>
          <p:nvPr/>
        </p:nvGrpSpPr>
        <p:grpSpPr>
          <a:xfrm>
            <a:off x="6153401" y="1768120"/>
            <a:ext cx="660130" cy="474422"/>
            <a:chOff x="6060077" y="4285619"/>
            <a:chExt cx="382215" cy="532444"/>
          </a:xfrm>
          <a:solidFill>
            <a:srgbClr val="A491BB"/>
          </a:solidFill>
        </p:grpSpPr>
        <p:sp>
          <p:nvSpPr>
            <p:cNvPr id="38" name="Rectangle 17"/>
            <p:cNvSpPr>
              <a:spLocks noChangeArrowheads="1"/>
            </p:cNvSpPr>
            <p:nvPr/>
          </p:nvSpPr>
          <p:spPr bwMode="auto">
            <a:xfrm>
              <a:off x="6060077" y="4552352"/>
              <a:ext cx="382215" cy="265711"/>
            </a:xfrm>
            <a:prstGeom prst="rect">
              <a:avLst/>
            </a:prstGeom>
            <a:grpFill/>
            <a:ln>
              <a:noFill/>
            </a:ln>
          </p:spPr>
          <p:txBody>
            <a:bodyPr vert="horz" wrap="square" lIns="83748" tIns="41874" rIns="83748" bIns="41874" numCol="1" anchor="ctr"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16"/>
            <p:cNvSpPr>
              <a:spLocks noChangeArrowheads="1"/>
            </p:cNvSpPr>
            <p:nvPr/>
          </p:nvSpPr>
          <p:spPr bwMode="auto">
            <a:xfrm>
              <a:off x="6060077" y="4285619"/>
              <a:ext cx="382215" cy="532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ctr" anchorCtr="0" compatLnSpc="1"/>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20XX</a:t>
              </a:r>
              <a:endParaRPr lang="id-ID"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7"/>
          <p:cNvGrpSpPr/>
          <p:nvPr/>
        </p:nvGrpSpPr>
        <p:grpSpPr>
          <a:xfrm>
            <a:off x="6813531" y="1768120"/>
            <a:ext cx="431055" cy="474422"/>
            <a:chOff x="7739063" y="3990975"/>
            <a:chExt cx="414338" cy="827088"/>
          </a:xfrm>
        </p:grpSpPr>
        <p:sp>
          <p:nvSpPr>
            <p:cNvPr id="40"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83748" tIns="41874" rIns="83748" bIns="41874" numCol="1" anchor="t" anchorCtr="0" compatLnSpc="1"/>
            <a:lstStyle/>
            <a:p>
              <a:pPr algn="ctr">
                <a:lnSpc>
                  <a:spcPct val="120000"/>
                </a:lnSpc>
              </a:pPr>
              <a:endParaRPr lang="id-ID" sz="1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
          <p:cNvGrpSpPr/>
          <p:nvPr/>
        </p:nvGrpSpPr>
        <p:grpSpPr>
          <a:xfrm>
            <a:off x="2404946" y="2289192"/>
            <a:ext cx="359569" cy="532082"/>
            <a:chOff x="2768028" y="2732605"/>
            <a:chExt cx="551992" cy="816671"/>
          </a:xfrm>
        </p:grpSpPr>
        <p:cxnSp>
          <p:nvCxnSpPr>
            <p:cNvPr id="44" name="Straight Connector 142"/>
            <p:cNvCxnSpPr/>
            <p:nvPr/>
          </p:nvCxnSpPr>
          <p:spPr>
            <a:xfrm rot="10800000">
              <a:off x="3044025" y="2732605"/>
              <a:ext cx="0" cy="360191"/>
            </a:xfrm>
            <a:prstGeom prst="line">
              <a:avLst/>
            </a:prstGeom>
            <a:ln>
              <a:solidFill>
                <a:srgbClr val="A491BB"/>
              </a:solidFill>
              <a:tailEnd type="oval"/>
            </a:ln>
          </p:spPr>
          <p:style>
            <a:lnRef idx="1">
              <a:schemeClr val="accent1"/>
            </a:lnRef>
            <a:fillRef idx="0">
              <a:schemeClr val="accent1"/>
            </a:fillRef>
            <a:effectRef idx="0">
              <a:schemeClr val="accent1"/>
            </a:effectRef>
            <a:fontRef idx="minor">
              <a:schemeClr val="tx1"/>
            </a:fontRef>
          </p:style>
        </p:cxnSp>
        <p:sp>
          <p:nvSpPr>
            <p:cNvPr id="45" name="Oval 143"/>
            <p:cNvSpPr>
              <a:spLocks noChangeAspect="1"/>
            </p:cNvSpPr>
            <p:nvPr/>
          </p:nvSpPr>
          <p:spPr>
            <a:xfrm>
              <a:off x="2768028" y="2997284"/>
              <a:ext cx="551992" cy="55199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AU" sz="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Text Placeholder 32"/>
          <p:cNvSpPr txBox="1"/>
          <p:nvPr/>
        </p:nvSpPr>
        <p:spPr>
          <a:xfrm>
            <a:off x="2084657" y="3122198"/>
            <a:ext cx="1054717" cy="5323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47" name="Text Placeholder 33"/>
          <p:cNvSpPr txBox="1"/>
          <p:nvPr/>
        </p:nvSpPr>
        <p:spPr>
          <a:xfrm>
            <a:off x="2076020" y="2966555"/>
            <a:ext cx="1006105" cy="18391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4"/>
          <p:cNvGrpSpPr/>
          <p:nvPr/>
        </p:nvGrpSpPr>
        <p:grpSpPr>
          <a:xfrm>
            <a:off x="4352495" y="2289192"/>
            <a:ext cx="359569" cy="532082"/>
            <a:chOff x="5757807" y="2732605"/>
            <a:chExt cx="551992" cy="816671"/>
          </a:xfrm>
        </p:grpSpPr>
        <p:cxnSp>
          <p:nvCxnSpPr>
            <p:cNvPr id="49" name="Straight Connector 147"/>
            <p:cNvCxnSpPr/>
            <p:nvPr/>
          </p:nvCxnSpPr>
          <p:spPr>
            <a:xfrm rot="10800000">
              <a:off x="6033804" y="2732605"/>
              <a:ext cx="0" cy="360191"/>
            </a:xfrm>
            <a:prstGeom prst="line">
              <a:avLst/>
            </a:prstGeom>
            <a:ln>
              <a:solidFill>
                <a:srgbClr val="A491BB"/>
              </a:solidFill>
              <a:tailEnd type="oval"/>
            </a:ln>
          </p:spPr>
          <p:style>
            <a:lnRef idx="1">
              <a:schemeClr val="accent1"/>
            </a:lnRef>
            <a:fillRef idx="0">
              <a:schemeClr val="accent1"/>
            </a:fillRef>
            <a:effectRef idx="0">
              <a:schemeClr val="accent1"/>
            </a:effectRef>
            <a:fontRef idx="minor">
              <a:schemeClr val="tx1"/>
            </a:fontRef>
          </p:style>
        </p:cxnSp>
        <p:sp>
          <p:nvSpPr>
            <p:cNvPr id="50" name="Oval 148"/>
            <p:cNvSpPr>
              <a:spLocks noChangeAspect="1"/>
            </p:cNvSpPr>
            <p:nvPr/>
          </p:nvSpPr>
          <p:spPr>
            <a:xfrm>
              <a:off x="5757807" y="2997284"/>
              <a:ext cx="551992" cy="55199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Text Placeholder 32"/>
          <p:cNvSpPr txBox="1"/>
          <p:nvPr/>
        </p:nvSpPr>
        <p:spPr>
          <a:xfrm>
            <a:off x="4032206" y="3122198"/>
            <a:ext cx="1054717" cy="5323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2" name="Text Placeholder 33"/>
          <p:cNvSpPr txBox="1"/>
          <p:nvPr/>
        </p:nvSpPr>
        <p:spPr>
          <a:xfrm>
            <a:off x="4023567" y="2966555"/>
            <a:ext cx="1006105" cy="18391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2"/>
          <p:cNvGrpSpPr/>
          <p:nvPr/>
        </p:nvGrpSpPr>
        <p:grpSpPr>
          <a:xfrm>
            <a:off x="3238897" y="2289192"/>
            <a:ext cx="359569" cy="1416956"/>
            <a:chOff x="4048268" y="2732606"/>
            <a:chExt cx="551992" cy="2174827"/>
          </a:xfrm>
        </p:grpSpPr>
        <p:cxnSp>
          <p:nvCxnSpPr>
            <p:cNvPr id="54" name="Straight Connector 152"/>
            <p:cNvCxnSpPr/>
            <p:nvPr/>
          </p:nvCxnSpPr>
          <p:spPr>
            <a:xfrm flipV="1">
              <a:off x="4324265" y="2732606"/>
              <a:ext cx="0" cy="1848567"/>
            </a:xfrm>
            <a:prstGeom prst="line">
              <a:avLst/>
            </a:prstGeom>
            <a:ln>
              <a:solidFill>
                <a:srgbClr val="77A9D3"/>
              </a:solidFill>
              <a:tailEnd type="oval"/>
            </a:ln>
          </p:spPr>
          <p:style>
            <a:lnRef idx="1">
              <a:schemeClr val="accent1"/>
            </a:lnRef>
            <a:fillRef idx="0">
              <a:schemeClr val="accent1"/>
            </a:fillRef>
            <a:effectRef idx="0">
              <a:schemeClr val="accent1"/>
            </a:effectRef>
            <a:fontRef idx="minor">
              <a:schemeClr val="tx1"/>
            </a:fontRef>
          </p:style>
        </p:cxnSp>
        <p:sp>
          <p:nvSpPr>
            <p:cNvPr id="55" name="Oval 153"/>
            <p:cNvSpPr>
              <a:spLocks noChangeAspect="1"/>
            </p:cNvSpPr>
            <p:nvPr/>
          </p:nvSpPr>
          <p:spPr>
            <a:xfrm>
              <a:off x="4048268" y="4355441"/>
              <a:ext cx="551992" cy="551992"/>
            </a:xfrm>
            <a:prstGeom prst="ellipse">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AU" sz="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Text Placeholder 32"/>
          <p:cNvSpPr txBox="1"/>
          <p:nvPr/>
        </p:nvSpPr>
        <p:spPr>
          <a:xfrm>
            <a:off x="2918609" y="4007071"/>
            <a:ext cx="1054717" cy="5323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57" name="Text Placeholder 33"/>
          <p:cNvSpPr txBox="1"/>
          <p:nvPr/>
        </p:nvSpPr>
        <p:spPr>
          <a:xfrm>
            <a:off x="2909970" y="3851428"/>
            <a:ext cx="1006105" cy="18391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8" name="Group 5"/>
          <p:cNvGrpSpPr/>
          <p:nvPr/>
        </p:nvGrpSpPr>
        <p:grpSpPr>
          <a:xfrm>
            <a:off x="5513699" y="2289192"/>
            <a:ext cx="359569" cy="1416956"/>
            <a:chOff x="7540429" y="2732606"/>
            <a:chExt cx="551992" cy="2174827"/>
          </a:xfrm>
        </p:grpSpPr>
        <p:cxnSp>
          <p:nvCxnSpPr>
            <p:cNvPr id="59" name="Straight Connector 157"/>
            <p:cNvCxnSpPr/>
            <p:nvPr/>
          </p:nvCxnSpPr>
          <p:spPr>
            <a:xfrm flipV="1">
              <a:off x="7816426" y="2732606"/>
              <a:ext cx="0" cy="1848567"/>
            </a:xfrm>
            <a:prstGeom prst="line">
              <a:avLst/>
            </a:prstGeom>
            <a:ln>
              <a:solidFill>
                <a:srgbClr val="77A9D3"/>
              </a:solidFill>
              <a:tailEnd type="oval"/>
            </a:ln>
          </p:spPr>
          <p:style>
            <a:lnRef idx="1">
              <a:schemeClr val="accent1"/>
            </a:lnRef>
            <a:fillRef idx="0">
              <a:schemeClr val="accent1"/>
            </a:fillRef>
            <a:effectRef idx="0">
              <a:schemeClr val="accent1"/>
            </a:effectRef>
            <a:fontRef idx="minor">
              <a:schemeClr val="tx1"/>
            </a:fontRef>
          </p:style>
        </p:cxnSp>
        <p:sp>
          <p:nvSpPr>
            <p:cNvPr id="60" name="Oval 158"/>
            <p:cNvSpPr>
              <a:spLocks noChangeAspect="1"/>
            </p:cNvSpPr>
            <p:nvPr/>
          </p:nvSpPr>
          <p:spPr>
            <a:xfrm>
              <a:off x="7540429" y="4355441"/>
              <a:ext cx="551992" cy="551992"/>
            </a:xfrm>
            <a:prstGeom prst="ellipse">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AU" sz="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Text Placeholder 32"/>
          <p:cNvSpPr txBox="1"/>
          <p:nvPr/>
        </p:nvSpPr>
        <p:spPr>
          <a:xfrm>
            <a:off x="5193410" y="4007071"/>
            <a:ext cx="1054717" cy="5323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2" name="Text Placeholder 33"/>
          <p:cNvSpPr txBox="1"/>
          <p:nvPr/>
        </p:nvSpPr>
        <p:spPr>
          <a:xfrm>
            <a:off x="5184771" y="3851428"/>
            <a:ext cx="1006105" cy="18391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6"/>
          <p:cNvGrpSpPr/>
          <p:nvPr/>
        </p:nvGrpSpPr>
        <p:grpSpPr>
          <a:xfrm>
            <a:off x="6300043" y="2289192"/>
            <a:ext cx="359569" cy="532082"/>
            <a:chOff x="8747586" y="2732605"/>
            <a:chExt cx="551992" cy="816671"/>
          </a:xfrm>
        </p:grpSpPr>
        <p:cxnSp>
          <p:nvCxnSpPr>
            <p:cNvPr id="64" name="Straight Connector 162"/>
            <p:cNvCxnSpPr/>
            <p:nvPr/>
          </p:nvCxnSpPr>
          <p:spPr>
            <a:xfrm rot="10800000">
              <a:off x="9023583" y="2732605"/>
              <a:ext cx="0" cy="360191"/>
            </a:xfrm>
            <a:prstGeom prst="line">
              <a:avLst/>
            </a:prstGeom>
            <a:ln>
              <a:solidFill>
                <a:srgbClr val="A491BB"/>
              </a:solidFill>
              <a:tailEnd type="oval"/>
            </a:ln>
          </p:spPr>
          <p:style>
            <a:lnRef idx="1">
              <a:schemeClr val="accent1"/>
            </a:lnRef>
            <a:fillRef idx="0">
              <a:schemeClr val="accent1"/>
            </a:fillRef>
            <a:effectRef idx="0">
              <a:schemeClr val="accent1"/>
            </a:effectRef>
            <a:fontRef idx="minor">
              <a:schemeClr val="tx1"/>
            </a:fontRef>
          </p:style>
        </p:cxnSp>
        <p:sp>
          <p:nvSpPr>
            <p:cNvPr id="65" name="Oval 163"/>
            <p:cNvSpPr>
              <a:spLocks noChangeAspect="1"/>
            </p:cNvSpPr>
            <p:nvPr/>
          </p:nvSpPr>
          <p:spPr>
            <a:xfrm>
              <a:off x="8747586" y="2997284"/>
              <a:ext cx="551992" cy="551992"/>
            </a:xfrm>
            <a:prstGeom prst="ellipse">
              <a:avLst/>
            </a:prstGeom>
            <a:solidFill>
              <a:srgbClr val="A49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Text Placeholder 32"/>
          <p:cNvSpPr txBox="1"/>
          <p:nvPr/>
        </p:nvSpPr>
        <p:spPr>
          <a:xfrm>
            <a:off x="5979755" y="3122198"/>
            <a:ext cx="1054717" cy="5323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7" name="Text Placeholder 33"/>
          <p:cNvSpPr txBox="1"/>
          <p:nvPr/>
        </p:nvSpPr>
        <p:spPr>
          <a:xfrm>
            <a:off x="5971116" y="2966555"/>
            <a:ext cx="1006105" cy="18391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down)">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left)">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down)">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left)">
                                      <p:cBhvr>
                                        <p:cTn id="1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p:bldP spid="47" grpId="0"/>
      <p:bldP spid="51" grpId="0"/>
      <p:bldP spid="52" grpId="0"/>
      <p:bldP spid="56" grpId="0"/>
      <p:bldP spid="57" grpId="0"/>
      <p:bldP spid="61" grpId="0"/>
      <p:bldP spid="62"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237111" y="1320998"/>
            <a:ext cx="2173793" cy="384846"/>
          </a:xfrm>
          <a:prstGeom prst="rect">
            <a:avLst/>
          </a:prstGeom>
          <a:effectLst/>
        </p:spPr>
        <p:txBody>
          <a:bodyPr wrap="none" lIns="63560" tIns="31780" rIns="63560" bIns="31780">
            <a:spAutoFit/>
          </a:bodyPr>
          <a:lstStyle/>
          <a:p>
            <a:pPr algn="r">
              <a:lnSpc>
                <a:spcPct val="120000"/>
              </a:lnSpc>
            </a:pPr>
            <a:r>
              <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01 </a:t>
            </a:r>
            <a:r>
              <a:rPr lang="zh-CN" altLang="en-US"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5220072" y="1333895"/>
            <a:ext cx="394765" cy="376056"/>
          </a:xfrm>
          <a:prstGeom prst="rect">
            <a:avLst/>
          </a:prstGeom>
          <a:noFill/>
          <a:ln w="12700">
            <a:solidFill>
              <a:srgbClr val="A491BB"/>
            </a:solid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5237111" y="1998578"/>
            <a:ext cx="2173793" cy="384846"/>
          </a:xfrm>
          <a:prstGeom prst="rect">
            <a:avLst/>
          </a:prstGeom>
          <a:effectLst/>
        </p:spPr>
        <p:txBody>
          <a:bodyPr wrap="none" lIns="63560" tIns="31780" rIns="63560" bIns="31780">
            <a:spAutoFit/>
          </a:bodyPr>
          <a:lstStyle/>
          <a:p>
            <a:pPr algn="r">
              <a:lnSpc>
                <a:spcPct val="120000"/>
              </a:lnSpc>
            </a:pPr>
            <a:r>
              <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02 </a:t>
            </a:r>
            <a:r>
              <a:rPr lang="zh-CN" altLang="en-US"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5220072" y="2011475"/>
            <a:ext cx="394765" cy="376056"/>
          </a:xfrm>
          <a:prstGeom prst="rect">
            <a:avLst/>
          </a:prstGeom>
          <a:noFill/>
          <a:ln w="12700">
            <a:solidFill>
              <a:srgbClr val="A491BB"/>
            </a:solid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5237111" y="2676157"/>
            <a:ext cx="2173793" cy="384846"/>
          </a:xfrm>
          <a:prstGeom prst="rect">
            <a:avLst/>
          </a:prstGeom>
          <a:effectLst/>
        </p:spPr>
        <p:txBody>
          <a:bodyPr wrap="none" lIns="63560" tIns="31780" rIns="63560" bIns="31780">
            <a:spAutoFit/>
          </a:bodyPr>
          <a:lstStyle/>
          <a:p>
            <a:pPr algn="r">
              <a:lnSpc>
                <a:spcPct val="120000"/>
              </a:lnSpc>
            </a:pPr>
            <a:r>
              <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03 </a:t>
            </a:r>
            <a:r>
              <a:rPr lang="zh-CN" altLang="en-US"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5220072" y="2689055"/>
            <a:ext cx="394765" cy="376056"/>
          </a:xfrm>
          <a:prstGeom prst="rect">
            <a:avLst/>
          </a:prstGeom>
          <a:noFill/>
          <a:ln w="12700">
            <a:solidFill>
              <a:srgbClr val="A491BB"/>
            </a:solid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5237111" y="3380840"/>
            <a:ext cx="2173793" cy="384846"/>
          </a:xfrm>
          <a:prstGeom prst="rect">
            <a:avLst/>
          </a:prstGeom>
          <a:effectLst/>
        </p:spPr>
        <p:txBody>
          <a:bodyPr wrap="none" lIns="63560" tIns="31780" rIns="63560" bIns="31780">
            <a:spAutoFit/>
          </a:bodyPr>
          <a:lstStyle/>
          <a:p>
            <a:pPr algn="r">
              <a:lnSpc>
                <a:spcPct val="120000"/>
              </a:lnSpc>
            </a:pPr>
            <a:r>
              <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04 </a:t>
            </a:r>
            <a:r>
              <a:rPr lang="zh-CN" altLang="en-US" sz="1900" dirty="0">
                <a:solidFill>
                  <a:srgbClr val="77A9D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900" dirty="0">
              <a:solidFill>
                <a:srgbClr val="77A9D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5220072" y="3393738"/>
            <a:ext cx="394765" cy="376056"/>
          </a:xfrm>
          <a:prstGeom prst="rect">
            <a:avLst/>
          </a:prstGeom>
          <a:noFill/>
          <a:ln w="12700">
            <a:solidFill>
              <a:srgbClr val="A491BB"/>
            </a:solid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48"/>
          <p:cNvSpPr txBox="1"/>
          <p:nvPr/>
        </p:nvSpPr>
        <p:spPr>
          <a:xfrm>
            <a:off x="1653563" y="1535288"/>
            <a:ext cx="1761031" cy="840419"/>
          </a:xfrm>
          <a:prstGeom prst="rect">
            <a:avLst/>
          </a:prstGeom>
          <a:noFill/>
        </p:spPr>
        <p:txBody>
          <a:bodyPr vert="horz" wrap="square" lIns="63560" tIns="31780" rIns="63560" bIns="31780" rtlCol="0">
            <a:spAutoFit/>
          </a:bodyPr>
          <a:lstStyle/>
          <a:p>
            <a:pPr>
              <a:lnSpc>
                <a:spcPct val="120000"/>
              </a:lnSpc>
            </a:pPr>
            <a:r>
              <a:rPr lang="zh-CN" altLang="en-US" sz="4600" b="1" cap="all" spc="209" dirty="0">
                <a:solidFill>
                  <a:srgbClr val="77A9D3"/>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4600" b="1" cap="all" spc="209" dirty="0">
              <a:solidFill>
                <a:srgbClr val="77A9D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148"/>
          <p:cNvSpPr txBox="1"/>
          <p:nvPr/>
        </p:nvSpPr>
        <p:spPr>
          <a:xfrm>
            <a:off x="1653563" y="2295145"/>
            <a:ext cx="2380414" cy="636645"/>
          </a:xfrm>
          <a:prstGeom prst="rect">
            <a:avLst/>
          </a:prstGeom>
          <a:noFill/>
        </p:spPr>
        <p:txBody>
          <a:bodyPr vert="horz" wrap="square" lIns="63560" tIns="31780" rIns="63560" bIns="31780" rtlCol="0">
            <a:spAutoFit/>
          </a:bodyPr>
          <a:lstStyle/>
          <a:p>
            <a:pPr>
              <a:lnSpc>
                <a:spcPct val="120000"/>
              </a:lnSpc>
            </a:pPr>
            <a:r>
              <a:rPr lang="en-US" altLang="zh-CN" sz="3100" b="1" dirty="0">
                <a:solidFill>
                  <a:srgbClr val="77A9D3"/>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3100" b="1" dirty="0">
              <a:solidFill>
                <a:srgbClr val="77A9D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11640" y="3958639"/>
            <a:ext cx="1787669"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部门：</a:t>
            </a:r>
            <a:r>
              <a:rPr lang="en-US" altLang="zh-CN" sz="1100" dirty="0" smtClean="0">
                <a:solidFill>
                  <a:schemeClr val="bg1"/>
                </a:solidFill>
                <a:latin typeface="微软雅黑" panose="020B0503020204020204" pitchFamily="34" charset="-122"/>
                <a:ea typeface="微软雅黑" panose="020B0503020204020204" pitchFamily="34" charset="-122"/>
              </a:rPr>
              <a:t>XXX   </a:t>
            </a:r>
            <a:r>
              <a:rPr lang="zh-CN" altLang="en-US" sz="1100" dirty="0" smtClean="0">
                <a:solidFill>
                  <a:schemeClr val="bg1"/>
                </a:solidFill>
                <a:latin typeface="微软雅黑" panose="020B0503020204020204" pitchFamily="34" charset="-122"/>
                <a:ea typeface="微软雅黑" panose="020B0503020204020204" pitchFamily="34" charset="-122"/>
              </a:rPr>
              <a:t>汇报人：</a:t>
            </a:r>
            <a:r>
              <a:rPr lang="en-US" altLang="zh-CN" sz="1100" dirty="0" smtClean="0">
                <a:solidFill>
                  <a:schemeClr val="bg1"/>
                </a:solidFill>
                <a:latin typeface="微软雅黑" panose="020B0503020204020204" pitchFamily="34" charset="-122"/>
                <a:ea typeface="微软雅黑" panose="020B0503020204020204" pitchFamily="34" charset="-122"/>
              </a:rPr>
              <a:t>xxx</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76" name="椭圆 75"/>
          <p:cNvSpPr/>
          <p:nvPr/>
        </p:nvSpPr>
        <p:spPr>
          <a:xfrm>
            <a:off x="-6744651" y="3958639"/>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6162321" y="3500169"/>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8112803" y="3644185"/>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3502320" y="4515966"/>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ppt_y</p:attrName>
                                        </p:attrNameLst>
                                      </p:cBhvr>
                                      <p:tavLst>
                                        <p:tav tm="0">
                                          <p:val>
                                            <p:strVal val="#ppt_y+#ppt_h*1.125000"/>
                                          </p:val>
                                        </p:tav>
                                        <p:tav tm="100000">
                                          <p:val>
                                            <p:strVal val="#ppt_y"/>
                                          </p:val>
                                        </p:tav>
                                      </p:tavLst>
                                    </p:anim>
                                    <p:animEffect transition="in" filter="wipe(up)">
                                      <p:cBhvr>
                                        <p:cTn id="8" dur="500"/>
                                        <p:tgtEl>
                                          <p:spTgt spid="4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p:tgtEl>
                                          <p:spTgt spid="44"/>
                                        </p:tgtEl>
                                        <p:attrNameLst>
                                          <p:attrName>ppt_y</p:attrName>
                                        </p:attrNameLst>
                                      </p:cBhvr>
                                      <p:tavLst>
                                        <p:tav tm="0">
                                          <p:val>
                                            <p:strVal val="#ppt_y+#ppt_h*1.125000"/>
                                          </p:val>
                                        </p:tav>
                                        <p:tav tm="100000">
                                          <p:val>
                                            <p:strVal val="#ppt_y"/>
                                          </p:val>
                                        </p:tav>
                                      </p:tavLst>
                                    </p:anim>
                                    <p:animEffect transition="in" filter="wipe(up)">
                                      <p:cBhvr>
                                        <p:cTn id="12" dur="500"/>
                                        <p:tgtEl>
                                          <p:spTgt spid="4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38" grpId="0" animBg="1"/>
      <p:bldP spid="39" grpId="0"/>
      <p:bldP spid="40" grpId="0" animBg="1"/>
      <p:bldP spid="41" grpId="0"/>
      <p:bldP spid="42" grpId="0" animBg="1"/>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Rectangle 75"/>
          <p:cNvSpPr/>
          <p:nvPr/>
        </p:nvSpPr>
        <p:spPr>
          <a:xfrm>
            <a:off x="4003660" y="3168300"/>
            <a:ext cx="32516" cy="1976789"/>
          </a:xfrm>
          <a:prstGeom prst="rect">
            <a:avLst/>
          </a:prstGeom>
          <a:solidFill>
            <a:schemeClr val="accent1"/>
          </a:solidFill>
          <a:ln>
            <a:solidFill>
              <a:srgbClr val="77A9D3"/>
            </a:solid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77"/>
          <p:cNvSpPr/>
          <p:nvPr/>
        </p:nvSpPr>
        <p:spPr>
          <a:xfrm>
            <a:off x="4871779" y="2480918"/>
            <a:ext cx="32516" cy="2664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78"/>
          <p:cNvSpPr/>
          <p:nvPr/>
        </p:nvSpPr>
        <p:spPr>
          <a:xfrm>
            <a:off x="5420807" y="3552355"/>
            <a:ext cx="32516" cy="1592732"/>
          </a:xfrm>
          <a:prstGeom prst="rect">
            <a:avLst/>
          </a:prstGeom>
          <a:solidFill>
            <a:schemeClr val="accent2"/>
          </a:solidFill>
          <a:ln>
            <a:solidFill>
              <a:srgbClr val="A491BB"/>
            </a:solid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82"/>
          <p:cNvSpPr/>
          <p:nvPr/>
        </p:nvSpPr>
        <p:spPr>
          <a:xfrm>
            <a:off x="3170603" y="3552356"/>
            <a:ext cx="32516" cy="1592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86"/>
          <p:cNvSpPr/>
          <p:nvPr/>
        </p:nvSpPr>
        <p:spPr>
          <a:xfrm>
            <a:off x="6049749" y="3896446"/>
            <a:ext cx="32516" cy="1248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2" name="Group 72"/>
          <p:cNvGrpSpPr/>
          <p:nvPr/>
        </p:nvGrpSpPr>
        <p:grpSpPr>
          <a:xfrm>
            <a:off x="2814150" y="1331862"/>
            <a:ext cx="1511737" cy="632330"/>
            <a:chOff x="5603652" y="1584285"/>
            <a:chExt cx="1947726" cy="727900"/>
          </a:xfrm>
        </p:grpSpPr>
        <p:sp>
          <p:nvSpPr>
            <p:cNvPr id="53" name="Text Placeholder 3"/>
            <p:cNvSpPr txBox="1"/>
            <p:nvPr/>
          </p:nvSpPr>
          <p:spPr>
            <a:xfrm>
              <a:off x="5872731" y="1584285"/>
              <a:ext cx="1678647" cy="29760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3"/>
            <p:cNvSpPr txBox="1"/>
            <p:nvPr/>
          </p:nvSpPr>
          <p:spPr>
            <a:xfrm>
              <a:off x="5603652" y="1858763"/>
              <a:ext cx="1947726" cy="453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grpSp>
        <p:nvGrpSpPr>
          <p:cNvPr id="55" name="Group 72"/>
          <p:cNvGrpSpPr/>
          <p:nvPr/>
        </p:nvGrpSpPr>
        <p:grpSpPr>
          <a:xfrm>
            <a:off x="1863474" y="2057365"/>
            <a:ext cx="1511737" cy="634331"/>
            <a:chOff x="5603652" y="1615248"/>
            <a:chExt cx="1947726" cy="730203"/>
          </a:xfrm>
        </p:grpSpPr>
        <p:sp>
          <p:nvSpPr>
            <p:cNvPr id="56" name="Text Placeholder 3"/>
            <p:cNvSpPr txBox="1"/>
            <p:nvPr/>
          </p:nvSpPr>
          <p:spPr>
            <a:xfrm>
              <a:off x="5872731" y="1615248"/>
              <a:ext cx="1678647" cy="2976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3"/>
            <p:cNvSpPr txBox="1"/>
            <p:nvPr/>
          </p:nvSpPr>
          <p:spPr>
            <a:xfrm>
              <a:off x="5603652" y="1892029"/>
              <a:ext cx="1947726" cy="453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grpSp>
        <p:nvGrpSpPr>
          <p:cNvPr id="58" name="Group 72"/>
          <p:cNvGrpSpPr/>
          <p:nvPr/>
        </p:nvGrpSpPr>
        <p:grpSpPr>
          <a:xfrm>
            <a:off x="1397490" y="3457786"/>
            <a:ext cx="1511737" cy="655052"/>
            <a:chOff x="5603652" y="1594606"/>
            <a:chExt cx="1947727" cy="754055"/>
          </a:xfrm>
        </p:grpSpPr>
        <p:sp>
          <p:nvSpPr>
            <p:cNvPr id="59" name="Text Placeholder 3"/>
            <p:cNvSpPr txBox="1"/>
            <p:nvPr/>
          </p:nvSpPr>
          <p:spPr>
            <a:xfrm>
              <a:off x="5872732" y="1594606"/>
              <a:ext cx="1678647" cy="2976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
            <p:cNvSpPr txBox="1"/>
            <p:nvPr/>
          </p:nvSpPr>
          <p:spPr>
            <a:xfrm>
              <a:off x="5603652" y="1895240"/>
              <a:ext cx="1947726" cy="4534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grpSp>
        <p:nvGrpSpPr>
          <p:cNvPr id="61" name="Group 58"/>
          <p:cNvGrpSpPr/>
          <p:nvPr/>
        </p:nvGrpSpPr>
        <p:grpSpPr>
          <a:xfrm>
            <a:off x="5513851" y="2042981"/>
            <a:ext cx="1484962" cy="566903"/>
            <a:chOff x="7174424" y="1401232"/>
            <a:chExt cx="2276195" cy="652587"/>
          </a:xfrm>
        </p:grpSpPr>
        <p:sp>
          <p:nvSpPr>
            <p:cNvPr id="62" name="TextBox 61"/>
            <p:cNvSpPr txBox="1"/>
            <p:nvPr/>
          </p:nvSpPr>
          <p:spPr>
            <a:xfrm>
              <a:off x="7174424" y="1600395"/>
              <a:ext cx="2276195" cy="453424"/>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3" name="Rectangle 106"/>
            <p:cNvSpPr/>
            <p:nvPr/>
          </p:nvSpPr>
          <p:spPr>
            <a:xfrm>
              <a:off x="7174424" y="1401232"/>
              <a:ext cx="1426507" cy="212577"/>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58"/>
          <p:cNvGrpSpPr/>
          <p:nvPr/>
        </p:nvGrpSpPr>
        <p:grpSpPr>
          <a:xfrm>
            <a:off x="6109493" y="2704932"/>
            <a:ext cx="1484962" cy="566905"/>
            <a:chOff x="7174424" y="1401232"/>
            <a:chExt cx="2276195" cy="652590"/>
          </a:xfrm>
        </p:grpSpPr>
        <p:sp>
          <p:nvSpPr>
            <p:cNvPr id="65" name="TextBox 64"/>
            <p:cNvSpPr txBox="1"/>
            <p:nvPr/>
          </p:nvSpPr>
          <p:spPr>
            <a:xfrm>
              <a:off x="7174424" y="1600397"/>
              <a:ext cx="2276195" cy="453425"/>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6" name="Rectangle 114"/>
            <p:cNvSpPr/>
            <p:nvPr/>
          </p:nvSpPr>
          <p:spPr>
            <a:xfrm>
              <a:off x="7174424" y="1401232"/>
              <a:ext cx="1426507" cy="212577"/>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Oval 115"/>
          <p:cNvSpPr>
            <a:spLocks noChangeAspect="1"/>
          </p:cNvSpPr>
          <p:nvPr/>
        </p:nvSpPr>
        <p:spPr>
          <a:xfrm>
            <a:off x="3785387" y="3372707"/>
            <a:ext cx="489092" cy="489591"/>
          </a:xfrm>
          <a:prstGeom prst="ellipse">
            <a:avLst/>
          </a:prstGeom>
          <a:solidFill>
            <a:srgbClr val="77A9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119"/>
          <p:cNvSpPr>
            <a:spLocks noChangeAspect="1"/>
          </p:cNvSpPr>
          <p:nvPr/>
        </p:nvSpPr>
        <p:spPr>
          <a:xfrm>
            <a:off x="5199070" y="4160736"/>
            <a:ext cx="489092" cy="489591"/>
          </a:xfrm>
          <a:prstGeom prst="ellipse">
            <a:avLst/>
          </a:prstGeom>
          <a:solidFill>
            <a:srgbClr val="A491B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Oval 121"/>
          <p:cNvSpPr>
            <a:spLocks noChangeAspect="1"/>
          </p:cNvSpPr>
          <p:nvPr/>
        </p:nvSpPr>
        <p:spPr>
          <a:xfrm>
            <a:off x="4650042" y="3671099"/>
            <a:ext cx="489092" cy="489591"/>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Oval 122"/>
          <p:cNvSpPr>
            <a:spLocks noChangeAspect="1"/>
          </p:cNvSpPr>
          <p:nvPr/>
        </p:nvSpPr>
        <p:spPr>
          <a:xfrm>
            <a:off x="5844912" y="4160736"/>
            <a:ext cx="489092" cy="48959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05</a:t>
            </a: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Oval 123"/>
          <p:cNvSpPr>
            <a:spLocks noChangeAspect="1"/>
          </p:cNvSpPr>
          <p:nvPr/>
        </p:nvSpPr>
        <p:spPr>
          <a:xfrm>
            <a:off x="2942955" y="3962642"/>
            <a:ext cx="489092" cy="489591"/>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2" name="Group 138"/>
          <p:cNvGrpSpPr/>
          <p:nvPr/>
        </p:nvGrpSpPr>
        <p:grpSpPr>
          <a:xfrm>
            <a:off x="5778581" y="3366886"/>
            <a:ext cx="582046" cy="582642"/>
            <a:chOff x="5867400" y="3486150"/>
            <a:chExt cx="670145" cy="670705"/>
          </a:xfrm>
        </p:grpSpPr>
        <p:sp>
          <p:nvSpPr>
            <p:cNvPr id="73" name="Oval 85"/>
            <p:cNvSpPr>
              <a:spLocks noChangeAspect="1"/>
            </p:cNvSpPr>
            <p:nvPr/>
          </p:nvSpPr>
          <p:spPr>
            <a:xfrm>
              <a:off x="5867400" y="3486150"/>
              <a:ext cx="670145" cy="670705"/>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62"/>
            <p:cNvSpPr>
              <a:spLocks noEditPoints="1"/>
            </p:cNvSpPr>
            <p:nvPr/>
          </p:nvSpPr>
          <p:spPr bwMode="auto">
            <a:xfrm>
              <a:off x="6020570" y="3638144"/>
              <a:ext cx="363804" cy="366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131"/>
          <p:cNvGrpSpPr/>
          <p:nvPr/>
        </p:nvGrpSpPr>
        <p:grpSpPr>
          <a:xfrm>
            <a:off x="3525912" y="2172078"/>
            <a:ext cx="995202" cy="996222"/>
            <a:chOff x="3273762" y="2110755"/>
            <a:chExt cx="1145838" cy="1146795"/>
          </a:xfrm>
        </p:grpSpPr>
        <p:sp>
          <p:nvSpPr>
            <p:cNvPr id="76" name="Oval 71"/>
            <p:cNvSpPr>
              <a:spLocks noChangeAspect="1"/>
            </p:cNvSpPr>
            <p:nvPr/>
          </p:nvSpPr>
          <p:spPr>
            <a:xfrm>
              <a:off x="3273762" y="2110755"/>
              <a:ext cx="1145838" cy="1146795"/>
            </a:xfrm>
            <a:prstGeom prst="ellipse">
              <a:avLst/>
            </a:prstGeom>
            <a:solidFill>
              <a:srgbClr val="77A9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a:spLocks noEditPoints="1"/>
            </p:cNvSpPr>
            <p:nvPr/>
          </p:nvSpPr>
          <p:spPr bwMode="auto">
            <a:xfrm>
              <a:off x="3699604" y="2463535"/>
              <a:ext cx="294154" cy="44123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137"/>
          <p:cNvGrpSpPr/>
          <p:nvPr/>
        </p:nvGrpSpPr>
        <p:grpSpPr>
          <a:xfrm>
            <a:off x="5050573" y="2784242"/>
            <a:ext cx="767326" cy="768114"/>
            <a:chOff x="5029200" y="2815445"/>
            <a:chExt cx="883472" cy="884210"/>
          </a:xfrm>
        </p:grpSpPr>
        <p:sp>
          <p:nvSpPr>
            <p:cNvPr id="79" name="Oval 72"/>
            <p:cNvSpPr>
              <a:spLocks noChangeAspect="1"/>
            </p:cNvSpPr>
            <p:nvPr/>
          </p:nvSpPr>
          <p:spPr>
            <a:xfrm>
              <a:off x="5029200" y="2815445"/>
              <a:ext cx="883472" cy="884210"/>
            </a:xfrm>
            <a:prstGeom prst="ellipse">
              <a:avLst/>
            </a:prstGeom>
            <a:solidFill>
              <a:srgbClr val="A491B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176"/>
            <p:cNvSpPr>
              <a:spLocks noEditPoints="1"/>
            </p:cNvSpPr>
            <p:nvPr/>
          </p:nvSpPr>
          <p:spPr bwMode="auto">
            <a:xfrm>
              <a:off x="5257019" y="3087290"/>
              <a:ext cx="427834" cy="340520"/>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130"/>
          <p:cNvGrpSpPr/>
          <p:nvPr/>
        </p:nvGrpSpPr>
        <p:grpSpPr>
          <a:xfrm>
            <a:off x="2800370" y="2784242"/>
            <a:ext cx="767326" cy="768114"/>
            <a:chOff x="2438400" y="2815445"/>
            <a:chExt cx="883472" cy="884210"/>
          </a:xfrm>
        </p:grpSpPr>
        <p:sp>
          <p:nvSpPr>
            <p:cNvPr id="82" name="Oval 81"/>
            <p:cNvSpPr>
              <a:spLocks noChangeAspect="1"/>
            </p:cNvSpPr>
            <p:nvPr/>
          </p:nvSpPr>
          <p:spPr>
            <a:xfrm>
              <a:off x="2438400" y="2815445"/>
              <a:ext cx="883472" cy="88421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216"/>
            <p:cNvSpPr>
              <a:spLocks noEditPoints="1"/>
            </p:cNvSpPr>
            <p:nvPr/>
          </p:nvSpPr>
          <p:spPr bwMode="auto">
            <a:xfrm>
              <a:off x="2666219" y="3042179"/>
              <a:ext cx="427834" cy="430742"/>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132"/>
          <p:cNvGrpSpPr/>
          <p:nvPr/>
        </p:nvGrpSpPr>
        <p:grpSpPr>
          <a:xfrm>
            <a:off x="4362172" y="1420914"/>
            <a:ext cx="1058920" cy="1060005"/>
            <a:chOff x="4236600" y="1246056"/>
            <a:chExt cx="1219200" cy="1220218"/>
          </a:xfrm>
        </p:grpSpPr>
        <p:sp>
          <p:nvSpPr>
            <p:cNvPr id="85" name="Oval 74"/>
            <p:cNvSpPr>
              <a:spLocks noChangeAspect="1"/>
            </p:cNvSpPr>
            <p:nvPr/>
          </p:nvSpPr>
          <p:spPr>
            <a:xfrm>
              <a:off x="4236600" y="1246056"/>
              <a:ext cx="1219200" cy="122021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217"/>
            <p:cNvSpPr>
              <a:spLocks noEditPoints="1"/>
            </p:cNvSpPr>
            <p:nvPr/>
          </p:nvSpPr>
          <p:spPr bwMode="auto">
            <a:xfrm>
              <a:off x="4601724" y="1672807"/>
              <a:ext cx="488952" cy="366716"/>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childTnLst>
                          </p:cTn>
                        </p:par>
                        <p:par>
                          <p:cTn id="22" fill="hold">
                            <p:stCondLst>
                              <p:cond delay="13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1850"/>
                            </p:stCondLst>
                            <p:childTnLst>
                              <p:par>
                                <p:cTn id="29" presetID="22" presetClass="entr" presetSubtype="2"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right)">
                                      <p:cBhvr>
                                        <p:cTn id="31" dur="500"/>
                                        <p:tgtEl>
                                          <p:spTgt spid="58"/>
                                        </p:tgtEl>
                                      </p:cBhvr>
                                    </p:animEffect>
                                  </p:childTnLst>
                                </p:cTn>
                              </p:par>
                            </p:childTnLst>
                          </p:cTn>
                        </p:par>
                        <p:par>
                          <p:cTn id="32" fill="hold">
                            <p:stCondLst>
                              <p:cond delay="235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childTnLst>
                          </p:cTn>
                        </p:par>
                        <p:par>
                          <p:cTn id="42" fill="hold">
                            <p:stCondLst>
                              <p:cond delay="285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3350"/>
                            </p:stCondLst>
                            <p:childTnLst>
                              <p:par>
                                <p:cTn id="49" presetID="22" presetClass="entr" presetSubtype="2"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right)">
                                      <p:cBhvr>
                                        <p:cTn id="51" dur="500"/>
                                        <p:tgtEl>
                                          <p:spTgt spid="55"/>
                                        </p:tgtEl>
                                      </p:cBhvr>
                                    </p:animEffect>
                                  </p:childTnLst>
                                </p:cTn>
                              </p:par>
                            </p:childTnLst>
                          </p:cTn>
                        </p:par>
                        <p:par>
                          <p:cTn id="52" fill="hold">
                            <p:stCondLst>
                              <p:cond delay="385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p:cTn id="59" dur="500" fill="hold"/>
                                        <p:tgtEl>
                                          <p:spTgt spid="84"/>
                                        </p:tgtEl>
                                        <p:attrNameLst>
                                          <p:attrName>ppt_w</p:attrName>
                                        </p:attrNameLst>
                                      </p:cBhvr>
                                      <p:tavLst>
                                        <p:tav tm="0">
                                          <p:val>
                                            <p:fltVal val="0"/>
                                          </p:val>
                                        </p:tav>
                                        <p:tav tm="100000">
                                          <p:val>
                                            <p:strVal val="#ppt_w"/>
                                          </p:val>
                                        </p:tav>
                                      </p:tavLst>
                                    </p:anim>
                                    <p:anim calcmode="lin" valueType="num">
                                      <p:cBhvr>
                                        <p:cTn id="60" dur="500" fill="hold"/>
                                        <p:tgtEl>
                                          <p:spTgt spid="84"/>
                                        </p:tgtEl>
                                        <p:attrNameLst>
                                          <p:attrName>ppt_h</p:attrName>
                                        </p:attrNameLst>
                                      </p:cBhvr>
                                      <p:tavLst>
                                        <p:tav tm="0">
                                          <p:val>
                                            <p:fltVal val="0"/>
                                          </p:val>
                                        </p:tav>
                                        <p:tav tm="100000">
                                          <p:val>
                                            <p:strVal val="#ppt_h"/>
                                          </p:val>
                                        </p:tav>
                                      </p:tavLst>
                                    </p:anim>
                                    <p:animEffect transition="in" filter="fade">
                                      <p:cBhvr>
                                        <p:cTn id="61" dur="500"/>
                                        <p:tgtEl>
                                          <p:spTgt spid="84"/>
                                        </p:tgtEl>
                                      </p:cBhvr>
                                    </p:animEffect>
                                  </p:childTnLst>
                                </p:cTn>
                              </p:par>
                            </p:childTnLst>
                          </p:cTn>
                        </p:par>
                        <p:par>
                          <p:cTn id="62" fill="hold">
                            <p:stCondLst>
                              <p:cond delay="435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500" fill="hold"/>
                                        <p:tgtEl>
                                          <p:spTgt spid="69"/>
                                        </p:tgtEl>
                                        <p:attrNameLst>
                                          <p:attrName>ppt_w</p:attrName>
                                        </p:attrNameLst>
                                      </p:cBhvr>
                                      <p:tavLst>
                                        <p:tav tm="0">
                                          <p:val>
                                            <p:fltVal val="0"/>
                                          </p:val>
                                        </p:tav>
                                        <p:tav tm="100000">
                                          <p:val>
                                            <p:strVal val="#ppt_w"/>
                                          </p:val>
                                        </p:tav>
                                      </p:tavLst>
                                    </p:anim>
                                    <p:anim calcmode="lin" valueType="num">
                                      <p:cBhvr>
                                        <p:cTn id="66" dur="500" fill="hold"/>
                                        <p:tgtEl>
                                          <p:spTgt spid="69"/>
                                        </p:tgtEl>
                                        <p:attrNameLst>
                                          <p:attrName>ppt_h</p:attrName>
                                        </p:attrNameLst>
                                      </p:cBhvr>
                                      <p:tavLst>
                                        <p:tav tm="0">
                                          <p:val>
                                            <p:fltVal val="0"/>
                                          </p:val>
                                        </p:tav>
                                        <p:tav tm="100000">
                                          <p:val>
                                            <p:strVal val="#ppt_h"/>
                                          </p:val>
                                        </p:tav>
                                      </p:tavLst>
                                    </p:anim>
                                    <p:animEffect transition="in" filter="fade">
                                      <p:cBhvr>
                                        <p:cTn id="67" dur="500"/>
                                        <p:tgtEl>
                                          <p:spTgt spid="69"/>
                                        </p:tgtEl>
                                      </p:cBhvr>
                                    </p:animEffect>
                                  </p:childTnLst>
                                </p:cTn>
                              </p:par>
                            </p:childTnLst>
                          </p:cTn>
                        </p:par>
                        <p:par>
                          <p:cTn id="68" fill="hold">
                            <p:stCondLst>
                              <p:cond delay="4850"/>
                            </p:stCondLst>
                            <p:childTnLst>
                              <p:par>
                                <p:cTn id="69" presetID="22" presetClass="entr" presetSubtype="2"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right)">
                                      <p:cBhvr>
                                        <p:cTn id="71" dur="500"/>
                                        <p:tgtEl>
                                          <p:spTgt spid="52"/>
                                        </p:tgtEl>
                                      </p:cBhvr>
                                    </p:animEffect>
                                  </p:childTnLst>
                                </p:cTn>
                              </p:par>
                            </p:childTnLst>
                          </p:cTn>
                        </p:par>
                        <p:par>
                          <p:cTn id="72" fill="hold">
                            <p:stCondLst>
                              <p:cond delay="5350"/>
                            </p:stCondLst>
                            <p:childTnLst>
                              <p:par>
                                <p:cTn id="73" presetID="2" presetClass="entr" presetSubtype="4" accel="50000" decel="5000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par>
                                <p:cTn id="77" presetID="53" presetClass="entr" presetSubtype="16"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p:cTn id="79" dur="500" fill="hold"/>
                                        <p:tgtEl>
                                          <p:spTgt spid="78"/>
                                        </p:tgtEl>
                                        <p:attrNameLst>
                                          <p:attrName>ppt_w</p:attrName>
                                        </p:attrNameLst>
                                      </p:cBhvr>
                                      <p:tavLst>
                                        <p:tav tm="0">
                                          <p:val>
                                            <p:fltVal val="0"/>
                                          </p:val>
                                        </p:tav>
                                        <p:tav tm="100000">
                                          <p:val>
                                            <p:strVal val="#ppt_w"/>
                                          </p:val>
                                        </p:tav>
                                      </p:tavLst>
                                    </p:anim>
                                    <p:anim calcmode="lin" valueType="num">
                                      <p:cBhvr>
                                        <p:cTn id="80" dur="500" fill="hold"/>
                                        <p:tgtEl>
                                          <p:spTgt spid="78"/>
                                        </p:tgtEl>
                                        <p:attrNameLst>
                                          <p:attrName>ppt_h</p:attrName>
                                        </p:attrNameLst>
                                      </p:cBhvr>
                                      <p:tavLst>
                                        <p:tav tm="0">
                                          <p:val>
                                            <p:fltVal val="0"/>
                                          </p:val>
                                        </p:tav>
                                        <p:tav tm="100000">
                                          <p:val>
                                            <p:strVal val="#ppt_h"/>
                                          </p:val>
                                        </p:tav>
                                      </p:tavLst>
                                    </p:anim>
                                    <p:animEffect transition="in" filter="fade">
                                      <p:cBhvr>
                                        <p:cTn id="81" dur="500"/>
                                        <p:tgtEl>
                                          <p:spTgt spid="78"/>
                                        </p:tgtEl>
                                      </p:cBhvr>
                                    </p:animEffect>
                                  </p:childTnLst>
                                </p:cTn>
                              </p:par>
                            </p:childTnLst>
                          </p:cTn>
                        </p:par>
                        <p:par>
                          <p:cTn id="82" fill="hold">
                            <p:stCondLst>
                              <p:cond delay="585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6350"/>
                            </p:stCondLst>
                            <p:childTnLst>
                              <p:par>
                                <p:cTn id="89" presetID="22" presetClass="entr" presetSubtype="8" fill="hold"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6850"/>
                            </p:stCondLst>
                            <p:childTnLst>
                              <p:par>
                                <p:cTn id="93" presetID="2" presetClass="entr" presetSubtype="4" accel="50000" decel="50000"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ppt_x"/>
                                          </p:val>
                                        </p:tav>
                                        <p:tav tm="100000">
                                          <p:val>
                                            <p:strVal val="#ppt_x"/>
                                          </p:val>
                                        </p:tav>
                                      </p:tavLst>
                                    </p:anim>
                                    <p:anim calcmode="lin" valueType="num">
                                      <p:cBhvr additive="base">
                                        <p:cTn id="96" dur="500" fill="hold"/>
                                        <p:tgtEl>
                                          <p:spTgt spid="51"/>
                                        </p:tgtEl>
                                        <p:attrNameLst>
                                          <p:attrName>ppt_y</p:attrName>
                                        </p:attrNameLst>
                                      </p:cBhvr>
                                      <p:tavLst>
                                        <p:tav tm="0">
                                          <p:val>
                                            <p:strVal val="1+#ppt_h/2"/>
                                          </p:val>
                                        </p:tav>
                                        <p:tav tm="100000">
                                          <p:val>
                                            <p:strVal val="#ppt_y"/>
                                          </p:val>
                                        </p:tav>
                                      </p:tavLst>
                                    </p:anim>
                                  </p:childTnLst>
                                </p:cTn>
                              </p:par>
                              <p:par>
                                <p:cTn id="97" presetID="53" presetClass="entr" presetSubtype="16" fill="hold"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p:cTn id="99" dur="500" fill="hold"/>
                                        <p:tgtEl>
                                          <p:spTgt spid="72"/>
                                        </p:tgtEl>
                                        <p:attrNameLst>
                                          <p:attrName>ppt_w</p:attrName>
                                        </p:attrNameLst>
                                      </p:cBhvr>
                                      <p:tavLst>
                                        <p:tav tm="0">
                                          <p:val>
                                            <p:fltVal val="0"/>
                                          </p:val>
                                        </p:tav>
                                        <p:tav tm="100000">
                                          <p:val>
                                            <p:strVal val="#ppt_w"/>
                                          </p:val>
                                        </p:tav>
                                      </p:tavLst>
                                    </p:anim>
                                    <p:anim calcmode="lin" valueType="num">
                                      <p:cBhvr>
                                        <p:cTn id="100" dur="500" fill="hold"/>
                                        <p:tgtEl>
                                          <p:spTgt spid="72"/>
                                        </p:tgtEl>
                                        <p:attrNameLst>
                                          <p:attrName>ppt_h</p:attrName>
                                        </p:attrNameLst>
                                      </p:cBhvr>
                                      <p:tavLst>
                                        <p:tav tm="0">
                                          <p:val>
                                            <p:fltVal val="0"/>
                                          </p:val>
                                        </p:tav>
                                        <p:tav tm="100000">
                                          <p:val>
                                            <p:strVal val="#ppt_h"/>
                                          </p:val>
                                        </p:tav>
                                      </p:tavLst>
                                    </p:anim>
                                    <p:animEffect transition="in" filter="fade">
                                      <p:cBhvr>
                                        <p:cTn id="101" dur="500"/>
                                        <p:tgtEl>
                                          <p:spTgt spid="72"/>
                                        </p:tgtEl>
                                      </p:cBhvr>
                                    </p:animEffect>
                                  </p:childTnLst>
                                </p:cTn>
                              </p:par>
                            </p:childTnLst>
                          </p:cTn>
                        </p:par>
                        <p:par>
                          <p:cTn id="102" fill="hold">
                            <p:stCondLst>
                              <p:cond delay="7350"/>
                            </p:stCondLst>
                            <p:childTnLst>
                              <p:par>
                                <p:cTn id="103" presetID="53" presetClass="entr" presetSubtype="16" fill="hold" grpId="0" nodeType="after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p:cTn id="105" dur="500" fill="hold"/>
                                        <p:tgtEl>
                                          <p:spTgt spid="70"/>
                                        </p:tgtEl>
                                        <p:attrNameLst>
                                          <p:attrName>ppt_w</p:attrName>
                                        </p:attrNameLst>
                                      </p:cBhvr>
                                      <p:tavLst>
                                        <p:tav tm="0">
                                          <p:val>
                                            <p:fltVal val="0"/>
                                          </p:val>
                                        </p:tav>
                                        <p:tav tm="100000">
                                          <p:val>
                                            <p:strVal val="#ppt_w"/>
                                          </p:val>
                                        </p:tav>
                                      </p:tavLst>
                                    </p:anim>
                                    <p:anim calcmode="lin" valueType="num">
                                      <p:cBhvr>
                                        <p:cTn id="106" dur="500" fill="hold"/>
                                        <p:tgtEl>
                                          <p:spTgt spid="70"/>
                                        </p:tgtEl>
                                        <p:attrNameLst>
                                          <p:attrName>ppt_h</p:attrName>
                                        </p:attrNameLst>
                                      </p:cBhvr>
                                      <p:tavLst>
                                        <p:tav tm="0">
                                          <p:val>
                                            <p:fltVal val="0"/>
                                          </p:val>
                                        </p:tav>
                                        <p:tav tm="100000">
                                          <p:val>
                                            <p:strVal val="#ppt_h"/>
                                          </p:val>
                                        </p:tav>
                                      </p:tavLst>
                                    </p:anim>
                                    <p:animEffect transition="in" filter="fade">
                                      <p:cBhvr>
                                        <p:cTn id="107" dur="500"/>
                                        <p:tgtEl>
                                          <p:spTgt spid="70"/>
                                        </p:tgtEl>
                                      </p:cBhvr>
                                    </p:animEffect>
                                  </p:childTnLst>
                                </p:cTn>
                              </p:par>
                            </p:childTnLst>
                          </p:cTn>
                        </p:par>
                        <p:par>
                          <p:cTn id="108" fill="hold">
                            <p:stCondLst>
                              <p:cond delay="7850"/>
                            </p:stCondLst>
                            <p:childTnLst>
                              <p:par>
                                <p:cTn id="109" presetID="22" presetClass="entr" presetSubtype="8" fill="hold"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wipe(left)">
                                      <p:cBhvr>
                                        <p:cTn id="11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67" grpId="0" animBg="1"/>
      <p:bldP spid="68" grpId="0" animBg="1"/>
      <p:bldP spid="69"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3800970" y="1841219"/>
            <a:ext cx="2816801" cy="477054"/>
          </a:xfrm>
          <a:prstGeom prst="rect">
            <a:avLst/>
          </a:prstGeom>
          <a:noFill/>
        </p:spPr>
        <p:txBody>
          <a:bodyPr wrap="square" lIns="0" tIns="0" rIns="0" bIns="0" rtlCol="0">
            <a:spAutoFit/>
          </a:bodyPr>
          <a:lstStyle/>
          <a:p>
            <a:r>
              <a:rPr lang="zh-CN" altLang="en-US" sz="3100" dirty="0">
                <a:solidFill>
                  <a:srgbClr val="77A9D3"/>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8" name="TextBox 49"/>
          <p:cNvSpPr txBox="1"/>
          <p:nvPr/>
        </p:nvSpPr>
        <p:spPr>
          <a:xfrm>
            <a:off x="3837634" y="2420997"/>
            <a:ext cx="2780138" cy="246221"/>
          </a:xfrm>
          <a:prstGeom prst="rect">
            <a:avLst/>
          </a:prstGeom>
          <a:noFill/>
        </p:spPr>
        <p:txBody>
          <a:bodyPr wrap="square" lIns="0" tIns="0" rIns="0" bIns="0" rtlCol="0">
            <a:spAutoFit/>
          </a:bodyPr>
          <a:lstStyle/>
          <a:p>
            <a:pPr eaLnBrk="0" hangingPunct="0"/>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a:t>
            </a:r>
            <a:endParaRPr lang="en-US" altLang="zh-CN" sz="800" dirty="0" smtClean="0">
              <a:solidFill>
                <a:srgbClr val="77A9D3"/>
              </a:solidFill>
              <a:latin typeface="微软雅黑" panose="020B0503020204020204" pitchFamily="34" charset="-122"/>
              <a:ea typeface="微软雅黑" panose="020B0503020204020204" pitchFamily="34" charset="-122"/>
              <a:cs typeface="+mn-ea"/>
              <a:sym typeface="+mn-lt"/>
            </a:endParaRPr>
          </a:p>
          <a:p>
            <a:pPr eaLnBrk="0" hangingPunct="0"/>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也</a:t>
            </a:r>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可以直接复制你的内容到此。</a:t>
            </a:r>
            <a:endParaRPr lang="zh-CN" altLang="en-US" sz="8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9" name="矩形 259"/>
          <p:cNvSpPr>
            <a:spLocks noChangeArrowheads="1"/>
          </p:cNvSpPr>
          <p:nvPr/>
        </p:nvSpPr>
        <p:spPr bwMode="auto">
          <a:xfrm>
            <a:off x="2315746" y="1388328"/>
            <a:ext cx="1562186"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560" tIns="31780" rIns="63560" bIns="317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cap="all" spc="209" dirty="0" smtClean="0">
                <a:solidFill>
                  <a:srgbClr val="77A9D3"/>
                </a:solidFill>
                <a:latin typeface="Impact" panose="020B0806030902050204" pitchFamily="34" charset="0"/>
                <a:cs typeface="Arial" panose="020B0604020202020204" pitchFamily="34" charset="0"/>
              </a:rPr>
              <a:t>05</a:t>
            </a:r>
            <a:endParaRPr lang="zh-CN" altLang="en-US" sz="9600" cap="all" spc="209" dirty="0">
              <a:solidFill>
                <a:srgbClr val="77A9D3"/>
              </a:solidFill>
              <a:latin typeface="Impact" panose="020B0806030902050204" pitchFamily="34" charset="0"/>
              <a:cs typeface="Arial" panose="020B0604020202020204" pitchFamily="34" charset="0"/>
            </a:endParaRPr>
          </a:p>
        </p:txBody>
      </p:sp>
      <p:sp>
        <p:nvSpPr>
          <p:cNvPr id="10" name="椭圆 9"/>
          <p:cNvSpPr/>
          <p:nvPr/>
        </p:nvSpPr>
        <p:spPr>
          <a:xfrm>
            <a:off x="1951340" y="4046568"/>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533670" y="3588098"/>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3188" y="3732114"/>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93671" y="4603895"/>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7"/>
                                        </p:tgtEl>
                                      </p:cBhvr>
                                      <p:to x="80000" y="100000"/>
                                    </p:animScale>
                                    <p:anim by="(#ppt_w*0.10)" calcmode="lin" valueType="num">
                                      <p:cBhvr>
                                        <p:cTn id="22" dur="50" autoRev="1" fill="hold">
                                          <p:stCondLst>
                                            <p:cond delay="0"/>
                                          </p:stCondLst>
                                        </p:cTn>
                                        <p:tgtEl>
                                          <p:spTgt spid="7"/>
                                        </p:tgtEl>
                                        <p:attrNameLst>
                                          <p:attrName>ppt_x</p:attrName>
                                        </p:attrNameLst>
                                      </p:cBhvr>
                                    </p:anim>
                                    <p:anim by="(-#ppt_w*0.10)" calcmode="lin" valueType="num">
                                      <p:cBhvr>
                                        <p:cTn id="23" dur="50" autoRev="1" fill="hold">
                                          <p:stCondLst>
                                            <p:cond delay="0"/>
                                          </p:stCondLst>
                                        </p:cTn>
                                        <p:tgtEl>
                                          <p:spTgt spid="7"/>
                                        </p:tgtEl>
                                        <p:attrNameLst>
                                          <p:attrName>ppt_y</p:attrName>
                                        </p:attrNameLst>
                                      </p:cBhvr>
                                    </p:anim>
                                    <p:animRot by="-480000">
                                      <p:cBhvr>
                                        <p:cTn id="24" dur="50" autoRev="1" fill="hold">
                                          <p:stCondLst>
                                            <p:cond delay="0"/>
                                          </p:stCondLst>
                                        </p:cTn>
                                        <p:tgtEl>
                                          <p:spTgt spid="7"/>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8"/>
                                        </p:tgtEl>
                                        <p:attrNameLst>
                                          <p:attrName>style.visibility</p:attrName>
                                        </p:attrNameLst>
                                      </p:cBhvr>
                                      <p:to>
                                        <p:strVal val="visible"/>
                                      </p:to>
                                    </p:set>
                                    <p:animEffect transition="in" filter="wipe(left)">
                                      <p:cBhvr>
                                        <p:cTn id="28" dur="200"/>
                                        <p:tgtEl>
                                          <p:spTgt spid="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8"/>
                                        </p:tgtEl>
                                      </p:cBhvr>
                                      <p:to x="80000" y="100000"/>
                                    </p:animScale>
                                    <p:anim by="(#ppt_w*0.10)" calcmode="lin" valueType="num">
                                      <p:cBhvr>
                                        <p:cTn id="31" dur="50" autoRev="1" fill="hold">
                                          <p:stCondLst>
                                            <p:cond delay="0"/>
                                          </p:stCondLst>
                                        </p:cTn>
                                        <p:tgtEl>
                                          <p:spTgt spid="8"/>
                                        </p:tgtEl>
                                        <p:attrNameLst>
                                          <p:attrName>ppt_x</p:attrName>
                                        </p:attrNameLst>
                                      </p:cBhvr>
                                    </p:anim>
                                    <p:anim by="(-#ppt_w*0.10)" calcmode="lin" valueType="num">
                                      <p:cBhvr>
                                        <p:cTn id="32" dur="50" autoRev="1" fill="hold">
                                          <p:stCondLst>
                                            <p:cond delay="0"/>
                                          </p:stCondLst>
                                        </p:cTn>
                                        <p:tgtEl>
                                          <p:spTgt spid="8"/>
                                        </p:tgtEl>
                                        <p:attrNameLst>
                                          <p:attrName>ppt_y</p:attrName>
                                        </p:attrNameLst>
                                      </p:cBhvr>
                                    </p:anim>
                                    <p:animRot by="-480000">
                                      <p:cBhvr>
                                        <p:cTn id="33" dur="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bwMode="auto">
          <a:xfrm>
            <a:off x="-108519" y="2506191"/>
            <a:ext cx="2967608" cy="506412"/>
            <a:chOff x="-1032447" y="0"/>
            <a:chExt cx="2967616" cy="506624"/>
          </a:xfrm>
          <a:solidFill>
            <a:srgbClr val="A491BB"/>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rgbClr val="A491B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rgbClr val="77A9D3"/>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rgbClr val="77A9D3"/>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rgbClr val="A491BB"/>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rgbClr val="A491B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rgbClr val="77A9D3"/>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53"/>
          <p:cNvGrpSpPr/>
          <p:nvPr/>
        </p:nvGrpSpPr>
        <p:grpSpPr bwMode="auto">
          <a:xfrm flipV="1">
            <a:off x="6384924" y="2580802"/>
            <a:ext cx="2867595" cy="506414"/>
            <a:chOff x="-1" y="0"/>
            <a:chExt cx="2865253" cy="506625"/>
          </a:xfrm>
          <a:solidFill>
            <a:srgbClr val="77A9D3"/>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3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23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8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43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53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5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AutoShape 5"/>
          <p:cNvSpPr/>
          <p:nvPr/>
        </p:nvSpPr>
        <p:spPr bwMode="auto">
          <a:xfrm>
            <a:off x="3428959" y="1958705"/>
            <a:ext cx="1098400" cy="93902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rgbClr val="A491BB"/>
          </a:solidFill>
          <a:ln>
            <a:noFill/>
          </a:ln>
        </p:spPr>
        <p:txBody>
          <a:bodyPr lIns="16756" tIns="16756" rIns="16756" bIns="16756"/>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6"/>
          <p:cNvSpPr/>
          <p:nvPr/>
        </p:nvSpPr>
        <p:spPr bwMode="auto">
          <a:xfrm>
            <a:off x="5259028" y="2679796"/>
            <a:ext cx="662016" cy="124032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A491BB"/>
          </a:solidFill>
          <a:ln>
            <a:noFill/>
          </a:ln>
          <a:effectLst/>
        </p:spPr>
        <p:txBody>
          <a:bodyPr lIns="16756" tIns="16756" rIns="16756" bIns="16756"/>
          <a:lstStyle/>
          <a:p>
            <a:pPr algn="ctr" defTabSz="335280">
              <a:lnSpc>
                <a:spcPct val="120000"/>
              </a:lnSpc>
              <a:defRPr/>
            </a:pPr>
            <a:endParaRPr lang="es-ES" sz="7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AutoShape 7"/>
          <p:cNvSpPr/>
          <p:nvPr/>
        </p:nvSpPr>
        <p:spPr bwMode="auto">
          <a:xfrm>
            <a:off x="4616063" y="1975379"/>
            <a:ext cx="1101376" cy="932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rgbClr val="77A9D3"/>
          </a:solidFill>
          <a:ln>
            <a:noFill/>
          </a:ln>
          <a:effectLst/>
        </p:spPr>
        <p:txBody>
          <a:bodyPr lIns="16756" tIns="16756" rIns="16756" bIns="16756"/>
          <a:lstStyle/>
          <a:p>
            <a:pPr algn="ctr" defTabSz="335280">
              <a:lnSpc>
                <a:spcPct val="120000"/>
              </a:lnSpc>
              <a:defRPr/>
            </a:pPr>
            <a:endParaRPr lang="es-ES" sz="7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AutoShape 8"/>
          <p:cNvSpPr/>
          <p:nvPr/>
        </p:nvSpPr>
        <p:spPr bwMode="auto">
          <a:xfrm>
            <a:off x="3230115" y="2694087"/>
            <a:ext cx="664993" cy="1240326"/>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rgbClr val="77A9D3"/>
          </a:solidFill>
          <a:ln>
            <a:noFill/>
          </a:ln>
        </p:spPr>
        <p:txBody>
          <a:bodyPr lIns="16756" tIns="16756" rIns="16756" bIns="16756"/>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0"/>
          <p:cNvSpPr/>
          <p:nvPr/>
        </p:nvSpPr>
        <p:spPr bwMode="auto">
          <a:xfrm>
            <a:off x="3777232" y="2292755"/>
            <a:ext cx="600101"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ctr">
              <a:lnSpc>
                <a:spcPct val="120000"/>
              </a:lnSpc>
              <a:defRPr/>
            </a:pPr>
            <a:r>
              <a:rPr lang="es-ES">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25%</a:t>
            </a:r>
            <a:endParaRPr lang="es-ES">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8" name="AutoShape 11"/>
          <p:cNvSpPr/>
          <p:nvPr/>
        </p:nvSpPr>
        <p:spPr bwMode="auto">
          <a:xfrm>
            <a:off x="4821455" y="2294541"/>
            <a:ext cx="600101"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ctr">
              <a:lnSpc>
                <a:spcPct val="120000"/>
              </a:lnSpc>
              <a:defRPr/>
            </a:pPr>
            <a:r>
              <a:rPr lang="es-ES">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29%</a:t>
            </a:r>
            <a:endParaRPr lang="es-ES">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9" name="AutoShape 12"/>
          <p:cNvSpPr/>
          <p:nvPr/>
        </p:nvSpPr>
        <p:spPr bwMode="auto">
          <a:xfrm>
            <a:off x="5329874" y="3200223"/>
            <a:ext cx="599506"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ctr">
              <a:lnSpc>
                <a:spcPct val="120000"/>
              </a:lnSpc>
              <a:defRPr/>
            </a:pPr>
            <a:r>
              <a:rPr lang="es-ES">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17%</a:t>
            </a:r>
            <a:endParaRPr lang="es-ES">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20" name="AutoShape 13"/>
          <p:cNvSpPr/>
          <p:nvPr/>
        </p:nvSpPr>
        <p:spPr bwMode="auto">
          <a:xfrm>
            <a:off x="3230115" y="3184145"/>
            <a:ext cx="599506"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ctr">
              <a:lnSpc>
                <a:spcPct val="120000"/>
              </a:lnSpc>
              <a:defRPr/>
            </a:pPr>
            <a:r>
              <a:rPr lang="es-ES"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73%</a:t>
            </a:r>
            <a:endParaRPr lang="es-ES"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21" name="Text Placeholder 7"/>
          <p:cNvSpPr txBox="1"/>
          <p:nvPr/>
        </p:nvSpPr>
        <p:spPr>
          <a:xfrm>
            <a:off x="1571779" y="1728540"/>
            <a:ext cx="973392" cy="254513"/>
          </a:xfrm>
          <a:prstGeom prst="rect">
            <a:avLst/>
          </a:prstGeom>
        </p:spPr>
        <p:txBody>
          <a:bodyPr vert="horz" lIns="0" tIns="72210" rIns="0" bIns="7221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008420" y="1949750"/>
            <a:ext cx="1536752" cy="447057"/>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23" name="Rounded Rectangle 11"/>
          <p:cNvSpPr>
            <a:spLocks noChangeAspect="1"/>
          </p:cNvSpPr>
          <p:nvPr/>
        </p:nvSpPr>
        <p:spPr>
          <a:xfrm>
            <a:off x="2687930" y="1781857"/>
            <a:ext cx="540022" cy="540651"/>
          </a:xfrm>
          <a:prstGeom prst="roundRect">
            <a:avLst>
              <a:gd name="adj" fmla="val 0"/>
            </a:avLst>
          </a:prstGeom>
          <a:solidFill>
            <a:srgbClr val="77A9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2731229" y="1850340"/>
            <a:ext cx="437148" cy="360827"/>
          </a:xfrm>
          <a:prstGeom prst="rect">
            <a:avLst/>
          </a:prstGeom>
        </p:spPr>
        <p:txBody>
          <a:bodyPr vert="horz" lIns="0" tIns="72210" rIns="0" bIns="7221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Arial" panose="020B0604020202020204" pitchFamily="34" charset="0"/>
                <a:ea typeface="微软雅黑" panose="020B0503020204020204" pitchFamily="34" charset="-122"/>
                <a:sym typeface="Arial" panose="020B0604020202020204" pitchFamily="34" charset="0"/>
              </a:rPr>
              <a:t>01</a:t>
            </a:r>
            <a:endParaRPr lang="es-ES_tradnl" b="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7"/>
          <p:cNvSpPr txBox="1"/>
          <p:nvPr/>
        </p:nvSpPr>
        <p:spPr>
          <a:xfrm>
            <a:off x="6653063" y="1728540"/>
            <a:ext cx="996106" cy="254513"/>
          </a:xfrm>
          <a:prstGeom prst="rect">
            <a:avLst/>
          </a:prstGeom>
        </p:spPr>
        <p:txBody>
          <a:bodyPr vert="horz" lIns="0" tIns="72210" rIns="0" bIns="7221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6653063" y="1949750"/>
            <a:ext cx="1457036" cy="430128"/>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27" name="Rounded Rectangle 23"/>
          <p:cNvSpPr>
            <a:spLocks noChangeAspect="1"/>
          </p:cNvSpPr>
          <p:nvPr/>
        </p:nvSpPr>
        <p:spPr>
          <a:xfrm>
            <a:off x="6012005" y="1781857"/>
            <a:ext cx="540022" cy="540651"/>
          </a:xfrm>
          <a:prstGeom prst="roundRect">
            <a:avLst>
              <a:gd name="adj" fmla="val 0"/>
            </a:avLst>
          </a:prstGeom>
          <a:solidFill>
            <a:srgbClr val="77A9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6055304" y="1850340"/>
            <a:ext cx="437148" cy="360827"/>
          </a:xfrm>
          <a:prstGeom prst="rect">
            <a:avLst/>
          </a:prstGeom>
        </p:spPr>
        <p:txBody>
          <a:bodyPr vert="horz" lIns="0" tIns="72210" rIns="0" bIns="7221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Arial" panose="020B0604020202020204" pitchFamily="34" charset="0"/>
                <a:ea typeface="微软雅黑" panose="020B0503020204020204" pitchFamily="34" charset="-122"/>
                <a:sym typeface="Arial" panose="020B0604020202020204" pitchFamily="34" charset="0"/>
              </a:rPr>
              <a:t>02</a:t>
            </a:r>
            <a:endParaRPr lang="es-ES_tradnl" b="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7"/>
          <p:cNvSpPr txBox="1"/>
          <p:nvPr/>
        </p:nvSpPr>
        <p:spPr>
          <a:xfrm>
            <a:off x="1571779" y="3828242"/>
            <a:ext cx="973392" cy="254513"/>
          </a:xfrm>
          <a:prstGeom prst="rect">
            <a:avLst/>
          </a:prstGeom>
        </p:spPr>
        <p:txBody>
          <a:bodyPr vert="horz" lIns="0" tIns="72210" rIns="0" bIns="7221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008420" y="4049452"/>
            <a:ext cx="1536752" cy="44705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31" name="Rounded Rectangle 27"/>
          <p:cNvSpPr>
            <a:spLocks noChangeAspect="1"/>
          </p:cNvSpPr>
          <p:nvPr/>
        </p:nvSpPr>
        <p:spPr>
          <a:xfrm>
            <a:off x="2651322" y="3881558"/>
            <a:ext cx="540022" cy="540651"/>
          </a:xfrm>
          <a:prstGeom prst="roundRect">
            <a:avLst>
              <a:gd name="adj" fmla="val 0"/>
            </a:avLst>
          </a:prstGeom>
          <a:solidFill>
            <a:srgbClr val="A491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2694622" y="3950042"/>
            <a:ext cx="437148" cy="360827"/>
          </a:xfrm>
          <a:prstGeom prst="rect">
            <a:avLst/>
          </a:prstGeom>
        </p:spPr>
        <p:txBody>
          <a:bodyPr vert="horz" lIns="0" tIns="72210" rIns="0" bIns="7221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Arial" panose="020B0604020202020204" pitchFamily="34" charset="0"/>
                <a:ea typeface="微软雅黑" panose="020B0503020204020204" pitchFamily="34" charset="-122"/>
                <a:sym typeface="Arial" panose="020B0604020202020204" pitchFamily="34" charset="0"/>
              </a:rPr>
              <a:t>03</a:t>
            </a:r>
            <a:endParaRPr lang="es-ES_tradnl" b="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p:nvPr/>
        </p:nvSpPr>
        <p:spPr>
          <a:xfrm>
            <a:off x="6649163" y="3828242"/>
            <a:ext cx="996106" cy="254513"/>
          </a:xfrm>
          <a:prstGeom prst="rect">
            <a:avLst/>
          </a:prstGeom>
        </p:spPr>
        <p:txBody>
          <a:bodyPr vert="horz" lIns="0" tIns="72210" rIns="0" bIns="7221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6649162" y="4049451"/>
            <a:ext cx="1457036" cy="430128"/>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35" name="Rounded Rectangle 16"/>
          <p:cNvSpPr>
            <a:spLocks noChangeAspect="1"/>
          </p:cNvSpPr>
          <p:nvPr/>
        </p:nvSpPr>
        <p:spPr>
          <a:xfrm>
            <a:off x="6012005" y="3881558"/>
            <a:ext cx="540022" cy="540651"/>
          </a:xfrm>
          <a:prstGeom prst="roundRect">
            <a:avLst>
              <a:gd name="adj" fmla="val 0"/>
            </a:avLst>
          </a:prstGeom>
          <a:solidFill>
            <a:srgbClr val="A491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6055304" y="3950042"/>
            <a:ext cx="437148" cy="360827"/>
          </a:xfrm>
          <a:prstGeom prst="rect">
            <a:avLst/>
          </a:prstGeom>
        </p:spPr>
        <p:txBody>
          <a:bodyPr vert="horz" lIns="0" tIns="72210" rIns="0" bIns="7221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Arial" panose="020B0604020202020204" pitchFamily="34" charset="0"/>
                <a:ea typeface="微软雅黑" panose="020B0503020204020204" pitchFamily="34" charset="-122"/>
                <a:sym typeface="Arial" panose="020B0604020202020204" pitchFamily="34" charset="0"/>
              </a:rPr>
              <a:t>04</a:t>
            </a:r>
            <a:endParaRPr lang="es-ES_tradnl" b="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9" presetClass="entr" presetSubtype="0" fill="hold" grpId="0" nodeType="afterEffect">
                                  <p:stCondLst>
                                    <p:cond delay="1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450"/>
                            </p:stCondLst>
                            <p:childTnLst>
                              <p:par>
                                <p:cTn id="17" presetID="9" presetClass="entr" presetSubtype="0" fill="hold" nodeType="afterEffect">
                                  <p:stCondLst>
                                    <p:cond delay="10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par>
                          <p:cTn id="20" fill="hold">
                            <p:stCondLst>
                              <p:cond delay="2050"/>
                            </p:stCondLst>
                            <p:childTnLst>
                              <p:par>
                                <p:cTn id="21" presetID="9" presetClass="entr" presetSubtype="0" fill="hold" nodeType="afterEffect">
                                  <p:stCondLst>
                                    <p:cond delay="1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2650"/>
                            </p:stCondLst>
                            <p:childTnLst>
                              <p:par>
                                <p:cTn id="25" presetID="9" presetClass="entr" presetSubtype="0" fill="hold" grpId="0" nodeType="afterEffect">
                                  <p:stCondLst>
                                    <p:cond delay="10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3250"/>
                            </p:stCondLst>
                            <p:childTnLst>
                              <p:par>
                                <p:cTn id="29" presetID="9" presetClass="entr" presetSubtype="0" fill="hold" grpId="0" nodeType="afterEffect">
                                  <p:stCondLst>
                                    <p:cond delay="10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par>
                          <p:cTn id="32" fill="hold">
                            <p:stCondLst>
                              <p:cond delay="3850"/>
                            </p:stCondLst>
                            <p:childTnLst>
                              <p:par>
                                <p:cTn id="33" presetID="9" presetClass="entr" presetSubtype="0" fill="hold" grpId="0" nodeType="afterEffect">
                                  <p:stCondLst>
                                    <p:cond delay="10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par>
                          <p:cTn id="36" fill="hold">
                            <p:stCondLst>
                              <p:cond delay="4450"/>
                            </p:stCondLst>
                            <p:childTnLst>
                              <p:par>
                                <p:cTn id="37" presetID="9" presetClass="entr" presetSubtype="0" fill="hold" grpId="0" nodeType="afterEffect">
                                  <p:stCondLst>
                                    <p:cond delay="10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par>
                          <p:cTn id="40" fill="hold">
                            <p:stCondLst>
                              <p:cond delay="5050"/>
                            </p:stCondLst>
                            <p:childTnLst>
                              <p:par>
                                <p:cTn id="41" presetID="9" presetClass="entr" presetSubtype="0" fill="hold" grpId="0" nodeType="afterEffect">
                                  <p:stCondLst>
                                    <p:cond delay="10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21">
                                            <p:txEl>
                                              <p:pRg st="0" end="0"/>
                                            </p:txEl>
                                          </p:spTgt>
                                        </p:tgtEl>
                                        <p:attrNameLst>
                                          <p:attrName>style.visibility</p:attrName>
                                        </p:attrNameLst>
                                      </p:cBhvr>
                                      <p:to>
                                        <p:strVal val="visible"/>
                                      </p:to>
                                    </p:set>
                                    <p:anim calcmode="lin" valueType="num">
                                      <p:cBhvr>
                                        <p:cTn id="4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21">
                                            <p:txEl>
                                              <p:pRg st="0" end="0"/>
                                            </p:txEl>
                                          </p:spTgt>
                                        </p:tgtEl>
                                      </p:cBhvr>
                                    </p:animEffect>
                                  </p:childTnLst>
                                </p:cTn>
                              </p:par>
                              <p:par>
                                <p:cTn id="49" presetID="23" presetClass="entr" presetSubtype="16" fill="hold" grpId="0" nodeType="withEffect">
                                  <p:stCondLst>
                                    <p:cond delay="200"/>
                                  </p:stCondLst>
                                  <p:childTnLst>
                                    <p:set>
                                      <p:cBhvr>
                                        <p:cTn id="50" dur="1" fill="hold">
                                          <p:stCondLst>
                                            <p:cond delay="0"/>
                                          </p:stCondLst>
                                        </p:cTn>
                                        <p:tgtEl>
                                          <p:spTgt spid="22">
                                            <p:txEl>
                                              <p:pRg st="0" end="0"/>
                                            </p:txEl>
                                          </p:spTgt>
                                        </p:tgtEl>
                                        <p:attrNameLst>
                                          <p:attrName>style.visibility</p:attrName>
                                        </p:attrNameLst>
                                      </p:cBhvr>
                                      <p:to>
                                        <p:strVal val="visible"/>
                                      </p:to>
                                    </p:set>
                                    <p:anim calcmode="lin" valueType="num">
                                      <p:cBhvr>
                                        <p:cTn id="5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2">
                                            <p:txEl>
                                              <p:pRg st="0" end="0"/>
                                            </p:txEl>
                                          </p:spTgt>
                                        </p:tgtEl>
                                        <p:attrNameLst>
                                          <p:attrName>ppt_h</p:attrName>
                                        </p:attrNameLst>
                                      </p:cBhvr>
                                      <p:tavLst>
                                        <p:tav tm="0">
                                          <p:val>
                                            <p:fltVal val="0"/>
                                          </p:val>
                                        </p:tav>
                                        <p:tav tm="100000">
                                          <p:val>
                                            <p:strVal val="#ppt_h"/>
                                          </p:val>
                                        </p:tav>
                                      </p:tavLst>
                                    </p:anim>
                                  </p:childTnLst>
                                </p:cTn>
                              </p:par>
                              <p:par>
                                <p:cTn id="53" presetID="53" presetClass="entr" presetSubtype="16" fill="hold" grpId="0" nodeType="withEffect">
                                  <p:stCondLst>
                                    <p:cond delay="2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4">
                                            <p:txEl>
                                              <p:pRg st="0" end="0"/>
                                            </p:txEl>
                                          </p:spTgt>
                                        </p:tgtEl>
                                        <p:attrNameLst>
                                          <p:attrName>style.visibility</p:attrName>
                                        </p:attrNameLst>
                                      </p:cBhvr>
                                      <p:to>
                                        <p:strVal val="visible"/>
                                      </p:to>
                                    </p:set>
                                    <p:anim calcmode="lin" valueType="num">
                                      <p:cBhvr>
                                        <p:cTn id="60"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24">
                                            <p:txEl>
                                              <p:pRg st="0" end="0"/>
                                            </p:txEl>
                                          </p:spTgt>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25">
                                            <p:txEl>
                                              <p:pRg st="0" end="0"/>
                                            </p:txEl>
                                          </p:spTgt>
                                        </p:tgtEl>
                                        <p:attrNameLst>
                                          <p:attrName>style.visibility</p:attrName>
                                        </p:attrNameLst>
                                      </p:cBhvr>
                                      <p:to>
                                        <p:strVal val="visible"/>
                                      </p:to>
                                    </p:set>
                                    <p:anim calcmode="lin" valueType="num">
                                      <p:cBhvr>
                                        <p:cTn id="65"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5">
                                            <p:txEl>
                                              <p:pRg st="0" end="0"/>
                                            </p:txEl>
                                          </p:spTgt>
                                        </p:tgtEl>
                                      </p:cBhvr>
                                    </p:animEffect>
                                  </p:childTnLst>
                                </p:cTn>
                              </p:par>
                              <p:par>
                                <p:cTn id="68" presetID="23" presetClass="entr" presetSubtype="16" fill="hold" grpId="0" nodeType="withEffect">
                                  <p:stCondLst>
                                    <p:cond delay="200"/>
                                  </p:stCondLst>
                                  <p:childTnLst>
                                    <p:set>
                                      <p:cBhvr>
                                        <p:cTn id="69" dur="1" fill="hold">
                                          <p:stCondLst>
                                            <p:cond delay="0"/>
                                          </p:stCondLst>
                                        </p:cTn>
                                        <p:tgtEl>
                                          <p:spTgt spid="26">
                                            <p:txEl>
                                              <p:pRg st="0" end="0"/>
                                            </p:txEl>
                                          </p:spTgt>
                                        </p:tgtEl>
                                        <p:attrNameLst>
                                          <p:attrName>style.visibility</p:attrName>
                                        </p:attrNameLst>
                                      </p:cBhvr>
                                      <p:to>
                                        <p:strVal val="visible"/>
                                      </p:to>
                                    </p:set>
                                    <p:anim calcmode="lin" valueType="num">
                                      <p:cBhvr>
                                        <p:cTn id="70"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6">
                                            <p:txEl>
                                              <p:pRg st="0" end="0"/>
                                            </p:txEl>
                                          </p:spTgt>
                                        </p:tgtEl>
                                        <p:attrNameLst>
                                          <p:attrName>ppt_h</p:attrName>
                                        </p:attrNameLst>
                                      </p:cBhvr>
                                      <p:tavLst>
                                        <p:tav tm="0">
                                          <p:val>
                                            <p:fltVal val="0"/>
                                          </p:val>
                                        </p:tav>
                                        <p:tav tm="100000">
                                          <p:val>
                                            <p:strVal val="#ppt_h"/>
                                          </p:val>
                                        </p:tav>
                                      </p:tavLst>
                                    </p:anim>
                                  </p:childTnLst>
                                </p:cTn>
                              </p:par>
                              <p:par>
                                <p:cTn id="72" presetID="53" presetClass="entr" presetSubtype="16" fill="hold" grpId="0" nodeType="withEffect">
                                  <p:stCondLst>
                                    <p:cond delay="20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par>
                                <p:cTn id="77" presetID="53" presetClass="entr" presetSubtype="16" fill="hold" grpId="0" nodeType="withEffect">
                                  <p:stCondLst>
                                    <p:cond delay="2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p:cTn id="7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28">
                                            <p:txEl>
                                              <p:pRg st="0" end="0"/>
                                            </p:txEl>
                                          </p:spTgt>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p:cTn id="8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29">
                                            <p:txEl>
                                              <p:pRg st="0" end="0"/>
                                            </p:txEl>
                                          </p:spTgt>
                                        </p:tgtEl>
                                      </p:cBhvr>
                                    </p:animEffect>
                                  </p:childTnLst>
                                </p:cTn>
                              </p:par>
                              <p:par>
                                <p:cTn id="87" presetID="23" presetClass="entr" presetSubtype="16" fill="hold" grpId="0" nodeType="withEffect">
                                  <p:stCondLst>
                                    <p:cond delay="200"/>
                                  </p:stCondLst>
                                  <p:childTnLst>
                                    <p:set>
                                      <p:cBhvr>
                                        <p:cTn id="88" dur="1" fill="hold">
                                          <p:stCondLst>
                                            <p:cond delay="0"/>
                                          </p:stCondLst>
                                        </p:cTn>
                                        <p:tgtEl>
                                          <p:spTgt spid="30">
                                            <p:txEl>
                                              <p:pRg st="0" end="0"/>
                                            </p:txEl>
                                          </p:spTgt>
                                        </p:tgtEl>
                                        <p:attrNameLst>
                                          <p:attrName>style.visibility</p:attrName>
                                        </p:attrNameLst>
                                      </p:cBhvr>
                                      <p:to>
                                        <p:strVal val="visible"/>
                                      </p:to>
                                    </p:set>
                                    <p:anim calcmode="lin" valueType="num">
                                      <p:cBhvr>
                                        <p:cTn id="89"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30">
                                            <p:txEl>
                                              <p:pRg st="0" end="0"/>
                                            </p:txEl>
                                          </p:spTgt>
                                        </p:tgtEl>
                                        <p:attrNameLst>
                                          <p:attrName>ppt_h</p:attrName>
                                        </p:attrNameLst>
                                      </p:cBhvr>
                                      <p:tavLst>
                                        <p:tav tm="0">
                                          <p:val>
                                            <p:fltVal val="0"/>
                                          </p:val>
                                        </p:tav>
                                        <p:tav tm="100000">
                                          <p:val>
                                            <p:strVal val="#ppt_h"/>
                                          </p:val>
                                        </p:tav>
                                      </p:tavLst>
                                    </p:anim>
                                  </p:childTnLst>
                                </p:cTn>
                              </p:par>
                              <p:par>
                                <p:cTn id="91" presetID="53" presetClass="entr" presetSubtype="16" fill="hold" grpId="0" nodeType="withEffect">
                                  <p:stCondLst>
                                    <p:cond delay="20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32">
                                            <p:txEl>
                                              <p:pRg st="0" end="0"/>
                                            </p:txEl>
                                          </p:spTgt>
                                        </p:tgtEl>
                                        <p:attrNameLst>
                                          <p:attrName>style.visibility</p:attrName>
                                        </p:attrNameLst>
                                      </p:cBhvr>
                                      <p:to>
                                        <p:strVal val="visible"/>
                                      </p:to>
                                    </p:set>
                                    <p:anim calcmode="lin" valueType="num">
                                      <p:cBhvr>
                                        <p:cTn id="9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32">
                                            <p:txEl>
                                              <p:pRg st="0" end="0"/>
                                            </p:txEl>
                                          </p:spTgt>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33">
                                            <p:txEl>
                                              <p:pRg st="0" end="0"/>
                                            </p:txEl>
                                          </p:spTgt>
                                        </p:tgtEl>
                                        <p:attrNameLst>
                                          <p:attrName>style.visibility</p:attrName>
                                        </p:attrNameLst>
                                      </p:cBhvr>
                                      <p:to>
                                        <p:strVal val="visible"/>
                                      </p:to>
                                    </p:set>
                                    <p:anim calcmode="lin" valueType="num">
                                      <p:cBhvr>
                                        <p:cTn id="103"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33">
                                            <p:txEl>
                                              <p:pRg st="0" end="0"/>
                                            </p:txEl>
                                          </p:spTgt>
                                        </p:tgtEl>
                                      </p:cBhvr>
                                    </p:animEffect>
                                  </p:childTnLst>
                                </p:cTn>
                              </p:par>
                              <p:par>
                                <p:cTn id="106" presetID="23" presetClass="entr" presetSubtype="16" fill="hold" grpId="0" nodeType="withEffect">
                                  <p:stCondLst>
                                    <p:cond delay="200"/>
                                  </p:stCondLst>
                                  <p:childTnLst>
                                    <p:set>
                                      <p:cBhvr>
                                        <p:cTn id="107" dur="1" fill="hold">
                                          <p:stCondLst>
                                            <p:cond delay="0"/>
                                          </p:stCondLst>
                                        </p:cTn>
                                        <p:tgtEl>
                                          <p:spTgt spid="34">
                                            <p:txEl>
                                              <p:pRg st="0" end="0"/>
                                            </p:txEl>
                                          </p:spTgt>
                                        </p:tgtEl>
                                        <p:attrNameLst>
                                          <p:attrName>style.visibility</p:attrName>
                                        </p:attrNameLst>
                                      </p:cBhvr>
                                      <p:to>
                                        <p:strVal val="visible"/>
                                      </p:to>
                                    </p:set>
                                    <p:anim calcmode="lin" valueType="num">
                                      <p:cBhvr>
                                        <p:cTn id="108"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34">
                                            <p:txEl>
                                              <p:pRg st="0" end="0"/>
                                            </p:txEl>
                                          </p:spTgt>
                                        </p:tgtEl>
                                        <p:attrNameLst>
                                          <p:attrName>ppt_h</p:attrName>
                                        </p:attrNameLst>
                                      </p:cBhvr>
                                      <p:tavLst>
                                        <p:tav tm="0">
                                          <p:val>
                                            <p:fltVal val="0"/>
                                          </p:val>
                                        </p:tav>
                                        <p:tav tm="100000">
                                          <p:val>
                                            <p:strVal val="#ppt_h"/>
                                          </p:val>
                                        </p:tav>
                                      </p:tavLst>
                                    </p:anim>
                                  </p:childTnLst>
                                </p:cTn>
                              </p:par>
                              <p:par>
                                <p:cTn id="110" presetID="53" presetClass="entr" presetSubtype="16" fill="hold" grpId="0" nodeType="withEffect">
                                  <p:stCondLst>
                                    <p:cond delay="20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36">
                                            <p:txEl>
                                              <p:pRg st="0" end="0"/>
                                            </p:txEl>
                                          </p:spTgt>
                                        </p:tgtEl>
                                        <p:attrNameLst>
                                          <p:attrName>style.visibility</p:attrName>
                                        </p:attrNameLst>
                                      </p:cBhvr>
                                      <p:to>
                                        <p:strVal val="visible"/>
                                      </p:to>
                                    </p:set>
                                    <p:anim calcmode="lin" valueType="num">
                                      <p:cBhvr>
                                        <p:cTn id="117"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1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P spid="16" grpId="0" animBg="1"/>
      <p:bldP spid="17" grpId="0" autoUpdateAnimBg="0"/>
      <p:bldP spid="18" grpId="0" autoUpdateAnimBg="0"/>
      <p:bldP spid="19" grpId="0" autoUpdateAnimBg="0"/>
      <p:bldP spid="20" grpId="0" autoUpdateAnimBg="0"/>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AutoShape 4"/>
          <p:cNvSpPr/>
          <p:nvPr/>
        </p:nvSpPr>
        <p:spPr bwMode="auto">
          <a:xfrm>
            <a:off x="4852038" y="4165036"/>
            <a:ext cx="1129488" cy="318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980" eaLnBrk="0">
              <a:defRPr sz="2500" b="1">
                <a:solidFill>
                  <a:srgbClr val="FFFFFF"/>
                </a:solidFill>
                <a:latin typeface="Lato" charset="0"/>
                <a:ea typeface="MS PGothic" panose="020B0600070205080204" pitchFamily="34" charset="-128"/>
                <a:sym typeface="Lato" charset="0"/>
              </a:defRPr>
            </a:lvl1pPr>
            <a:lvl2pPr marL="742950" indent="-285750" defTabSz="601980" eaLnBrk="0">
              <a:defRPr sz="2500" b="1">
                <a:solidFill>
                  <a:srgbClr val="FFFFFF"/>
                </a:solidFill>
                <a:latin typeface="Lato" charset="0"/>
                <a:ea typeface="MS PGothic" panose="020B0600070205080204" pitchFamily="34" charset="-128"/>
                <a:sym typeface="Lato" charset="0"/>
              </a:defRPr>
            </a:lvl2pPr>
            <a:lvl3pPr marL="1143000" indent="-228600" defTabSz="601980" eaLnBrk="0">
              <a:defRPr sz="2500" b="1">
                <a:solidFill>
                  <a:srgbClr val="FFFFFF"/>
                </a:solidFill>
                <a:latin typeface="Lato" charset="0"/>
                <a:ea typeface="MS PGothic" panose="020B0600070205080204" pitchFamily="34" charset="-128"/>
                <a:sym typeface="Lato" charset="0"/>
              </a:defRPr>
            </a:lvl3pPr>
            <a:lvl4pPr marL="1600200" indent="-228600" defTabSz="601980" eaLnBrk="0">
              <a:defRPr sz="2500" b="1">
                <a:solidFill>
                  <a:srgbClr val="FFFFFF"/>
                </a:solidFill>
                <a:latin typeface="Lato" charset="0"/>
                <a:ea typeface="MS PGothic" panose="020B0600070205080204" pitchFamily="34" charset="-128"/>
                <a:sym typeface="Lato" charset="0"/>
              </a:defRPr>
            </a:lvl4pPr>
            <a:lvl5pPr marL="2057400" indent="-228600" defTabSz="601980" eaLnBrk="0">
              <a:defRPr sz="2500" b="1">
                <a:solidFill>
                  <a:srgbClr val="FFFFFF"/>
                </a:solidFill>
                <a:latin typeface="Lato" charset="0"/>
                <a:ea typeface="MS PGothic" panose="020B0600070205080204" pitchFamily="34" charset="-128"/>
                <a:sym typeface="Lato" charset="0"/>
              </a:defRPr>
            </a:lvl5pPr>
            <a:lvl6pPr marL="25146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64" name="AutoShape 5"/>
          <p:cNvSpPr/>
          <p:nvPr/>
        </p:nvSpPr>
        <p:spPr bwMode="auto">
          <a:xfrm>
            <a:off x="6155927" y="3281915"/>
            <a:ext cx="1129488" cy="318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980" eaLnBrk="0">
              <a:defRPr sz="2500" b="1">
                <a:solidFill>
                  <a:srgbClr val="FFFFFF"/>
                </a:solidFill>
                <a:latin typeface="Lato" charset="0"/>
                <a:ea typeface="MS PGothic" panose="020B0600070205080204" pitchFamily="34" charset="-128"/>
                <a:sym typeface="Lato" charset="0"/>
              </a:defRPr>
            </a:lvl1pPr>
            <a:lvl2pPr marL="742950" indent="-285750" defTabSz="601980" eaLnBrk="0">
              <a:defRPr sz="2500" b="1">
                <a:solidFill>
                  <a:srgbClr val="FFFFFF"/>
                </a:solidFill>
                <a:latin typeface="Lato" charset="0"/>
                <a:ea typeface="MS PGothic" panose="020B0600070205080204" pitchFamily="34" charset="-128"/>
                <a:sym typeface="Lato" charset="0"/>
              </a:defRPr>
            </a:lvl2pPr>
            <a:lvl3pPr marL="1143000" indent="-228600" defTabSz="601980" eaLnBrk="0">
              <a:defRPr sz="2500" b="1">
                <a:solidFill>
                  <a:srgbClr val="FFFFFF"/>
                </a:solidFill>
                <a:latin typeface="Lato" charset="0"/>
                <a:ea typeface="MS PGothic" panose="020B0600070205080204" pitchFamily="34" charset="-128"/>
                <a:sym typeface="Lato" charset="0"/>
              </a:defRPr>
            </a:lvl3pPr>
            <a:lvl4pPr marL="1600200" indent="-228600" defTabSz="601980" eaLnBrk="0">
              <a:defRPr sz="2500" b="1">
                <a:solidFill>
                  <a:srgbClr val="FFFFFF"/>
                </a:solidFill>
                <a:latin typeface="Lato" charset="0"/>
                <a:ea typeface="MS PGothic" panose="020B0600070205080204" pitchFamily="34" charset="-128"/>
                <a:sym typeface="Lato" charset="0"/>
              </a:defRPr>
            </a:lvl4pPr>
            <a:lvl5pPr marL="2057400" indent="-228600" defTabSz="601980" eaLnBrk="0">
              <a:defRPr sz="2500" b="1">
                <a:solidFill>
                  <a:srgbClr val="FFFFFF"/>
                </a:solidFill>
                <a:latin typeface="Lato" charset="0"/>
                <a:ea typeface="MS PGothic" panose="020B0600070205080204" pitchFamily="34" charset="-128"/>
                <a:sym typeface="Lato" charset="0"/>
              </a:defRPr>
            </a:lvl5pPr>
            <a:lvl6pPr marL="25146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65" name="AutoShape 6"/>
          <p:cNvSpPr/>
          <p:nvPr/>
        </p:nvSpPr>
        <p:spPr bwMode="auto">
          <a:xfrm>
            <a:off x="3079582" y="4165036"/>
            <a:ext cx="1227086" cy="354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980" eaLnBrk="0">
              <a:defRPr sz="2500" b="1">
                <a:solidFill>
                  <a:srgbClr val="FFFFFF"/>
                </a:solidFill>
                <a:latin typeface="Lato" charset="0"/>
                <a:ea typeface="MS PGothic" panose="020B0600070205080204" pitchFamily="34" charset="-128"/>
                <a:sym typeface="Lato" charset="0"/>
              </a:defRPr>
            </a:lvl1pPr>
            <a:lvl2pPr marL="742950" indent="-285750" defTabSz="601980" eaLnBrk="0">
              <a:defRPr sz="2500" b="1">
                <a:solidFill>
                  <a:srgbClr val="FFFFFF"/>
                </a:solidFill>
                <a:latin typeface="Lato" charset="0"/>
                <a:ea typeface="MS PGothic" panose="020B0600070205080204" pitchFamily="34" charset="-128"/>
                <a:sym typeface="Lato" charset="0"/>
              </a:defRPr>
            </a:lvl2pPr>
            <a:lvl3pPr marL="1143000" indent="-228600" defTabSz="601980" eaLnBrk="0">
              <a:defRPr sz="2500" b="1">
                <a:solidFill>
                  <a:srgbClr val="FFFFFF"/>
                </a:solidFill>
                <a:latin typeface="Lato" charset="0"/>
                <a:ea typeface="MS PGothic" panose="020B0600070205080204" pitchFamily="34" charset="-128"/>
                <a:sym typeface="Lato" charset="0"/>
              </a:defRPr>
            </a:lvl3pPr>
            <a:lvl4pPr marL="1600200" indent="-228600" defTabSz="601980" eaLnBrk="0">
              <a:defRPr sz="2500" b="1">
                <a:solidFill>
                  <a:srgbClr val="FFFFFF"/>
                </a:solidFill>
                <a:latin typeface="Lato" charset="0"/>
                <a:ea typeface="MS PGothic" panose="020B0600070205080204" pitchFamily="34" charset="-128"/>
                <a:sym typeface="Lato" charset="0"/>
              </a:defRPr>
            </a:lvl4pPr>
            <a:lvl5pPr marL="2057400" indent="-228600" defTabSz="601980" eaLnBrk="0">
              <a:defRPr sz="2500" b="1">
                <a:solidFill>
                  <a:srgbClr val="FFFFFF"/>
                </a:solidFill>
                <a:latin typeface="Lato" charset="0"/>
                <a:ea typeface="MS PGothic" panose="020B0600070205080204" pitchFamily="34" charset="-128"/>
                <a:sym typeface="Lato" charset="0"/>
              </a:defRPr>
            </a:lvl5pPr>
            <a:lvl6pPr marL="25146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66" name="AutoShape 7"/>
          <p:cNvSpPr/>
          <p:nvPr/>
        </p:nvSpPr>
        <p:spPr bwMode="auto">
          <a:xfrm>
            <a:off x="1604222" y="3194972"/>
            <a:ext cx="1227086" cy="354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980" eaLnBrk="0">
              <a:defRPr sz="2500" b="1">
                <a:solidFill>
                  <a:srgbClr val="FFFFFF"/>
                </a:solidFill>
                <a:latin typeface="Lato" charset="0"/>
                <a:ea typeface="MS PGothic" panose="020B0600070205080204" pitchFamily="34" charset="-128"/>
                <a:sym typeface="Lato" charset="0"/>
              </a:defRPr>
            </a:lvl1pPr>
            <a:lvl2pPr marL="742950" indent="-285750" defTabSz="601980" eaLnBrk="0">
              <a:defRPr sz="2500" b="1">
                <a:solidFill>
                  <a:srgbClr val="FFFFFF"/>
                </a:solidFill>
                <a:latin typeface="Lato" charset="0"/>
                <a:ea typeface="MS PGothic" panose="020B0600070205080204" pitchFamily="34" charset="-128"/>
                <a:sym typeface="Lato" charset="0"/>
              </a:defRPr>
            </a:lvl2pPr>
            <a:lvl3pPr marL="1143000" indent="-228600" defTabSz="601980" eaLnBrk="0">
              <a:defRPr sz="2500" b="1">
                <a:solidFill>
                  <a:srgbClr val="FFFFFF"/>
                </a:solidFill>
                <a:latin typeface="Lato" charset="0"/>
                <a:ea typeface="MS PGothic" panose="020B0600070205080204" pitchFamily="34" charset="-128"/>
                <a:sym typeface="Lato" charset="0"/>
              </a:defRPr>
            </a:lvl3pPr>
            <a:lvl4pPr marL="1600200" indent="-228600" defTabSz="601980" eaLnBrk="0">
              <a:defRPr sz="2500" b="1">
                <a:solidFill>
                  <a:srgbClr val="FFFFFF"/>
                </a:solidFill>
                <a:latin typeface="Lato" charset="0"/>
                <a:ea typeface="MS PGothic" panose="020B0600070205080204" pitchFamily="34" charset="-128"/>
                <a:sym typeface="Lato" charset="0"/>
              </a:defRPr>
            </a:lvl4pPr>
            <a:lvl5pPr marL="2057400" indent="-228600" defTabSz="601980" eaLnBrk="0">
              <a:defRPr sz="2500" b="1">
                <a:solidFill>
                  <a:srgbClr val="FFFFFF"/>
                </a:solidFill>
                <a:latin typeface="Lato" charset="0"/>
                <a:ea typeface="MS PGothic" panose="020B0600070205080204" pitchFamily="34" charset="-128"/>
                <a:sym typeface="Lato" charset="0"/>
              </a:defRPr>
            </a:lvl5pPr>
            <a:lvl6pPr marL="25146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67" name="AutoShape 8"/>
          <p:cNvSpPr/>
          <p:nvPr/>
        </p:nvSpPr>
        <p:spPr bwMode="auto">
          <a:xfrm>
            <a:off x="6701300" y="2220145"/>
            <a:ext cx="1128983" cy="318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980" eaLnBrk="0">
              <a:defRPr sz="2500" b="1">
                <a:solidFill>
                  <a:srgbClr val="FFFFFF"/>
                </a:solidFill>
                <a:latin typeface="Lato" charset="0"/>
                <a:ea typeface="MS PGothic" panose="020B0600070205080204" pitchFamily="34" charset="-128"/>
                <a:sym typeface="Lato" charset="0"/>
              </a:defRPr>
            </a:lvl1pPr>
            <a:lvl2pPr marL="742950" indent="-285750" defTabSz="601980" eaLnBrk="0">
              <a:defRPr sz="2500" b="1">
                <a:solidFill>
                  <a:srgbClr val="FFFFFF"/>
                </a:solidFill>
                <a:latin typeface="Lato" charset="0"/>
                <a:ea typeface="MS PGothic" panose="020B0600070205080204" pitchFamily="34" charset="-128"/>
                <a:sym typeface="Lato" charset="0"/>
              </a:defRPr>
            </a:lvl2pPr>
            <a:lvl3pPr marL="1143000" indent="-228600" defTabSz="601980" eaLnBrk="0">
              <a:defRPr sz="2500" b="1">
                <a:solidFill>
                  <a:srgbClr val="FFFFFF"/>
                </a:solidFill>
                <a:latin typeface="Lato" charset="0"/>
                <a:ea typeface="MS PGothic" panose="020B0600070205080204" pitchFamily="34" charset="-128"/>
                <a:sym typeface="Lato" charset="0"/>
              </a:defRPr>
            </a:lvl3pPr>
            <a:lvl4pPr marL="1600200" indent="-228600" defTabSz="601980" eaLnBrk="0">
              <a:defRPr sz="2500" b="1">
                <a:solidFill>
                  <a:srgbClr val="FFFFFF"/>
                </a:solidFill>
                <a:latin typeface="Lato" charset="0"/>
                <a:ea typeface="MS PGothic" panose="020B0600070205080204" pitchFamily="34" charset="-128"/>
                <a:sym typeface="Lato" charset="0"/>
              </a:defRPr>
            </a:lvl4pPr>
            <a:lvl5pPr marL="2057400" indent="-228600" defTabSz="601980" eaLnBrk="0">
              <a:defRPr sz="2500" b="1">
                <a:solidFill>
                  <a:srgbClr val="FFFFFF"/>
                </a:solidFill>
                <a:latin typeface="Lato" charset="0"/>
                <a:ea typeface="MS PGothic" panose="020B0600070205080204" pitchFamily="34" charset="-128"/>
                <a:sym typeface="Lato" charset="0"/>
              </a:defRPr>
            </a:lvl5pPr>
            <a:lvl6pPr marL="25146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68" name="AutoShape 9"/>
          <p:cNvSpPr/>
          <p:nvPr/>
        </p:nvSpPr>
        <p:spPr bwMode="auto">
          <a:xfrm>
            <a:off x="1252899" y="2158214"/>
            <a:ext cx="1226537" cy="354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980" eaLnBrk="0">
              <a:defRPr sz="2500" b="1">
                <a:solidFill>
                  <a:srgbClr val="FFFFFF"/>
                </a:solidFill>
                <a:latin typeface="Lato" charset="0"/>
                <a:ea typeface="MS PGothic" panose="020B0600070205080204" pitchFamily="34" charset="-128"/>
                <a:sym typeface="Lato" charset="0"/>
              </a:defRPr>
            </a:lvl1pPr>
            <a:lvl2pPr marL="742950" indent="-285750" defTabSz="601980" eaLnBrk="0">
              <a:defRPr sz="2500" b="1">
                <a:solidFill>
                  <a:srgbClr val="FFFFFF"/>
                </a:solidFill>
                <a:latin typeface="Lato" charset="0"/>
                <a:ea typeface="MS PGothic" panose="020B0600070205080204" pitchFamily="34" charset="-128"/>
                <a:sym typeface="Lato" charset="0"/>
              </a:defRPr>
            </a:lvl2pPr>
            <a:lvl3pPr marL="1143000" indent="-228600" defTabSz="601980" eaLnBrk="0">
              <a:defRPr sz="2500" b="1">
                <a:solidFill>
                  <a:srgbClr val="FFFFFF"/>
                </a:solidFill>
                <a:latin typeface="Lato" charset="0"/>
                <a:ea typeface="MS PGothic" panose="020B0600070205080204" pitchFamily="34" charset="-128"/>
                <a:sym typeface="Lato" charset="0"/>
              </a:defRPr>
            </a:lvl3pPr>
            <a:lvl4pPr marL="1600200" indent="-228600" defTabSz="601980" eaLnBrk="0">
              <a:defRPr sz="2500" b="1">
                <a:solidFill>
                  <a:srgbClr val="FFFFFF"/>
                </a:solidFill>
                <a:latin typeface="Lato" charset="0"/>
                <a:ea typeface="MS PGothic" panose="020B0600070205080204" pitchFamily="34" charset="-128"/>
                <a:sym typeface="Lato" charset="0"/>
              </a:defRPr>
            </a:lvl4pPr>
            <a:lvl5pPr marL="2057400" indent="-228600" defTabSz="601980" eaLnBrk="0">
              <a:defRPr sz="2500" b="1">
                <a:solidFill>
                  <a:srgbClr val="FFFFFF"/>
                </a:solidFill>
                <a:latin typeface="Lato" charset="0"/>
                <a:ea typeface="MS PGothic" panose="020B0600070205080204" pitchFamily="34" charset="-128"/>
                <a:sym typeface="Lato" charset="0"/>
              </a:defRPr>
            </a:lvl5pPr>
            <a:lvl6pPr marL="25146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98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69" name="AutoShape 10"/>
          <p:cNvSpPr/>
          <p:nvPr/>
        </p:nvSpPr>
        <p:spPr bwMode="auto">
          <a:xfrm>
            <a:off x="3574347" y="1155993"/>
            <a:ext cx="497144" cy="1736467"/>
          </a:xfrm>
          <a:custGeom>
            <a:avLst/>
            <a:gdLst>
              <a:gd name="T0" fmla="+- 0 12581 3563"/>
              <a:gd name="T1" fmla="*/ T0 w 18037"/>
              <a:gd name="T2" fmla="*/ 10800 h 21600"/>
              <a:gd name="T3" fmla="+- 0 12581 3563"/>
              <a:gd name="T4" fmla="*/ T3 w 18037"/>
              <a:gd name="T5" fmla="*/ 10800 h 21600"/>
              <a:gd name="T6" fmla="+- 0 12581 3563"/>
              <a:gd name="T7" fmla="*/ T6 w 18037"/>
              <a:gd name="T8" fmla="*/ 10800 h 21600"/>
              <a:gd name="T9" fmla="+- 0 12581 3563"/>
              <a:gd name="T10" fmla="*/ T9 w 18037"/>
              <a:gd name="T11" fmla="*/ 10800 h 21600"/>
            </a:gdLst>
            <a:ahLst/>
            <a:cxnLst>
              <a:cxn ang="0">
                <a:pos x="T1" y="T2"/>
              </a:cxn>
              <a:cxn ang="0">
                <a:pos x="T4" y="T5"/>
              </a:cxn>
              <a:cxn ang="0">
                <a:pos x="T7" y="T8"/>
              </a:cxn>
              <a:cxn ang="0">
                <a:pos x="T10" y="T11"/>
              </a:cxn>
            </a:cxnLst>
            <a:rect l="0" t="0" r="r" b="b"/>
            <a:pathLst>
              <a:path w="18037" h="21600">
                <a:moveTo>
                  <a:pt x="18037" y="0"/>
                </a:moveTo>
                <a:cubicBezTo>
                  <a:pt x="15413" y="528"/>
                  <a:pt x="12938" y="1176"/>
                  <a:pt x="10687" y="1948"/>
                </a:cubicBezTo>
                <a:cubicBezTo>
                  <a:pt x="-3563" y="6836"/>
                  <a:pt x="-3563" y="14761"/>
                  <a:pt x="10687" y="19649"/>
                </a:cubicBezTo>
                <a:cubicBezTo>
                  <a:pt x="12938" y="20421"/>
                  <a:pt x="15413" y="21071"/>
                  <a:pt x="18037" y="21599"/>
                </a:cubicBezTo>
                <a:lnTo>
                  <a:pt x="18037" y="0"/>
                </a:lnTo>
                <a:close/>
              </a:path>
            </a:pathLst>
          </a:custGeom>
          <a:solidFill>
            <a:srgbClr val="77A9D3"/>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70" name="AutoShape 11"/>
          <p:cNvSpPr/>
          <p:nvPr/>
        </p:nvSpPr>
        <p:spPr bwMode="auto">
          <a:xfrm>
            <a:off x="3657105" y="2130821"/>
            <a:ext cx="364970" cy="228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500" b="0">
                <a:latin typeface="Arial" panose="020B0604020202020204" pitchFamily="34" charset="0"/>
                <a:ea typeface="微软雅黑" panose="020B0503020204020204" pitchFamily="34" charset="-122"/>
                <a:sym typeface="Arial" panose="020B0604020202020204" pitchFamily="34" charset="0"/>
              </a:rPr>
              <a:t>01</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71" name="AutoShape 12"/>
          <p:cNvSpPr/>
          <p:nvPr/>
        </p:nvSpPr>
        <p:spPr bwMode="auto">
          <a:xfrm>
            <a:off x="4128649" y="1019624"/>
            <a:ext cx="422722" cy="2009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175" y="45"/>
                  <a:pt x="6789" y="419"/>
                  <a:pt x="0" y="1136"/>
                </a:cubicBezTo>
                <a:lnTo>
                  <a:pt x="0" y="20463"/>
                </a:lnTo>
                <a:cubicBezTo>
                  <a:pt x="6789" y="21180"/>
                  <a:pt x="14175" y="21554"/>
                  <a:pt x="21600" y="21599"/>
                </a:cubicBezTo>
                <a:lnTo>
                  <a:pt x="21600" y="0"/>
                </a:lnTo>
                <a:close/>
              </a:path>
            </a:pathLst>
          </a:custGeom>
          <a:solidFill>
            <a:srgbClr val="A491BB"/>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72" name="AutoShape 13"/>
          <p:cNvSpPr/>
          <p:nvPr/>
        </p:nvSpPr>
        <p:spPr bwMode="auto">
          <a:xfrm>
            <a:off x="4158417" y="2464298"/>
            <a:ext cx="364375" cy="228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500" b="0">
                <a:latin typeface="Arial" panose="020B0604020202020204" pitchFamily="34" charset="0"/>
                <a:ea typeface="微软雅黑" panose="020B0503020204020204" pitchFamily="34" charset="-122"/>
                <a:sym typeface="Arial" panose="020B0604020202020204" pitchFamily="34" charset="0"/>
              </a:rPr>
              <a:t>02</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14"/>
          <p:cNvSpPr/>
          <p:nvPr/>
        </p:nvSpPr>
        <p:spPr bwMode="auto">
          <a:xfrm>
            <a:off x="4608528" y="1019624"/>
            <a:ext cx="422127" cy="2009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599"/>
                </a:lnTo>
                <a:cubicBezTo>
                  <a:pt x="7424" y="21556"/>
                  <a:pt x="14807" y="21185"/>
                  <a:pt x="21600" y="20470"/>
                </a:cubicBezTo>
                <a:lnTo>
                  <a:pt x="21600" y="1129"/>
                </a:lnTo>
                <a:cubicBezTo>
                  <a:pt x="14807" y="414"/>
                  <a:pt x="7424" y="43"/>
                  <a:pt x="0" y="0"/>
                </a:cubicBezTo>
                <a:close/>
              </a:path>
            </a:pathLst>
          </a:custGeom>
          <a:solidFill>
            <a:srgbClr val="77A9D3"/>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74" name="AutoShape 15"/>
          <p:cNvSpPr/>
          <p:nvPr/>
        </p:nvSpPr>
        <p:spPr bwMode="auto">
          <a:xfrm>
            <a:off x="4635319" y="2464298"/>
            <a:ext cx="364375" cy="228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500" b="0">
                <a:latin typeface="Arial" panose="020B0604020202020204" pitchFamily="34" charset="0"/>
                <a:ea typeface="微软雅黑" panose="020B0503020204020204" pitchFamily="34" charset="-122"/>
                <a:sym typeface="Arial" panose="020B0604020202020204" pitchFamily="34" charset="0"/>
              </a:rPr>
              <a:t>03</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75" name="AutoShape 16"/>
          <p:cNvSpPr/>
          <p:nvPr/>
        </p:nvSpPr>
        <p:spPr bwMode="auto">
          <a:xfrm>
            <a:off x="5089002" y="1154206"/>
            <a:ext cx="498335" cy="1737658"/>
          </a:xfrm>
          <a:custGeom>
            <a:avLst/>
            <a:gdLst>
              <a:gd name="T0" fmla="*/ 9022 w 18044"/>
              <a:gd name="T1" fmla="*/ 10800 h 21600"/>
              <a:gd name="T2" fmla="*/ 9022 w 18044"/>
              <a:gd name="T3" fmla="*/ 10800 h 21600"/>
              <a:gd name="T4" fmla="*/ 9022 w 18044"/>
              <a:gd name="T5" fmla="*/ 10800 h 21600"/>
              <a:gd name="T6" fmla="*/ 9022 w 18044"/>
              <a:gd name="T7" fmla="*/ 10800 h 21600"/>
            </a:gdLst>
            <a:ahLst/>
            <a:cxnLst>
              <a:cxn ang="0">
                <a:pos x="T0" y="T1"/>
              </a:cxn>
              <a:cxn ang="0">
                <a:pos x="T2" y="T3"/>
              </a:cxn>
              <a:cxn ang="0">
                <a:pos x="T4" y="T5"/>
              </a:cxn>
              <a:cxn ang="0">
                <a:pos x="T6" y="T7"/>
              </a:cxn>
            </a:cxnLst>
            <a:rect l="0" t="0" r="r" b="b"/>
            <a:pathLst>
              <a:path w="18044" h="21600">
                <a:moveTo>
                  <a:pt x="0" y="0"/>
                </a:moveTo>
                <a:lnTo>
                  <a:pt x="0" y="21599"/>
                </a:lnTo>
                <a:cubicBezTo>
                  <a:pt x="2632" y="21070"/>
                  <a:pt x="5116" y="20418"/>
                  <a:pt x="7374" y="19643"/>
                </a:cubicBezTo>
                <a:cubicBezTo>
                  <a:pt x="21599" y="14759"/>
                  <a:pt x="21599" y="6839"/>
                  <a:pt x="7374" y="1954"/>
                </a:cubicBezTo>
                <a:cubicBezTo>
                  <a:pt x="5116" y="1179"/>
                  <a:pt x="2632" y="529"/>
                  <a:pt x="0" y="0"/>
                </a:cubicBezTo>
                <a:close/>
              </a:path>
            </a:pathLst>
          </a:custGeom>
          <a:solidFill>
            <a:srgbClr val="A491BB"/>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76" name="AutoShape 17"/>
          <p:cNvSpPr/>
          <p:nvPr/>
        </p:nvSpPr>
        <p:spPr bwMode="auto">
          <a:xfrm>
            <a:off x="5127700" y="2124865"/>
            <a:ext cx="364970" cy="228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500" b="0">
                <a:latin typeface="Arial" panose="020B0604020202020204" pitchFamily="34" charset="0"/>
                <a:ea typeface="微软雅黑" panose="020B0503020204020204" pitchFamily="34" charset="-122"/>
                <a:sym typeface="Arial" panose="020B0604020202020204" pitchFamily="34" charset="0"/>
              </a:rPr>
              <a:t>04</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77" name="AutoShape 18"/>
          <p:cNvSpPr/>
          <p:nvPr/>
        </p:nvSpPr>
        <p:spPr bwMode="auto">
          <a:xfrm>
            <a:off x="3320117" y="2339245"/>
            <a:ext cx="345917" cy="581799"/>
          </a:xfrm>
          <a:custGeom>
            <a:avLst/>
            <a:gdLst>
              <a:gd name="T0" fmla="*/ 461169 w 21600"/>
              <a:gd name="T1" fmla="*/ 775494 h 21600"/>
              <a:gd name="T2" fmla="*/ 461169 w 21600"/>
              <a:gd name="T3" fmla="*/ 775494 h 21600"/>
              <a:gd name="T4" fmla="*/ 461169 w 21600"/>
              <a:gd name="T5" fmla="*/ 775494 h 21600"/>
              <a:gd name="T6" fmla="*/ 461169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057" y="4474"/>
                  <a:pt x="5213" y="8744"/>
                  <a:pt x="9365" y="12671"/>
                </a:cubicBezTo>
                <a:cubicBezTo>
                  <a:pt x="12814" y="15934"/>
                  <a:pt x="16923" y="18932"/>
                  <a:pt x="21600" y="21599"/>
                </a:cubicBezTo>
              </a:path>
            </a:pathLst>
          </a:custGeom>
          <a:solidFill>
            <a:srgbClr val="77A9D3"/>
          </a:solidFill>
          <a:ln w="101600" cap="flat" cmpd="sng">
            <a:solidFill>
              <a:srgbClr val="77A9D3"/>
            </a:solidFill>
            <a:prstDash val="solid"/>
            <a:miter lim="0"/>
            <a:headEnd type="oval" w="med" len="med"/>
          </a:ln>
          <a:effec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AutoShape 19"/>
          <p:cNvSpPr/>
          <p:nvPr/>
        </p:nvSpPr>
        <p:spPr bwMode="auto">
          <a:xfrm>
            <a:off x="2562196" y="2123676"/>
            <a:ext cx="428080" cy="428161"/>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AutoShape 20"/>
          <p:cNvSpPr/>
          <p:nvPr/>
        </p:nvSpPr>
        <p:spPr bwMode="auto">
          <a:xfrm>
            <a:off x="2627091" y="2184415"/>
            <a:ext cx="302455" cy="30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77A9D3"/>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80" name="AutoShape 21"/>
          <p:cNvSpPr/>
          <p:nvPr/>
        </p:nvSpPr>
        <p:spPr bwMode="auto">
          <a:xfrm>
            <a:off x="2623984" y="2208086"/>
            <a:ext cx="302715" cy="2432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184" tIns="26184" rIns="26184" bIns="26184"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latin typeface="Arial" panose="020B0604020202020204" pitchFamily="34" charset="0"/>
                <a:ea typeface="微软雅黑" panose="020B0503020204020204" pitchFamily="34" charset="-122"/>
                <a:sym typeface="Arial" panose="020B0604020202020204" pitchFamily="34" charset="0"/>
              </a:rPr>
              <a:t>01</a:t>
            </a:r>
            <a:endParaRPr lang="es-E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Line 22"/>
          <p:cNvSpPr>
            <a:spLocks noChangeShapeType="1"/>
          </p:cNvSpPr>
          <p:nvPr/>
        </p:nvSpPr>
        <p:spPr bwMode="auto">
          <a:xfrm>
            <a:off x="3079583" y="2339839"/>
            <a:ext cx="282807" cy="0"/>
          </a:xfrm>
          <a:prstGeom prst="line">
            <a:avLst/>
          </a:prstGeom>
          <a:noFill/>
          <a:ln w="6350" cap="flat" cmpd="sng">
            <a:solidFill>
              <a:schemeClr val="bg1">
                <a:lumMod val="65000"/>
              </a:schemeClr>
            </a:solidFill>
            <a:prstDash val="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67640">
              <a:defRPr/>
            </a:pPr>
            <a:endParaRPr lang="es-ES" sz="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AutoShape 23"/>
          <p:cNvSpPr/>
          <p:nvPr/>
        </p:nvSpPr>
        <p:spPr bwMode="auto">
          <a:xfrm>
            <a:off x="3633289" y="2885911"/>
            <a:ext cx="643013" cy="365039"/>
          </a:xfrm>
          <a:custGeom>
            <a:avLst/>
            <a:gdLst>
              <a:gd name="T0" fmla="*/ 857250 w 21600"/>
              <a:gd name="T1" fmla="*/ 486568 h 21600"/>
              <a:gd name="T2" fmla="*/ 857250 w 21600"/>
              <a:gd name="T3" fmla="*/ 486568 h 21600"/>
              <a:gd name="T4" fmla="*/ 857250 w 21600"/>
              <a:gd name="T5" fmla="*/ 486568 h 21600"/>
              <a:gd name="T6" fmla="*/ 857250 w 21600"/>
              <a:gd name="T7" fmla="*/ 4865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952" y="5171"/>
                  <a:pt x="6281" y="9632"/>
                  <a:pt x="9898" y="13266"/>
                </a:cubicBezTo>
                <a:cubicBezTo>
                  <a:pt x="13569" y="16954"/>
                  <a:pt x="17505" y="19757"/>
                  <a:pt x="21600" y="21599"/>
                </a:cubicBezTo>
              </a:path>
            </a:pathLst>
          </a:custGeom>
          <a:noFill/>
          <a:ln w="101600" cap="flat" cmpd="sng">
            <a:solidFill>
              <a:srgbClr val="A491BB"/>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AutoShape 24"/>
          <p:cNvSpPr/>
          <p:nvPr/>
        </p:nvSpPr>
        <p:spPr bwMode="auto">
          <a:xfrm>
            <a:off x="2922997" y="3177107"/>
            <a:ext cx="428676" cy="428162"/>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AutoShape 25"/>
          <p:cNvSpPr/>
          <p:nvPr/>
        </p:nvSpPr>
        <p:spPr bwMode="auto">
          <a:xfrm>
            <a:off x="2989085" y="3237847"/>
            <a:ext cx="302455" cy="3031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A491BB"/>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85" name="Line 26"/>
          <p:cNvSpPr>
            <a:spLocks noChangeShapeType="1"/>
          </p:cNvSpPr>
          <p:nvPr/>
        </p:nvSpPr>
        <p:spPr bwMode="auto">
          <a:xfrm flipH="1">
            <a:off x="3361199" y="2922831"/>
            <a:ext cx="231009" cy="230457"/>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67640">
              <a:defRPr/>
            </a:pPr>
            <a:endParaRPr lang="es-ES" sz="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AutoShape 27"/>
          <p:cNvSpPr/>
          <p:nvPr/>
        </p:nvSpPr>
        <p:spPr bwMode="auto">
          <a:xfrm>
            <a:off x="2990145" y="3258542"/>
            <a:ext cx="302715" cy="2432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184" tIns="26184" rIns="26184" bIns="26184"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latin typeface="Arial" panose="020B0604020202020204" pitchFamily="34" charset="0"/>
                <a:ea typeface="微软雅黑" panose="020B0503020204020204" pitchFamily="34" charset="-122"/>
                <a:sym typeface="Arial" panose="020B0604020202020204" pitchFamily="34" charset="0"/>
              </a:rPr>
              <a:t>02</a:t>
            </a:r>
            <a:endParaRPr lang="es-E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AutoShape 28"/>
          <p:cNvSpPr/>
          <p:nvPr/>
        </p:nvSpPr>
        <p:spPr bwMode="auto">
          <a:xfrm>
            <a:off x="4175683" y="3223555"/>
            <a:ext cx="749587" cy="64314"/>
          </a:xfrm>
          <a:custGeom>
            <a:avLst/>
            <a:gdLst>
              <a:gd name="T0" fmla="*/ 999331 w 21600"/>
              <a:gd name="T1" fmla="*/ 85721 h 21275"/>
              <a:gd name="T2" fmla="*/ 999331 w 21600"/>
              <a:gd name="T3" fmla="*/ 85721 h 21275"/>
              <a:gd name="T4" fmla="*/ 999331 w 21600"/>
              <a:gd name="T5" fmla="*/ 85721 h 21275"/>
              <a:gd name="T6" fmla="*/ 999331 w 21600"/>
              <a:gd name="T7" fmla="*/ 85721 h 21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75">
                <a:moveTo>
                  <a:pt x="0" y="0"/>
                </a:moveTo>
                <a:cubicBezTo>
                  <a:pt x="3775" y="13687"/>
                  <a:pt x="7706" y="20851"/>
                  <a:pt x="11664" y="21257"/>
                </a:cubicBezTo>
                <a:cubicBezTo>
                  <a:pt x="15012" y="21599"/>
                  <a:pt x="18350" y="17101"/>
                  <a:pt x="21600" y="7866"/>
                </a:cubicBezTo>
              </a:path>
            </a:pathLst>
          </a:custGeom>
          <a:noFill/>
          <a:ln w="101600" cap="flat" cmpd="sng">
            <a:solidFill>
              <a:srgbClr val="77A9D3"/>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29"/>
          <p:cNvSpPr/>
          <p:nvPr/>
        </p:nvSpPr>
        <p:spPr bwMode="auto">
          <a:xfrm>
            <a:off x="3793448" y="3657674"/>
            <a:ext cx="428080" cy="428757"/>
          </a:xfrm>
          <a:custGeom>
            <a:avLst/>
            <a:gdLst>
              <a:gd name="T0" fmla="*/ 570706 w 21600"/>
              <a:gd name="T1" fmla="*/ 571500 h 21600"/>
              <a:gd name="T2" fmla="*/ 570706 w 21600"/>
              <a:gd name="T3" fmla="*/ 571500 h 21600"/>
              <a:gd name="T4" fmla="*/ 570706 w 21600"/>
              <a:gd name="T5" fmla="*/ 571500 h 21600"/>
              <a:gd name="T6" fmla="*/ 570706 w 21600"/>
              <a:gd name="T7" fmla="*/ 571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AutoShape 30"/>
          <p:cNvSpPr/>
          <p:nvPr/>
        </p:nvSpPr>
        <p:spPr bwMode="auto">
          <a:xfrm>
            <a:off x="3857749" y="3718414"/>
            <a:ext cx="302455" cy="30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77A9D3"/>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90" name="Line 31"/>
          <p:cNvSpPr>
            <a:spLocks noChangeShapeType="1"/>
          </p:cNvSpPr>
          <p:nvPr/>
        </p:nvSpPr>
        <p:spPr bwMode="auto">
          <a:xfrm flipH="1">
            <a:off x="4082804" y="3249163"/>
            <a:ext cx="88711" cy="311444"/>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67640">
              <a:defRPr/>
            </a:pPr>
            <a:endParaRPr lang="es-ES" sz="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32"/>
          <p:cNvSpPr/>
          <p:nvPr/>
        </p:nvSpPr>
        <p:spPr bwMode="auto">
          <a:xfrm>
            <a:off x="3893270" y="3744725"/>
            <a:ext cx="240939" cy="2271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184" tIns="26184" rIns="26184" bIns="26184"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latin typeface="Arial" panose="020B0604020202020204" pitchFamily="34" charset="0"/>
                <a:ea typeface="微软雅黑" panose="020B0503020204020204" pitchFamily="34" charset="-122"/>
                <a:sym typeface="Arial" panose="020B0604020202020204" pitchFamily="34" charset="0"/>
              </a:rPr>
              <a:t>03</a:t>
            </a:r>
            <a:endParaRPr lang="es-E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AutoShape 34"/>
          <p:cNvSpPr/>
          <p:nvPr/>
        </p:nvSpPr>
        <p:spPr bwMode="auto">
          <a:xfrm>
            <a:off x="4852039" y="3657674"/>
            <a:ext cx="428080" cy="428757"/>
          </a:xfrm>
          <a:custGeom>
            <a:avLst/>
            <a:gdLst>
              <a:gd name="T0" fmla="*/ 570706 w 21600"/>
              <a:gd name="T1" fmla="*/ 571500 h 21600"/>
              <a:gd name="T2" fmla="*/ 570706 w 21600"/>
              <a:gd name="T3" fmla="*/ 571500 h 21600"/>
              <a:gd name="T4" fmla="*/ 570706 w 21600"/>
              <a:gd name="T5" fmla="*/ 571500 h 21600"/>
              <a:gd name="T6" fmla="*/ 570706 w 21600"/>
              <a:gd name="T7" fmla="*/ 571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AutoShape 35"/>
          <p:cNvSpPr/>
          <p:nvPr/>
        </p:nvSpPr>
        <p:spPr bwMode="auto">
          <a:xfrm>
            <a:off x="4916936" y="3718414"/>
            <a:ext cx="302455" cy="30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A491BB"/>
          </a:solidFill>
          <a:ln>
            <a:noFill/>
          </a:ln>
          <a:effectLst/>
        </p:spPr>
        <p:txBody>
          <a:bodyPr lIns="0" tIns="0" rIns="0" bIns="0" anchor="ctr"/>
          <a:lstStyle/>
          <a:p>
            <a:pPr>
              <a:lnSpc>
                <a:spcPct val="120000"/>
              </a:lnSpc>
              <a:defRPr/>
            </a:pPr>
            <a:endParaRPr lang="es-ES" sz="2100">
              <a:solidFill>
                <a:srgbClr val="DBDBDB"/>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94" name="Line 36"/>
          <p:cNvSpPr>
            <a:spLocks noChangeShapeType="1"/>
          </p:cNvSpPr>
          <p:nvPr/>
        </p:nvSpPr>
        <p:spPr bwMode="auto">
          <a:xfrm>
            <a:off x="4874068" y="3249163"/>
            <a:ext cx="89307" cy="311444"/>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67640">
              <a:defRPr/>
            </a:pPr>
            <a:endParaRPr lang="es-ES" sz="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37"/>
          <p:cNvSpPr/>
          <p:nvPr/>
        </p:nvSpPr>
        <p:spPr bwMode="auto">
          <a:xfrm>
            <a:off x="4844762" y="3705447"/>
            <a:ext cx="450970" cy="2754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184" tIns="26184" rIns="26184" bIns="26184"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latin typeface="Arial" panose="020B0604020202020204" pitchFamily="34" charset="0"/>
                <a:ea typeface="微软雅黑" panose="020B0503020204020204" pitchFamily="34" charset="-122"/>
                <a:sym typeface="Arial" panose="020B0604020202020204" pitchFamily="34" charset="0"/>
              </a:rPr>
              <a:t>04</a:t>
            </a:r>
            <a:endParaRPr lang="es-E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AutoShape 39"/>
          <p:cNvSpPr/>
          <p:nvPr/>
        </p:nvSpPr>
        <p:spPr bwMode="auto">
          <a:xfrm>
            <a:off x="5656997" y="3262265"/>
            <a:ext cx="428080" cy="428161"/>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AutoShape 40"/>
          <p:cNvSpPr/>
          <p:nvPr/>
        </p:nvSpPr>
        <p:spPr bwMode="auto">
          <a:xfrm>
            <a:off x="5721894" y="3323003"/>
            <a:ext cx="302455" cy="3031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77A9D3"/>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98" name="Line 41"/>
          <p:cNvSpPr>
            <a:spLocks noChangeShapeType="1"/>
          </p:cNvSpPr>
          <p:nvPr/>
        </p:nvSpPr>
        <p:spPr bwMode="auto">
          <a:xfrm>
            <a:off x="5414080" y="3041930"/>
            <a:ext cx="230413" cy="230457"/>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67640">
              <a:defRPr/>
            </a:pPr>
            <a:endParaRPr lang="es-ES" sz="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AutoShape 42"/>
          <p:cNvSpPr/>
          <p:nvPr/>
        </p:nvSpPr>
        <p:spPr bwMode="auto">
          <a:xfrm>
            <a:off x="5718786" y="3346675"/>
            <a:ext cx="302715" cy="2432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184" tIns="26184" rIns="26184" bIns="26184"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latin typeface="Arial" panose="020B0604020202020204" pitchFamily="34" charset="0"/>
                <a:ea typeface="微软雅黑" panose="020B0503020204020204" pitchFamily="34" charset="-122"/>
                <a:sym typeface="Arial" panose="020B0604020202020204" pitchFamily="34" charset="0"/>
              </a:rPr>
              <a:t>05</a:t>
            </a:r>
            <a:endParaRPr lang="es-E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AutoShape 44"/>
          <p:cNvSpPr/>
          <p:nvPr/>
        </p:nvSpPr>
        <p:spPr bwMode="auto">
          <a:xfrm>
            <a:off x="6211298" y="2190371"/>
            <a:ext cx="428081" cy="428161"/>
          </a:xfrm>
          <a:custGeom>
            <a:avLst/>
            <a:gdLst>
              <a:gd name="T0" fmla="*/ 570707 w 21600"/>
              <a:gd name="T1" fmla="*/ 570706 h 21600"/>
              <a:gd name="T2" fmla="*/ 570707 w 21600"/>
              <a:gd name="T3" fmla="*/ 570706 h 21600"/>
              <a:gd name="T4" fmla="*/ 570707 w 21600"/>
              <a:gd name="T5" fmla="*/ 570706 h 21600"/>
              <a:gd name="T6" fmla="*/ 570707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AutoShape 45"/>
          <p:cNvSpPr/>
          <p:nvPr/>
        </p:nvSpPr>
        <p:spPr bwMode="auto">
          <a:xfrm>
            <a:off x="6276196" y="2251111"/>
            <a:ext cx="302455" cy="30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02" name="AutoShape 46"/>
          <p:cNvSpPr/>
          <p:nvPr/>
        </p:nvSpPr>
        <p:spPr bwMode="auto">
          <a:xfrm>
            <a:off x="6273088" y="2274782"/>
            <a:ext cx="302715" cy="2432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491BB"/>
          </a:solidFill>
          <a:ln>
            <a:noFill/>
          </a:ln>
          <a:effectLst/>
        </p:spPr>
        <p:txBody>
          <a:bodyPr lIns="26184" tIns="26184" rIns="26184" bIns="26184"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latin typeface="Arial" panose="020B0604020202020204" pitchFamily="34" charset="0"/>
                <a:ea typeface="微软雅黑" panose="020B0503020204020204" pitchFamily="34" charset="-122"/>
                <a:sym typeface="Arial" panose="020B0604020202020204" pitchFamily="34" charset="0"/>
              </a:rPr>
              <a:t>06</a:t>
            </a:r>
            <a:endParaRPr lang="es-E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Line 47"/>
          <p:cNvSpPr>
            <a:spLocks noChangeShapeType="1"/>
          </p:cNvSpPr>
          <p:nvPr/>
        </p:nvSpPr>
        <p:spPr bwMode="auto">
          <a:xfrm>
            <a:off x="5840375" y="2391648"/>
            <a:ext cx="282806" cy="0"/>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67640">
              <a:defRPr/>
            </a:pPr>
            <a:endParaRPr lang="es-ES" sz="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33"/>
          <p:cNvSpPr/>
          <p:nvPr/>
        </p:nvSpPr>
        <p:spPr bwMode="auto">
          <a:xfrm rot="10627777" flipV="1">
            <a:off x="4866328" y="2907349"/>
            <a:ext cx="655516" cy="334073"/>
          </a:xfrm>
          <a:custGeom>
            <a:avLst/>
            <a:gdLst>
              <a:gd name="T0" fmla="*/ 873919 w 21600"/>
              <a:gd name="T1" fmla="*/ 445293 h 21600"/>
              <a:gd name="T2" fmla="*/ 873919 w 21600"/>
              <a:gd name="T3" fmla="*/ 445293 h 21600"/>
              <a:gd name="T4" fmla="*/ 873919 w 21600"/>
              <a:gd name="T5" fmla="*/ 445293 h 21600"/>
              <a:gd name="T6" fmla="*/ 873919 w 21600"/>
              <a:gd name="T7" fmla="*/ 445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32" y="3949"/>
                  <a:pt x="4452" y="7455"/>
                  <a:pt x="6927" y="10463"/>
                </a:cubicBezTo>
                <a:cubicBezTo>
                  <a:pt x="11450" y="15964"/>
                  <a:pt x="16422" y="19738"/>
                  <a:pt x="21599" y="21600"/>
                </a:cubicBezTo>
              </a:path>
            </a:pathLst>
          </a:custGeom>
          <a:noFill/>
          <a:ln w="101600" cap="flat" cmpd="sng">
            <a:solidFill>
              <a:srgbClr val="A491BB"/>
            </a:solidFill>
            <a:prstDash val="solid"/>
            <a:miter lim="0"/>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38"/>
          <p:cNvSpPr/>
          <p:nvPr/>
        </p:nvSpPr>
        <p:spPr bwMode="auto">
          <a:xfrm rot="172778" flipH="1">
            <a:off x="5392052" y="2376760"/>
            <a:ext cx="410814" cy="647900"/>
          </a:xfrm>
          <a:custGeom>
            <a:avLst/>
            <a:gdLst>
              <a:gd name="T0" fmla="*/ 547688 w 21600"/>
              <a:gd name="T1" fmla="*/ 863600 h 21600"/>
              <a:gd name="T2" fmla="*/ 547688 w 21600"/>
              <a:gd name="T3" fmla="*/ 863600 h 21600"/>
              <a:gd name="T4" fmla="*/ 547688 w 21600"/>
              <a:gd name="T5" fmla="*/ 863600 h 21600"/>
              <a:gd name="T6" fmla="*/ 547688 w 21600"/>
              <a:gd name="T7" fmla="*/ 863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1" y="4059"/>
                  <a:pt x="4096" y="7943"/>
                  <a:pt x="7570" y="11508"/>
                </a:cubicBezTo>
                <a:cubicBezTo>
                  <a:pt x="11303" y="15340"/>
                  <a:pt x="16046" y="18752"/>
                  <a:pt x="21599" y="21600"/>
                </a:cubicBezTo>
              </a:path>
            </a:pathLst>
          </a:custGeom>
          <a:noFill/>
          <a:ln w="101600" cap="flat" cmpd="sng">
            <a:solidFill>
              <a:srgbClr val="77A9D3"/>
            </a:solidFill>
            <a:prstDash val="solid"/>
            <a:miter lim="0"/>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43"/>
          <p:cNvSpPr/>
          <p:nvPr/>
        </p:nvSpPr>
        <p:spPr bwMode="auto">
          <a:xfrm>
            <a:off x="5761784" y="2330907"/>
            <a:ext cx="120863" cy="12088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491BB"/>
          </a:solidFill>
          <a:ln>
            <a:noFill/>
          </a:ln>
          <a:effectLst/>
        </p:spPr>
        <p:txBody>
          <a:bodyPr lIns="0" tIns="0" rIns="0" bIns="0" anchor="ctr"/>
          <a:lstStyle/>
          <a:p>
            <a:pPr>
              <a:lnSpc>
                <a:spcPct val="120000"/>
              </a:lnSpc>
              <a:defRPr/>
            </a:pPr>
            <a:endParaRPr lang="es-ES" sz="21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childTnLst>
                          </p:cTn>
                        </p:par>
                        <p:par>
                          <p:cTn id="17" fill="hold">
                            <p:stCondLst>
                              <p:cond delay="1350"/>
                            </p:stCondLst>
                            <p:childTnLst>
                              <p:par>
                                <p:cTn id="18" presetID="22" presetClass="entr" presetSubtype="1" fill="hold" nodeType="afterEffect">
                                  <p:stCondLst>
                                    <p:cond delay="100"/>
                                  </p:stCondLst>
                                  <p:childTnLst>
                                    <p:set>
                                      <p:cBhvr>
                                        <p:cTn id="19" dur="1" fill="hold">
                                          <p:stCondLst>
                                            <p:cond delay="0"/>
                                          </p:stCondLst>
                                        </p:cTn>
                                        <p:tgtEl>
                                          <p:spTgt spid="69"/>
                                        </p:tgtEl>
                                        <p:attrNameLst>
                                          <p:attrName>style.visibility</p:attrName>
                                        </p:attrNameLst>
                                      </p:cBhvr>
                                      <p:to>
                                        <p:strVal val="visible"/>
                                      </p:to>
                                    </p:set>
                                    <p:animEffect transition="in" filter="wipe(up)">
                                      <p:cBhvr>
                                        <p:cTn id="20" dur="500"/>
                                        <p:tgtEl>
                                          <p:spTgt spid="69"/>
                                        </p:tgtEl>
                                      </p:cBhvr>
                                    </p:animEffect>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2" presetClass="entr" presetSubtype="1" fill="hold" nodeType="afterEffect">
                                  <p:stCondLst>
                                    <p:cond delay="100"/>
                                  </p:stCondLst>
                                  <p:childTnLst>
                                    <p:set>
                                      <p:cBhvr>
                                        <p:cTn id="28" dur="1" fill="hold">
                                          <p:stCondLst>
                                            <p:cond delay="0"/>
                                          </p:stCondLst>
                                        </p:cTn>
                                        <p:tgtEl>
                                          <p:spTgt spid="71"/>
                                        </p:tgtEl>
                                        <p:attrNameLst>
                                          <p:attrName>style.visibility</p:attrName>
                                        </p:attrNameLst>
                                      </p:cBhvr>
                                      <p:to>
                                        <p:strVal val="visible"/>
                                      </p:to>
                                    </p:set>
                                    <p:animEffect transition="in" filter="wipe(up)">
                                      <p:cBhvr>
                                        <p:cTn id="29" dur="500"/>
                                        <p:tgtEl>
                                          <p:spTgt spid="71"/>
                                        </p:tgtEl>
                                      </p:cBhvr>
                                    </p:animEffect>
                                  </p:childTnLst>
                                </p:cTn>
                              </p:par>
                            </p:childTnLst>
                          </p:cTn>
                        </p:par>
                        <p:par>
                          <p:cTn id="30" fill="hold">
                            <p:stCondLst>
                              <p:cond delay="3050"/>
                            </p:stCondLst>
                            <p:childTnLst>
                              <p:par>
                                <p:cTn id="31" presetID="2" presetClass="entr" presetSubtype="4"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ppt_x"/>
                                          </p:val>
                                        </p:tav>
                                        <p:tav tm="100000">
                                          <p:val>
                                            <p:strVal val="#ppt_x"/>
                                          </p:val>
                                        </p:tav>
                                      </p:tavLst>
                                    </p:anim>
                                    <p:anim calcmode="lin" valueType="num">
                                      <p:cBhvr additive="base">
                                        <p:cTn id="34" dur="500" fill="hold"/>
                                        <p:tgtEl>
                                          <p:spTgt spid="74"/>
                                        </p:tgtEl>
                                        <p:attrNameLst>
                                          <p:attrName>ppt_y</p:attrName>
                                        </p:attrNameLst>
                                      </p:cBhvr>
                                      <p:tavLst>
                                        <p:tav tm="0">
                                          <p:val>
                                            <p:strVal val="1+#ppt_h/2"/>
                                          </p:val>
                                        </p:tav>
                                        <p:tav tm="100000">
                                          <p:val>
                                            <p:strVal val="#ppt_y"/>
                                          </p:val>
                                        </p:tav>
                                      </p:tavLst>
                                    </p:anim>
                                  </p:childTnLst>
                                </p:cTn>
                              </p:par>
                            </p:childTnLst>
                          </p:cTn>
                        </p:par>
                        <p:par>
                          <p:cTn id="35" fill="hold">
                            <p:stCondLst>
                              <p:cond delay="3550"/>
                            </p:stCondLst>
                            <p:childTnLst>
                              <p:par>
                                <p:cTn id="36" presetID="22" presetClass="entr" presetSubtype="1" fill="hold" nodeType="afterEffect">
                                  <p:stCondLst>
                                    <p:cond delay="100"/>
                                  </p:stCondLst>
                                  <p:childTnLst>
                                    <p:set>
                                      <p:cBhvr>
                                        <p:cTn id="37" dur="1" fill="hold">
                                          <p:stCondLst>
                                            <p:cond delay="0"/>
                                          </p:stCondLst>
                                        </p:cTn>
                                        <p:tgtEl>
                                          <p:spTgt spid="73"/>
                                        </p:tgtEl>
                                        <p:attrNameLst>
                                          <p:attrName>style.visibility</p:attrName>
                                        </p:attrNameLst>
                                      </p:cBhvr>
                                      <p:to>
                                        <p:strVal val="visible"/>
                                      </p:to>
                                    </p:set>
                                    <p:animEffect transition="in" filter="wipe(up)">
                                      <p:cBhvr>
                                        <p:cTn id="38" dur="500"/>
                                        <p:tgtEl>
                                          <p:spTgt spid="73"/>
                                        </p:tgtEl>
                                      </p:cBhvr>
                                    </p:animEffect>
                                  </p:childTnLst>
                                </p:cTn>
                              </p:par>
                            </p:childTnLst>
                          </p:cTn>
                        </p:par>
                        <p:par>
                          <p:cTn id="39" fill="hold">
                            <p:stCondLst>
                              <p:cond delay="4150"/>
                            </p:stCondLst>
                            <p:childTnLst>
                              <p:par>
                                <p:cTn id="40" presetID="2" presetClass="entr" presetSubtype="4"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ppt_x"/>
                                          </p:val>
                                        </p:tav>
                                        <p:tav tm="100000">
                                          <p:val>
                                            <p:strVal val="#ppt_x"/>
                                          </p:val>
                                        </p:tav>
                                      </p:tavLst>
                                    </p:anim>
                                    <p:anim calcmode="lin" valueType="num">
                                      <p:cBhvr additive="base">
                                        <p:cTn id="43" dur="5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4650"/>
                            </p:stCondLst>
                            <p:childTnLst>
                              <p:par>
                                <p:cTn id="45" presetID="22" presetClass="entr" presetSubtype="1" fill="hold" nodeType="afterEffect">
                                  <p:stCondLst>
                                    <p:cond delay="100"/>
                                  </p:stCondLst>
                                  <p:childTnLst>
                                    <p:set>
                                      <p:cBhvr>
                                        <p:cTn id="46" dur="1" fill="hold">
                                          <p:stCondLst>
                                            <p:cond delay="0"/>
                                          </p:stCondLst>
                                        </p:cTn>
                                        <p:tgtEl>
                                          <p:spTgt spid="75"/>
                                        </p:tgtEl>
                                        <p:attrNameLst>
                                          <p:attrName>style.visibility</p:attrName>
                                        </p:attrNameLst>
                                      </p:cBhvr>
                                      <p:to>
                                        <p:strVal val="visible"/>
                                      </p:to>
                                    </p:set>
                                    <p:animEffect transition="in" filter="wipe(up)">
                                      <p:cBhvr>
                                        <p:cTn id="47" dur="500"/>
                                        <p:tgtEl>
                                          <p:spTgt spid="75"/>
                                        </p:tgtEl>
                                      </p:cBhvr>
                                    </p:animEffect>
                                  </p:childTnLst>
                                </p:cTn>
                              </p:par>
                            </p:childTnLst>
                          </p:cTn>
                        </p:par>
                        <p:par>
                          <p:cTn id="48" fill="hold">
                            <p:stCondLst>
                              <p:cond delay="5250"/>
                            </p:stCondLst>
                            <p:childTnLst>
                              <p:par>
                                <p:cTn id="49" presetID="9" presetClass="entr" presetSubtype="0" fill="hold" grpId="0" nodeType="afterEffect">
                                  <p:stCondLst>
                                    <p:cond delay="100"/>
                                  </p:stCondLst>
                                  <p:childTnLst>
                                    <p:set>
                                      <p:cBhvr>
                                        <p:cTn id="50" dur="1" fill="hold">
                                          <p:stCondLst>
                                            <p:cond delay="0"/>
                                          </p:stCondLst>
                                        </p:cTn>
                                        <p:tgtEl>
                                          <p:spTgt spid="80"/>
                                        </p:tgtEl>
                                        <p:attrNameLst>
                                          <p:attrName>style.visibility</p:attrName>
                                        </p:attrNameLst>
                                      </p:cBhvr>
                                      <p:to>
                                        <p:strVal val="visible"/>
                                      </p:to>
                                    </p:set>
                                    <p:animEffect transition="in" filter="dissolve">
                                      <p:cBhvr>
                                        <p:cTn id="51" dur="500"/>
                                        <p:tgtEl>
                                          <p:spTgt spid="80"/>
                                        </p:tgtEl>
                                      </p:cBhvr>
                                    </p:animEffect>
                                  </p:childTnLst>
                                </p:cTn>
                              </p:par>
                            </p:childTnLst>
                          </p:cTn>
                        </p:par>
                        <p:par>
                          <p:cTn id="52" fill="hold">
                            <p:stCondLst>
                              <p:cond delay="5850"/>
                            </p:stCondLst>
                            <p:childTnLst>
                              <p:par>
                                <p:cTn id="53" presetID="22" presetClass="entr" presetSubtype="4" fill="hold" nodeType="afterEffect">
                                  <p:stCondLst>
                                    <p:cond delay="100"/>
                                  </p:stCondLst>
                                  <p:childTnLst>
                                    <p:set>
                                      <p:cBhvr>
                                        <p:cTn id="54" dur="1" fill="hold">
                                          <p:stCondLst>
                                            <p:cond delay="0"/>
                                          </p:stCondLst>
                                        </p:cTn>
                                        <p:tgtEl>
                                          <p:spTgt spid="81"/>
                                        </p:tgtEl>
                                        <p:attrNameLst>
                                          <p:attrName>style.visibility</p:attrName>
                                        </p:attrNameLst>
                                      </p:cBhvr>
                                      <p:to>
                                        <p:strVal val="visible"/>
                                      </p:to>
                                    </p:set>
                                    <p:animEffect transition="in" filter="wipe(down)">
                                      <p:cBhvr>
                                        <p:cTn id="55" dur="500"/>
                                        <p:tgtEl>
                                          <p:spTgt spid="81"/>
                                        </p:tgtEl>
                                      </p:cBhvr>
                                    </p:animEffect>
                                  </p:childTnLst>
                                </p:cTn>
                              </p:par>
                            </p:childTnLst>
                          </p:cTn>
                        </p:par>
                        <p:par>
                          <p:cTn id="56" fill="hold">
                            <p:stCondLst>
                              <p:cond delay="6450"/>
                            </p:stCondLst>
                            <p:childTnLst>
                              <p:par>
                                <p:cTn id="57" presetID="22" presetClass="entr" presetSubtype="8" fill="hold" grpId="0" nodeType="afterEffect">
                                  <p:stCondLst>
                                    <p:cond delay="100"/>
                                  </p:stCondLst>
                                  <p:childTnLst>
                                    <p:set>
                                      <p:cBhvr>
                                        <p:cTn id="58" dur="1" fill="hold">
                                          <p:stCondLst>
                                            <p:cond delay="0"/>
                                          </p:stCondLst>
                                        </p:cTn>
                                        <p:tgtEl>
                                          <p:spTgt spid="77"/>
                                        </p:tgtEl>
                                        <p:attrNameLst>
                                          <p:attrName>style.visibility</p:attrName>
                                        </p:attrNameLst>
                                      </p:cBhvr>
                                      <p:to>
                                        <p:strVal val="visible"/>
                                      </p:to>
                                    </p:set>
                                    <p:animEffect transition="in" filter="wipe(left)">
                                      <p:cBhvr>
                                        <p:cTn id="59" dur="500"/>
                                        <p:tgtEl>
                                          <p:spTgt spid="77"/>
                                        </p:tgtEl>
                                      </p:cBhvr>
                                    </p:animEffect>
                                  </p:childTnLst>
                                </p:cTn>
                              </p:par>
                            </p:childTnLst>
                          </p:cTn>
                        </p:par>
                        <p:par>
                          <p:cTn id="60" fill="hold">
                            <p:stCondLst>
                              <p:cond delay="7050"/>
                            </p:stCondLst>
                            <p:childTnLst>
                              <p:par>
                                <p:cTn id="61" presetID="9" presetClass="entr" presetSubtype="0" fill="hold" grpId="0" nodeType="afterEffect">
                                  <p:stCondLst>
                                    <p:cond delay="100"/>
                                  </p:stCondLst>
                                  <p:childTnLst>
                                    <p:set>
                                      <p:cBhvr>
                                        <p:cTn id="62" dur="1" fill="hold">
                                          <p:stCondLst>
                                            <p:cond delay="0"/>
                                          </p:stCondLst>
                                        </p:cTn>
                                        <p:tgtEl>
                                          <p:spTgt spid="78"/>
                                        </p:tgtEl>
                                        <p:attrNameLst>
                                          <p:attrName>style.visibility</p:attrName>
                                        </p:attrNameLst>
                                      </p:cBhvr>
                                      <p:to>
                                        <p:strVal val="visible"/>
                                      </p:to>
                                    </p:set>
                                    <p:animEffect transition="in" filter="dissolve">
                                      <p:cBhvr>
                                        <p:cTn id="63" dur="500"/>
                                        <p:tgtEl>
                                          <p:spTgt spid="78"/>
                                        </p:tgtEl>
                                      </p:cBhvr>
                                    </p:animEffect>
                                  </p:childTnLst>
                                </p:cTn>
                              </p:par>
                            </p:childTnLst>
                          </p:cTn>
                        </p:par>
                        <p:par>
                          <p:cTn id="64" fill="hold">
                            <p:stCondLst>
                              <p:cond delay="7650"/>
                            </p:stCondLst>
                            <p:childTnLst>
                              <p:par>
                                <p:cTn id="65" presetID="9" presetClass="entr" presetSubtype="0" fill="hold" nodeType="afterEffect">
                                  <p:stCondLst>
                                    <p:cond delay="100"/>
                                  </p:stCondLst>
                                  <p:childTnLst>
                                    <p:set>
                                      <p:cBhvr>
                                        <p:cTn id="66" dur="1" fill="hold">
                                          <p:stCondLst>
                                            <p:cond delay="0"/>
                                          </p:stCondLst>
                                        </p:cTn>
                                        <p:tgtEl>
                                          <p:spTgt spid="79"/>
                                        </p:tgtEl>
                                        <p:attrNameLst>
                                          <p:attrName>style.visibility</p:attrName>
                                        </p:attrNameLst>
                                      </p:cBhvr>
                                      <p:to>
                                        <p:strVal val="visible"/>
                                      </p:to>
                                    </p:set>
                                    <p:animEffect transition="in" filter="dissolve">
                                      <p:cBhvr>
                                        <p:cTn id="67" dur="500"/>
                                        <p:tgtEl>
                                          <p:spTgt spid="79"/>
                                        </p:tgtEl>
                                      </p:cBhvr>
                                    </p:animEffect>
                                  </p:childTnLst>
                                </p:cTn>
                              </p:par>
                            </p:childTnLst>
                          </p:cTn>
                        </p:par>
                        <p:par>
                          <p:cTn id="68" fill="hold">
                            <p:stCondLst>
                              <p:cond delay="8250"/>
                            </p:stCondLst>
                            <p:childTnLst>
                              <p:par>
                                <p:cTn id="69" presetID="22" presetClass="entr" presetSubtype="4" fill="hold" nodeType="afterEffect">
                                  <p:stCondLst>
                                    <p:cond delay="100"/>
                                  </p:stCondLst>
                                  <p:childTnLst>
                                    <p:set>
                                      <p:cBhvr>
                                        <p:cTn id="70" dur="1" fill="hold">
                                          <p:stCondLst>
                                            <p:cond delay="0"/>
                                          </p:stCondLst>
                                        </p:cTn>
                                        <p:tgtEl>
                                          <p:spTgt spid="85"/>
                                        </p:tgtEl>
                                        <p:attrNameLst>
                                          <p:attrName>style.visibility</p:attrName>
                                        </p:attrNameLst>
                                      </p:cBhvr>
                                      <p:to>
                                        <p:strVal val="visible"/>
                                      </p:to>
                                    </p:set>
                                    <p:animEffect transition="in" filter="wipe(down)">
                                      <p:cBhvr>
                                        <p:cTn id="71" dur="500"/>
                                        <p:tgtEl>
                                          <p:spTgt spid="85"/>
                                        </p:tgtEl>
                                      </p:cBhvr>
                                    </p:animEffect>
                                  </p:childTnLst>
                                </p:cTn>
                              </p:par>
                            </p:childTnLst>
                          </p:cTn>
                        </p:par>
                        <p:par>
                          <p:cTn id="72" fill="hold">
                            <p:stCondLst>
                              <p:cond delay="8850"/>
                            </p:stCondLst>
                            <p:childTnLst>
                              <p:par>
                                <p:cTn id="73" presetID="9" presetClass="entr" presetSubtype="0" fill="hold" grpId="0" nodeType="afterEffect">
                                  <p:stCondLst>
                                    <p:cond delay="100"/>
                                  </p:stCondLst>
                                  <p:childTnLst>
                                    <p:set>
                                      <p:cBhvr>
                                        <p:cTn id="74" dur="1" fill="hold">
                                          <p:stCondLst>
                                            <p:cond delay="0"/>
                                          </p:stCondLst>
                                        </p:cTn>
                                        <p:tgtEl>
                                          <p:spTgt spid="86"/>
                                        </p:tgtEl>
                                        <p:attrNameLst>
                                          <p:attrName>style.visibility</p:attrName>
                                        </p:attrNameLst>
                                      </p:cBhvr>
                                      <p:to>
                                        <p:strVal val="visible"/>
                                      </p:to>
                                    </p:set>
                                    <p:animEffect transition="in" filter="dissolve">
                                      <p:cBhvr>
                                        <p:cTn id="75" dur="500"/>
                                        <p:tgtEl>
                                          <p:spTgt spid="86"/>
                                        </p:tgtEl>
                                      </p:cBhvr>
                                    </p:animEffect>
                                  </p:childTnLst>
                                </p:cTn>
                              </p:par>
                            </p:childTnLst>
                          </p:cTn>
                        </p:par>
                        <p:par>
                          <p:cTn id="76" fill="hold">
                            <p:stCondLst>
                              <p:cond delay="9450"/>
                            </p:stCondLst>
                            <p:childTnLst>
                              <p:par>
                                <p:cTn id="77" presetID="22" presetClass="entr" presetSubtype="8" fill="hold" grpId="0" nodeType="afterEffect">
                                  <p:stCondLst>
                                    <p:cond delay="100"/>
                                  </p:stCondLst>
                                  <p:childTnLst>
                                    <p:set>
                                      <p:cBhvr>
                                        <p:cTn id="78" dur="1" fill="hold">
                                          <p:stCondLst>
                                            <p:cond delay="0"/>
                                          </p:stCondLst>
                                        </p:cTn>
                                        <p:tgtEl>
                                          <p:spTgt spid="82"/>
                                        </p:tgtEl>
                                        <p:attrNameLst>
                                          <p:attrName>style.visibility</p:attrName>
                                        </p:attrNameLst>
                                      </p:cBhvr>
                                      <p:to>
                                        <p:strVal val="visible"/>
                                      </p:to>
                                    </p:set>
                                    <p:animEffect transition="in" filter="wipe(left)">
                                      <p:cBhvr>
                                        <p:cTn id="79" dur="500"/>
                                        <p:tgtEl>
                                          <p:spTgt spid="82"/>
                                        </p:tgtEl>
                                      </p:cBhvr>
                                    </p:animEffect>
                                  </p:childTnLst>
                                </p:cTn>
                              </p:par>
                            </p:childTnLst>
                          </p:cTn>
                        </p:par>
                        <p:par>
                          <p:cTn id="80" fill="hold">
                            <p:stCondLst>
                              <p:cond delay="10050"/>
                            </p:stCondLst>
                            <p:childTnLst>
                              <p:par>
                                <p:cTn id="81" presetID="9" presetClass="entr" presetSubtype="0" fill="hold" grpId="0" nodeType="afterEffect">
                                  <p:stCondLst>
                                    <p:cond delay="100"/>
                                  </p:stCondLst>
                                  <p:childTnLst>
                                    <p:set>
                                      <p:cBhvr>
                                        <p:cTn id="82" dur="1" fill="hold">
                                          <p:stCondLst>
                                            <p:cond delay="0"/>
                                          </p:stCondLst>
                                        </p:cTn>
                                        <p:tgtEl>
                                          <p:spTgt spid="83"/>
                                        </p:tgtEl>
                                        <p:attrNameLst>
                                          <p:attrName>style.visibility</p:attrName>
                                        </p:attrNameLst>
                                      </p:cBhvr>
                                      <p:to>
                                        <p:strVal val="visible"/>
                                      </p:to>
                                    </p:set>
                                    <p:animEffect transition="in" filter="dissolve">
                                      <p:cBhvr>
                                        <p:cTn id="83" dur="500"/>
                                        <p:tgtEl>
                                          <p:spTgt spid="83"/>
                                        </p:tgtEl>
                                      </p:cBhvr>
                                    </p:animEffect>
                                  </p:childTnLst>
                                </p:cTn>
                              </p:par>
                            </p:childTnLst>
                          </p:cTn>
                        </p:par>
                        <p:par>
                          <p:cTn id="84" fill="hold">
                            <p:stCondLst>
                              <p:cond delay="10650"/>
                            </p:stCondLst>
                            <p:childTnLst>
                              <p:par>
                                <p:cTn id="85" presetID="9" presetClass="entr" presetSubtype="0" fill="hold" nodeType="afterEffect">
                                  <p:stCondLst>
                                    <p:cond delay="100"/>
                                  </p:stCondLst>
                                  <p:childTnLst>
                                    <p:set>
                                      <p:cBhvr>
                                        <p:cTn id="86" dur="1" fill="hold">
                                          <p:stCondLst>
                                            <p:cond delay="0"/>
                                          </p:stCondLst>
                                        </p:cTn>
                                        <p:tgtEl>
                                          <p:spTgt spid="84"/>
                                        </p:tgtEl>
                                        <p:attrNameLst>
                                          <p:attrName>style.visibility</p:attrName>
                                        </p:attrNameLst>
                                      </p:cBhvr>
                                      <p:to>
                                        <p:strVal val="visible"/>
                                      </p:to>
                                    </p:set>
                                    <p:animEffect transition="in" filter="dissolve">
                                      <p:cBhvr>
                                        <p:cTn id="87" dur="500"/>
                                        <p:tgtEl>
                                          <p:spTgt spid="84"/>
                                        </p:tgtEl>
                                      </p:cBhvr>
                                    </p:animEffect>
                                  </p:childTnLst>
                                </p:cTn>
                              </p:par>
                            </p:childTnLst>
                          </p:cTn>
                        </p:par>
                        <p:par>
                          <p:cTn id="88" fill="hold">
                            <p:stCondLst>
                              <p:cond delay="11250"/>
                            </p:stCondLst>
                            <p:childTnLst>
                              <p:par>
                                <p:cTn id="89" presetID="22" presetClass="entr" presetSubtype="4" fill="hold" nodeType="afterEffect">
                                  <p:stCondLst>
                                    <p:cond delay="100"/>
                                  </p:stCondLst>
                                  <p:childTnLst>
                                    <p:set>
                                      <p:cBhvr>
                                        <p:cTn id="90" dur="1" fill="hold">
                                          <p:stCondLst>
                                            <p:cond delay="0"/>
                                          </p:stCondLst>
                                        </p:cTn>
                                        <p:tgtEl>
                                          <p:spTgt spid="90"/>
                                        </p:tgtEl>
                                        <p:attrNameLst>
                                          <p:attrName>style.visibility</p:attrName>
                                        </p:attrNameLst>
                                      </p:cBhvr>
                                      <p:to>
                                        <p:strVal val="visible"/>
                                      </p:to>
                                    </p:set>
                                    <p:animEffect transition="in" filter="wipe(down)">
                                      <p:cBhvr>
                                        <p:cTn id="91" dur="500"/>
                                        <p:tgtEl>
                                          <p:spTgt spid="90"/>
                                        </p:tgtEl>
                                      </p:cBhvr>
                                    </p:animEffect>
                                  </p:childTnLst>
                                </p:cTn>
                              </p:par>
                            </p:childTnLst>
                          </p:cTn>
                        </p:par>
                        <p:par>
                          <p:cTn id="92" fill="hold">
                            <p:stCondLst>
                              <p:cond delay="11850"/>
                            </p:stCondLst>
                            <p:childTnLst>
                              <p:par>
                                <p:cTn id="93" presetID="9" presetClass="entr" presetSubtype="0" fill="hold" grpId="0" nodeType="afterEffect">
                                  <p:stCondLst>
                                    <p:cond delay="100"/>
                                  </p:stCondLst>
                                  <p:childTnLst>
                                    <p:set>
                                      <p:cBhvr>
                                        <p:cTn id="94" dur="1" fill="hold">
                                          <p:stCondLst>
                                            <p:cond delay="0"/>
                                          </p:stCondLst>
                                        </p:cTn>
                                        <p:tgtEl>
                                          <p:spTgt spid="91"/>
                                        </p:tgtEl>
                                        <p:attrNameLst>
                                          <p:attrName>style.visibility</p:attrName>
                                        </p:attrNameLst>
                                      </p:cBhvr>
                                      <p:to>
                                        <p:strVal val="visible"/>
                                      </p:to>
                                    </p:set>
                                    <p:animEffect transition="in" filter="dissolve">
                                      <p:cBhvr>
                                        <p:cTn id="95" dur="500"/>
                                        <p:tgtEl>
                                          <p:spTgt spid="91"/>
                                        </p:tgtEl>
                                      </p:cBhvr>
                                    </p:animEffect>
                                  </p:childTnLst>
                                </p:cTn>
                              </p:par>
                            </p:childTnLst>
                          </p:cTn>
                        </p:par>
                        <p:par>
                          <p:cTn id="96" fill="hold">
                            <p:stCondLst>
                              <p:cond delay="12450"/>
                            </p:stCondLst>
                            <p:childTnLst>
                              <p:par>
                                <p:cTn id="97" presetID="22" presetClass="entr" presetSubtype="8" fill="hold" grpId="0" nodeType="afterEffect">
                                  <p:stCondLst>
                                    <p:cond delay="100"/>
                                  </p:stCondLst>
                                  <p:childTnLst>
                                    <p:set>
                                      <p:cBhvr>
                                        <p:cTn id="98" dur="1" fill="hold">
                                          <p:stCondLst>
                                            <p:cond delay="0"/>
                                          </p:stCondLst>
                                        </p:cTn>
                                        <p:tgtEl>
                                          <p:spTgt spid="87"/>
                                        </p:tgtEl>
                                        <p:attrNameLst>
                                          <p:attrName>style.visibility</p:attrName>
                                        </p:attrNameLst>
                                      </p:cBhvr>
                                      <p:to>
                                        <p:strVal val="visible"/>
                                      </p:to>
                                    </p:set>
                                    <p:animEffect transition="in" filter="wipe(left)">
                                      <p:cBhvr>
                                        <p:cTn id="99" dur="500"/>
                                        <p:tgtEl>
                                          <p:spTgt spid="87"/>
                                        </p:tgtEl>
                                      </p:cBhvr>
                                    </p:animEffect>
                                  </p:childTnLst>
                                </p:cTn>
                              </p:par>
                            </p:childTnLst>
                          </p:cTn>
                        </p:par>
                        <p:par>
                          <p:cTn id="100" fill="hold">
                            <p:stCondLst>
                              <p:cond delay="13050"/>
                            </p:stCondLst>
                            <p:childTnLst>
                              <p:par>
                                <p:cTn id="101" presetID="9" presetClass="entr" presetSubtype="0" fill="hold" grpId="0" nodeType="afterEffect">
                                  <p:stCondLst>
                                    <p:cond delay="100"/>
                                  </p:stCondLst>
                                  <p:childTnLst>
                                    <p:set>
                                      <p:cBhvr>
                                        <p:cTn id="102" dur="1" fill="hold">
                                          <p:stCondLst>
                                            <p:cond delay="0"/>
                                          </p:stCondLst>
                                        </p:cTn>
                                        <p:tgtEl>
                                          <p:spTgt spid="88"/>
                                        </p:tgtEl>
                                        <p:attrNameLst>
                                          <p:attrName>style.visibility</p:attrName>
                                        </p:attrNameLst>
                                      </p:cBhvr>
                                      <p:to>
                                        <p:strVal val="visible"/>
                                      </p:to>
                                    </p:set>
                                    <p:animEffect transition="in" filter="dissolve">
                                      <p:cBhvr>
                                        <p:cTn id="103" dur="500"/>
                                        <p:tgtEl>
                                          <p:spTgt spid="88"/>
                                        </p:tgtEl>
                                      </p:cBhvr>
                                    </p:animEffect>
                                  </p:childTnLst>
                                </p:cTn>
                              </p:par>
                            </p:childTnLst>
                          </p:cTn>
                        </p:par>
                        <p:par>
                          <p:cTn id="104" fill="hold">
                            <p:stCondLst>
                              <p:cond delay="13650"/>
                            </p:stCondLst>
                            <p:childTnLst>
                              <p:par>
                                <p:cTn id="105" presetID="9" presetClass="entr" presetSubtype="0" fill="hold" nodeType="afterEffect">
                                  <p:stCondLst>
                                    <p:cond delay="100"/>
                                  </p:stCondLst>
                                  <p:childTnLst>
                                    <p:set>
                                      <p:cBhvr>
                                        <p:cTn id="106" dur="1" fill="hold">
                                          <p:stCondLst>
                                            <p:cond delay="0"/>
                                          </p:stCondLst>
                                        </p:cTn>
                                        <p:tgtEl>
                                          <p:spTgt spid="89"/>
                                        </p:tgtEl>
                                        <p:attrNameLst>
                                          <p:attrName>style.visibility</p:attrName>
                                        </p:attrNameLst>
                                      </p:cBhvr>
                                      <p:to>
                                        <p:strVal val="visible"/>
                                      </p:to>
                                    </p:set>
                                    <p:animEffect transition="in" filter="dissolve">
                                      <p:cBhvr>
                                        <p:cTn id="107" dur="500"/>
                                        <p:tgtEl>
                                          <p:spTgt spid="89"/>
                                        </p:tgtEl>
                                      </p:cBhvr>
                                    </p:animEffect>
                                  </p:childTnLst>
                                </p:cTn>
                              </p:par>
                            </p:childTnLst>
                          </p:cTn>
                        </p:par>
                        <p:par>
                          <p:cTn id="108" fill="hold">
                            <p:stCondLst>
                              <p:cond delay="14250"/>
                            </p:stCondLst>
                            <p:childTnLst>
                              <p:par>
                                <p:cTn id="109" presetID="22" presetClass="entr" presetSubtype="4" fill="hold" nodeType="afterEffect">
                                  <p:stCondLst>
                                    <p:cond delay="100"/>
                                  </p:stCondLst>
                                  <p:childTnLst>
                                    <p:set>
                                      <p:cBhvr>
                                        <p:cTn id="110" dur="1" fill="hold">
                                          <p:stCondLst>
                                            <p:cond delay="0"/>
                                          </p:stCondLst>
                                        </p:cTn>
                                        <p:tgtEl>
                                          <p:spTgt spid="94"/>
                                        </p:tgtEl>
                                        <p:attrNameLst>
                                          <p:attrName>style.visibility</p:attrName>
                                        </p:attrNameLst>
                                      </p:cBhvr>
                                      <p:to>
                                        <p:strVal val="visible"/>
                                      </p:to>
                                    </p:set>
                                    <p:animEffect transition="in" filter="wipe(down)">
                                      <p:cBhvr>
                                        <p:cTn id="111" dur="500"/>
                                        <p:tgtEl>
                                          <p:spTgt spid="94"/>
                                        </p:tgtEl>
                                      </p:cBhvr>
                                    </p:animEffect>
                                  </p:childTnLst>
                                </p:cTn>
                              </p:par>
                            </p:childTnLst>
                          </p:cTn>
                        </p:par>
                        <p:par>
                          <p:cTn id="112" fill="hold">
                            <p:stCondLst>
                              <p:cond delay="14850"/>
                            </p:stCondLst>
                            <p:childTnLst>
                              <p:par>
                                <p:cTn id="113" presetID="9" presetClass="entr" presetSubtype="0" fill="hold" grpId="0" nodeType="afterEffect">
                                  <p:stCondLst>
                                    <p:cond delay="100"/>
                                  </p:stCondLst>
                                  <p:childTnLst>
                                    <p:set>
                                      <p:cBhvr>
                                        <p:cTn id="114" dur="1" fill="hold">
                                          <p:stCondLst>
                                            <p:cond delay="0"/>
                                          </p:stCondLst>
                                        </p:cTn>
                                        <p:tgtEl>
                                          <p:spTgt spid="95"/>
                                        </p:tgtEl>
                                        <p:attrNameLst>
                                          <p:attrName>style.visibility</p:attrName>
                                        </p:attrNameLst>
                                      </p:cBhvr>
                                      <p:to>
                                        <p:strVal val="visible"/>
                                      </p:to>
                                    </p:set>
                                    <p:animEffect transition="in" filter="dissolve">
                                      <p:cBhvr>
                                        <p:cTn id="115" dur="500"/>
                                        <p:tgtEl>
                                          <p:spTgt spid="95"/>
                                        </p:tgtEl>
                                      </p:cBhvr>
                                    </p:animEffect>
                                  </p:childTnLst>
                                </p:cTn>
                              </p:par>
                            </p:childTnLst>
                          </p:cTn>
                        </p:par>
                        <p:par>
                          <p:cTn id="116" fill="hold">
                            <p:stCondLst>
                              <p:cond delay="15450"/>
                            </p:stCondLst>
                            <p:childTnLst>
                              <p:par>
                                <p:cTn id="117" presetID="22" presetClass="entr" presetSubtype="8" fill="hold" grpId="0" nodeType="afterEffect">
                                  <p:stCondLst>
                                    <p:cond delay="100"/>
                                  </p:stCondLst>
                                  <p:childTnLst>
                                    <p:set>
                                      <p:cBhvr>
                                        <p:cTn id="118" dur="1" fill="hold">
                                          <p:stCondLst>
                                            <p:cond delay="0"/>
                                          </p:stCondLst>
                                        </p:cTn>
                                        <p:tgtEl>
                                          <p:spTgt spid="104"/>
                                        </p:tgtEl>
                                        <p:attrNameLst>
                                          <p:attrName>style.visibility</p:attrName>
                                        </p:attrNameLst>
                                      </p:cBhvr>
                                      <p:to>
                                        <p:strVal val="visible"/>
                                      </p:to>
                                    </p:set>
                                    <p:animEffect transition="in" filter="wipe(left)">
                                      <p:cBhvr>
                                        <p:cTn id="119" dur="500"/>
                                        <p:tgtEl>
                                          <p:spTgt spid="104"/>
                                        </p:tgtEl>
                                      </p:cBhvr>
                                    </p:animEffect>
                                  </p:childTnLst>
                                </p:cTn>
                              </p:par>
                            </p:childTnLst>
                          </p:cTn>
                        </p:par>
                        <p:par>
                          <p:cTn id="120" fill="hold">
                            <p:stCondLst>
                              <p:cond delay="16050"/>
                            </p:stCondLst>
                            <p:childTnLst>
                              <p:par>
                                <p:cTn id="121" presetID="9" presetClass="entr" presetSubtype="0" fill="hold" grpId="0" nodeType="afterEffect">
                                  <p:stCondLst>
                                    <p:cond delay="100"/>
                                  </p:stCondLst>
                                  <p:childTnLst>
                                    <p:set>
                                      <p:cBhvr>
                                        <p:cTn id="122" dur="1" fill="hold">
                                          <p:stCondLst>
                                            <p:cond delay="0"/>
                                          </p:stCondLst>
                                        </p:cTn>
                                        <p:tgtEl>
                                          <p:spTgt spid="92"/>
                                        </p:tgtEl>
                                        <p:attrNameLst>
                                          <p:attrName>style.visibility</p:attrName>
                                        </p:attrNameLst>
                                      </p:cBhvr>
                                      <p:to>
                                        <p:strVal val="visible"/>
                                      </p:to>
                                    </p:set>
                                    <p:animEffect transition="in" filter="dissolve">
                                      <p:cBhvr>
                                        <p:cTn id="123" dur="500"/>
                                        <p:tgtEl>
                                          <p:spTgt spid="92"/>
                                        </p:tgtEl>
                                      </p:cBhvr>
                                    </p:animEffect>
                                  </p:childTnLst>
                                </p:cTn>
                              </p:par>
                            </p:childTnLst>
                          </p:cTn>
                        </p:par>
                        <p:par>
                          <p:cTn id="124" fill="hold">
                            <p:stCondLst>
                              <p:cond delay="16650"/>
                            </p:stCondLst>
                            <p:childTnLst>
                              <p:par>
                                <p:cTn id="125" presetID="9" presetClass="entr" presetSubtype="0" fill="hold" nodeType="afterEffect">
                                  <p:stCondLst>
                                    <p:cond delay="100"/>
                                  </p:stCondLst>
                                  <p:childTnLst>
                                    <p:set>
                                      <p:cBhvr>
                                        <p:cTn id="126" dur="1" fill="hold">
                                          <p:stCondLst>
                                            <p:cond delay="0"/>
                                          </p:stCondLst>
                                        </p:cTn>
                                        <p:tgtEl>
                                          <p:spTgt spid="93"/>
                                        </p:tgtEl>
                                        <p:attrNameLst>
                                          <p:attrName>style.visibility</p:attrName>
                                        </p:attrNameLst>
                                      </p:cBhvr>
                                      <p:to>
                                        <p:strVal val="visible"/>
                                      </p:to>
                                    </p:set>
                                    <p:animEffect transition="in" filter="dissolve">
                                      <p:cBhvr>
                                        <p:cTn id="127" dur="500"/>
                                        <p:tgtEl>
                                          <p:spTgt spid="93"/>
                                        </p:tgtEl>
                                      </p:cBhvr>
                                    </p:animEffect>
                                  </p:childTnLst>
                                </p:cTn>
                              </p:par>
                            </p:childTnLst>
                          </p:cTn>
                        </p:par>
                        <p:par>
                          <p:cTn id="128" fill="hold">
                            <p:stCondLst>
                              <p:cond delay="17250"/>
                            </p:stCondLst>
                            <p:childTnLst>
                              <p:par>
                                <p:cTn id="129" presetID="22" presetClass="entr" presetSubtype="4" fill="hold" nodeType="afterEffect">
                                  <p:stCondLst>
                                    <p:cond delay="100"/>
                                  </p:stCondLst>
                                  <p:childTnLst>
                                    <p:set>
                                      <p:cBhvr>
                                        <p:cTn id="130" dur="1" fill="hold">
                                          <p:stCondLst>
                                            <p:cond delay="0"/>
                                          </p:stCondLst>
                                        </p:cTn>
                                        <p:tgtEl>
                                          <p:spTgt spid="98"/>
                                        </p:tgtEl>
                                        <p:attrNameLst>
                                          <p:attrName>style.visibility</p:attrName>
                                        </p:attrNameLst>
                                      </p:cBhvr>
                                      <p:to>
                                        <p:strVal val="visible"/>
                                      </p:to>
                                    </p:set>
                                    <p:animEffect transition="in" filter="wipe(down)">
                                      <p:cBhvr>
                                        <p:cTn id="131" dur="500"/>
                                        <p:tgtEl>
                                          <p:spTgt spid="98"/>
                                        </p:tgtEl>
                                      </p:cBhvr>
                                    </p:animEffect>
                                  </p:childTnLst>
                                </p:cTn>
                              </p:par>
                            </p:childTnLst>
                          </p:cTn>
                        </p:par>
                        <p:par>
                          <p:cTn id="132" fill="hold">
                            <p:stCondLst>
                              <p:cond delay="17850"/>
                            </p:stCondLst>
                            <p:childTnLst>
                              <p:par>
                                <p:cTn id="133" presetID="9" presetClass="entr" presetSubtype="0" fill="hold" grpId="0" nodeType="afterEffect">
                                  <p:stCondLst>
                                    <p:cond delay="100"/>
                                  </p:stCondLst>
                                  <p:childTnLst>
                                    <p:set>
                                      <p:cBhvr>
                                        <p:cTn id="134" dur="1" fill="hold">
                                          <p:stCondLst>
                                            <p:cond delay="0"/>
                                          </p:stCondLst>
                                        </p:cTn>
                                        <p:tgtEl>
                                          <p:spTgt spid="99"/>
                                        </p:tgtEl>
                                        <p:attrNameLst>
                                          <p:attrName>style.visibility</p:attrName>
                                        </p:attrNameLst>
                                      </p:cBhvr>
                                      <p:to>
                                        <p:strVal val="visible"/>
                                      </p:to>
                                    </p:set>
                                    <p:animEffect transition="in" filter="dissolve">
                                      <p:cBhvr>
                                        <p:cTn id="135" dur="500"/>
                                        <p:tgtEl>
                                          <p:spTgt spid="99"/>
                                        </p:tgtEl>
                                      </p:cBhvr>
                                    </p:animEffect>
                                  </p:childTnLst>
                                </p:cTn>
                              </p:par>
                            </p:childTnLst>
                          </p:cTn>
                        </p:par>
                        <p:par>
                          <p:cTn id="136" fill="hold">
                            <p:stCondLst>
                              <p:cond delay="18450"/>
                            </p:stCondLst>
                            <p:childTnLst>
                              <p:par>
                                <p:cTn id="137" presetID="22" presetClass="entr" presetSubtype="8" fill="hold" grpId="0" nodeType="afterEffect">
                                  <p:stCondLst>
                                    <p:cond delay="100"/>
                                  </p:stCondLst>
                                  <p:childTnLst>
                                    <p:set>
                                      <p:cBhvr>
                                        <p:cTn id="138" dur="1" fill="hold">
                                          <p:stCondLst>
                                            <p:cond delay="0"/>
                                          </p:stCondLst>
                                        </p:cTn>
                                        <p:tgtEl>
                                          <p:spTgt spid="105"/>
                                        </p:tgtEl>
                                        <p:attrNameLst>
                                          <p:attrName>style.visibility</p:attrName>
                                        </p:attrNameLst>
                                      </p:cBhvr>
                                      <p:to>
                                        <p:strVal val="visible"/>
                                      </p:to>
                                    </p:set>
                                    <p:animEffect transition="in" filter="wipe(left)">
                                      <p:cBhvr>
                                        <p:cTn id="139" dur="500"/>
                                        <p:tgtEl>
                                          <p:spTgt spid="105"/>
                                        </p:tgtEl>
                                      </p:cBhvr>
                                    </p:animEffect>
                                  </p:childTnLst>
                                </p:cTn>
                              </p:par>
                            </p:childTnLst>
                          </p:cTn>
                        </p:par>
                        <p:par>
                          <p:cTn id="140" fill="hold">
                            <p:stCondLst>
                              <p:cond delay="19050"/>
                            </p:stCondLst>
                            <p:childTnLst>
                              <p:par>
                                <p:cTn id="141" presetID="9" presetClass="entr" presetSubtype="0" fill="hold" grpId="0" nodeType="afterEffect">
                                  <p:stCondLst>
                                    <p:cond delay="100"/>
                                  </p:stCondLst>
                                  <p:childTnLst>
                                    <p:set>
                                      <p:cBhvr>
                                        <p:cTn id="142" dur="1" fill="hold">
                                          <p:stCondLst>
                                            <p:cond delay="0"/>
                                          </p:stCondLst>
                                        </p:cTn>
                                        <p:tgtEl>
                                          <p:spTgt spid="96"/>
                                        </p:tgtEl>
                                        <p:attrNameLst>
                                          <p:attrName>style.visibility</p:attrName>
                                        </p:attrNameLst>
                                      </p:cBhvr>
                                      <p:to>
                                        <p:strVal val="visible"/>
                                      </p:to>
                                    </p:set>
                                    <p:animEffect transition="in" filter="dissolve">
                                      <p:cBhvr>
                                        <p:cTn id="143" dur="500"/>
                                        <p:tgtEl>
                                          <p:spTgt spid="96"/>
                                        </p:tgtEl>
                                      </p:cBhvr>
                                    </p:animEffect>
                                  </p:childTnLst>
                                </p:cTn>
                              </p:par>
                            </p:childTnLst>
                          </p:cTn>
                        </p:par>
                        <p:par>
                          <p:cTn id="144" fill="hold">
                            <p:stCondLst>
                              <p:cond delay="19650"/>
                            </p:stCondLst>
                            <p:childTnLst>
                              <p:par>
                                <p:cTn id="145" presetID="9" presetClass="entr" presetSubtype="0" fill="hold" nodeType="afterEffect">
                                  <p:stCondLst>
                                    <p:cond delay="100"/>
                                  </p:stCondLst>
                                  <p:childTnLst>
                                    <p:set>
                                      <p:cBhvr>
                                        <p:cTn id="146" dur="1" fill="hold">
                                          <p:stCondLst>
                                            <p:cond delay="0"/>
                                          </p:stCondLst>
                                        </p:cTn>
                                        <p:tgtEl>
                                          <p:spTgt spid="97"/>
                                        </p:tgtEl>
                                        <p:attrNameLst>
                                          <p:attrName>style.visibility</p:attrName>
                                        </p:attrNameLst>
                                      </p:cBhvr>
                                      <p:to>
                                        <p:strVal val="visible"/>
                                      </p:to>
                                    </p:set>
                                    <p:animEffect transition="in" filter="dissolve">
                                      <p:cBhvr>
                                        <p:cTn id="147" dur="500"/>
                                        <p:tgtEl>
                                          <p:spTgt spid="97"/>
                                        </p:tgtEl>
                                      </p:cBhvr>
                                    </p:animEffect>
                                  </p:childTnLst>
                                </p:cTn>
                              </p:par>
                            </p:childTnLst>
                          </p:cTn>
                        </p:par>
                        <p:par>
                          <p:cTn id="148" fill="hold">
                            <p:stCondLst>
                              <p:cond delay="20250"/>
                            </p:stCondLst>
                            <p:childTnLst>
                              <p:par>
                                <p:cTn id="149" presetID="9" presetClass="entr" presetSubtype="0" fill="hold" grpId="0" nodeType="afterEffect">
                                  <p:stCondLst>
                                    <p:cond delay="100"/>
                                  </p:stCondLst>
                                  <p:childTnLst>
                                    <p:set>
                                      <p:cBhvr>
                                        <p:cTn id="150" dur="1" fill="hold">
                                          <p:stCondLst>
                                            <p:cond delay="0"/>
                                          </p:stCondLst>
                                        </p:cTn>
                                        <p:tgtEl>
                                          <p:spTgt spid="102"/>
                                        </p:tgtEl>
                                        <p:attrNameLst>
                                          <p:attrName>style.visibility</p:attrName>
                                        </p:attrNameLst>
                                      </p:cBhvr>
                                      <p:to>
                                        <p:strVal val="visible"/>
                                      </p:to>
                                    </p:set>
                                    <p:animEffect transition="in" filter="dissolve">
                                      <p:cBhvr>
                                        <p:cTn id="151" dur="500"/>
                                        <p:tgtEl>
                                          <p:spTgt spid="102"/>
                                        </p:tgtEl>
                                      </p:cBhvr>
                                    </p:animEffect>
                                  </p:childTnLst>
                                </p:cTn>
                              </p:par>
                            </p:childTnLst>
                          </p:cTn>
                        </p:par>
                        <p:par>
                          <p:cTn id="152" fill="hold">
                            <p:stCondLst>
                              <p:cond delay="20850"/>
                            </p:stCondLst>
                            <p:childTnLst>
                              <p:par>
                                <p:cTn id="153" presetID="22" presetClass="entr" presetSubtype="4" fill="hold" nodeType="afterEffect">
                                  <p:stCondLst>
                                    <p:cond delay="100"/>
                                  </p:stCondLst>
                                  <p:childTnLst>
                                    <p:set>
                                      <p:cBhvr>
                                        <p:cTn id="154" dur="1" fill="hold">
                                          <p:stCondLst>
                                            <p:cond delay="0"/>
                                          </p:stCondLst>
                                        </p:cTn>
                                        <p:tgtEl>
                                          <p:spTgt spid="103"/>
                                        </p:tgtEl>
                                        <p:attrNameLst>
                                          <p:attrName>style.visibility</p:attrName>
                                        </p:attrNameLst>
                                      </p:cBhvr>
                                      <p:to>
                                        <p:strVal val="visible"/>
                                      </p:to>
                                    </p:set>
                                    <p:animEffect transition="in" filter="wipe(down)">
                                      <p:cBhvr>
                                        <p:cTn id="155" dur="500"/>
                                        <p:tgtEl>
                                          <p:spTgt spid="103"/>
                                        </p:tgtEl>
                                      </p:cBhvr>
                                    </p:animEffect>
                                  </p:childTnLst>
                                </p:cTn>
                              </p:par>
                            </p:childTnLst>
                          </p:cTn>
                        </p:par>
                        <p:par>
                          <p:cTn id="156" fill="hold">
                            <p:stCondLst>
                              <p:cond delay="21450"/>
                            </p:stCondLst>
                            <p:childTnLst>
                              <p:par>
                                <p:cTn id="157" presetID="22" presetClass="entr" presetSubtype="8" fill="hold" nodeType="afterEffect">
                                  <p:stCondLst>
                                    <p:cond delay="100"/>
                                  </p:stCondLst>
                                  <p:childTnLst>
                                    <p:set>
                                      <p:cBhvr>
                                        <p:cTn id="158" dur="1" fill="hold">
                                          <p:stCondLst>
                                            <p:cond delay="0"/>
                                          </p:stCondLst>
                                        </p:cTn>
                                        <p:tgtEl>
                                          <p:spTgt spid="106"/>
                                        </p:tgtEl>
                                        <p:attrNameLst>
                                          <p:attrName>style.visibility</p:attrName>
                                        </p:attrNameLst>
                                      </p:cBhvr>
                                      <p:to>
                                        <p:strVal val="visible"/>
                                      </p:to>
                                    </p:set>
                                    <p:animEffect transition="in" filter="wipe(left)">
                                      <p:cBhvr>
                                        <p:cTn id="159" dur="500"/>
                                        <p:tgtEl>
                                          <p:spTgt spid="106"/>
                                        </p:tgtEl>
                                      </p:cBhvr>
                                    </p:animEffect>
                                  </p:childTnLst>
                                </p:cTn>
                              </p:par>
                            </p:childTnLst>
                          </p:cTn>
                        </p:par>
                        <p:par>
                          <p:cTn id="160" fill="hold">
                            <p:stCondLst>
                              <p:cond delay="22050"/>
                            </p:stCondLst>
                            <p:childTnLst>
                              <p:par>
                                <p:cTn id="161" presetID="9" presetClass="entr" presetSubtype="0" fill="hold" grpId="0" nodeType="afterEffect">
                                  <p:stCondLst>
                                    <p:cond delay="100"/>
                                  </p:stCondLst>
                                  <p:childTnLst>
                                    <p:set>
                                      <p:cBhvr>
                                        <p:cTn id="162" dur="1" fill="hold">
                                          <p:stCondLst>
                                            <p:cond delay="0"/>
                                          </p:stCondLst>
                                        </p:cTn>
                                        <p:tgtEl>
                                          <p:spTgt spid="100"/>
                                        </p:tgtEl>
                                        <p:attrNameLst>
                                          <p:attrName>style.visibility</p:attrName>
                                        </p:attrNameLst>
                                      </p:cBhvr>
                                      <p:to>
                                        <p:strVal val="visible"/>
                                      </p:to>
                                    </p:set>
                                    <p:animEffect transition="in" filter="dissolve">
                                      <p:cBhvr>
                                        <p:cTn id="163" dur="500"/>
                                        <p:tgtEl>
                                          <p:spTgt spid="100"/>
                                        </p:tgtEl>
                                      </p:cBhvr>
                                    </p:animEffect>
                                  </p:childTnLst>
                                </p:cTn>
                              </p:par>
                            </p:childTnLst>
                          </p:cTn>
                        </p:par>
                        <p:par>
                          <p:cTn id="164" fill="hold">
                            <p:stCondLst>
                              <p:cond delay="22650"/>
                            </p:stCondLst>
                            <p:childTnLst>
                              <p:par>
                                <p:cTn id="165" presetID="9" presetClass="entr" presetSubtype="0" fill="hold" nodeType="afterEffect">
                                  <p:stCondLst>
                                    <p:cond delay="100"/>
                                  </p:stCondLst>
                                  <p:childTnLst>
                                    <p:set>
                                      <p:cBhvr>
                                        <p:cTn id="166" dur="1" fill="hold">
                                          <p:stCondLst>
                                            <p:cond delay="0"/>
                                          </p:stCondLst>
                                        </p:cTn>
                                        <p:tgtEl>
                                          <p:spTgt spid="101"/>
                                        </p:tgtEl>
                                        <p:attrNameLst>
                                          <p:attrName>style.visibility</p:attrName>
                                        </p:attrNameLst>
                                      </p:cBhvr>
                                      <p:to>
                                        <p:strVal val="visible"/>
                                      </p:to>
                                    </p:set>
                                    <p:animEffect transition="in" filter="dissolve">
                                      <p:cBhvr>
                                        <p:cTn id="167" dur="500"/>
                                        <p:tgtEl>
                                          <p:spTgt spid="101"/>
                                        </p:tgtEl>
                                      </p:cBhvr>
                                    </p:animEffect>
                                  </p:childTnLst>
                                </p:cTn>
                              </p:par>
                            </p:childTnLst>
                          </p:cTn>
                        </p:par>
                        <p:par>
                          <p:cTn id="168" fill="hold">
                            <p:stCondLst>
                              <p:cond delay="23250"/>
                            </p:stCondLst>
                            <p:childTnLst>
                              <p:par>
                                <p:cTn id="169" presetID="9" presetClass="entr" presetSubtype="0" fill="hold" grpId="0" nodeType="afterEffect">
                                  <p:stCondLst>
                                    <p:cond delay="100"/>
                                  </p:stCondLst>
                                  <p:childTnLst>
                                    <p:set>
                                      <p:cBhvr>
                                        <p:cTn id="170" dur="1" fill="hold">
                                          <p:stCondLst>
                                            <p:cond delay="0"/>
                                          </p:stCondLst>
                                        </p:cTn>
                                        <p:tgtEl>
                                          <p:spTgt spid="67"/>
                                        </p:tgtEl>
                                        <p:attrNameLst>
                                          <p:attrName>style.visibility</p:attrName>
                                        </p:attrNameLst>
                                      </p:cBhvr>
                                      <p:to>
                                        <p:strVal val="visible"/>
                                      </p:to>
                                    </p:set>
                                    <p:animEffect transition="in" filter="dissolve">
                                      <p:cBhvr>
                                        <p:cTn id="171" dur="500"/>
                                        <p:tgtEl>
                                          <p:spTgt spid="67"/>
                                        </p:tgtEl>
                                      </p:cBhvr>
                                    </p:animEffect>
                                  </p:childTnLst>
                                </p:cTn>
                              </p:par>
                            </p:childTnLst>
                          </p:cTn>
                        </p:par>
                        <p:par>
                          <p:cTn id="172" fill="hold">
                            <p:stCondLst>
                              <p:cond delay="23850"/>
                            </p:stCondLst>
                            <p:childTnLst>
                              <p:par>
                                <p:cTn id="173" presetID="9" presetClass="entr" presetSubtype="0" fill="hold" grpId="0" nodeType="afterEffect">
                                  <p:stCondLst>
                                    <p:cond delay="100"/>
                                  </p:stCondLst>
                                  <p:childTnLst>
                                    <p:set>
                                      <p:cBhvr>
                                        <p:cTn id="174" dur="1" fill="hold">
                                          <p:stCondLst>
                                            <p:cond delay="0"/>
                                          </p:stCondLst>
                                        </p:cTn>
                                        <p:tgtEl>
                                          <p:spTgt spid="68"/>
                                        </p:tgtEl>
                                        <p:attrNameLst>
                                          <p:attrName>style.visibility</p:attrName>
                                        </p:attrNameLst>
                                      </p:cBhvr>
                                      <p:to>
                                        <p:strVal val="visible"/>
                                      </p:to>
                                    </p:set>
                                    <p:animEffect transition="in" filter="dissolve">
                                      <p:cBhvr>
                                        <p:cTn id="175" dur="500"/>
                                        <p:tgtEl>
                                          <p:spTgt spid="68"/>
                                        </p:tgtEl>
                                      </p:cBhvr>
                                    </p:animEffect>
                                  </p:childTnLst>
                                </p:cTn>
                              </p:par>
                            </p:childTnLst>
                          </p:cTn>
                        </p:par>
                        <p:par>
                          <p:cTn id="176" fill="hold">
                            <p:stCondLst>
                              <p:cond delay="24450"/>
                            </p:stCondLst>
                            <p:childTnLst>
                              <p:par>
                                <p:cTn id="177" presetID="9" presetClass="entr" presetSubtype="0" fill="hold" grpId="0" nodeType="afterEffect">
                                  <p:stCondLst>
                                    <p:cond delay="100"/>
                                  </p:stCondLst>
                                  <p:childTnLst>
                                    <p:set>
                                      <p:cBhvr>
                                        <p:cTn id="178" dur="1" fill="hold">
                                          <p:stCondLst>
                                            <p:cond delay="0"/>
                                          </p:stCondLst>
                                        </p:cTn>
                                        <p:tgtEl>
                                          <p:spTgt spid="64"/>
                                        </p:tgtEl>
                                        <p:attrNameLst>
                                          <p:attrName>style.visibility</p:attrName>
                                        </p:attrNameLst>
                                      </p:cBhvr>
                                      <p:to>
                                        <p:strVal val="visible"/>
                                      </p:to>
                                    </p:set>
                                    <p:animEffect transition="in" filter="dissolve">
                                      <p:cBhvr>
                                        <p:cTn id="179" dur="500"/>
                                        <p:tgtEl>
                                          <p:spTgt spid="64"/>
                                        </p:tgtEl>
                                      </p:cBhvr>
                                    </p:animEffect>
                                  </p:childTnLst>
                                </p:cTn>
                              </p:par>
                            </p:childTnLst>
                          </p:cTn>
                        </p:par>
                        <p:par>
                          <p:cTn id="180" fill="hold">
                            <p:stCondLst>
                              <p:cond delay="25050"/>
                            </p:stCondLst>
                            <p:childTnLst>
                              <p:par>
                                <p:cTn id="181" presetID="9" presetClass="entr" presetSubtype="0" fill="hold" grpId="0" nodeType="afterEffect">
                                  <p:stCondLst>
                                    <p:cond delay="100"/>
                                  </p:stCondLst>
                                  <p:childTnLst>
                                    <p:set>
                                      <p:cBhvr>
                                        <p:cTn id="182" dur="1" fill="hold">
                                          <p:stCondLst>
                                            <p:cond delay="0"/>
                                          </p:stCondLst>
                                        </p:cTn>
                                        <p:tgtEl>
                                          <p:spTgt spid="66"/>
                                        </p:tgtEl>
                                        <p:attrNameLst>
                                          <p:attrName>style.visibility</p:attrName>
                                        </p:attrNameLst>
                                      </p:cBhvr>
                                      <p:to>
                                        <p:strVal val="visible"/>
                                      </p:to>
                                    </p:set>
                                    <p:animEffect transition="in" filter="dissolve">
                                      <p:cBhvr>
                                        <p:cTn id="183" dur="500"/>
                                        <p:tgtEl>
                                          <p:spTgt spid="66"/>
                                        </p:tgtEl>
                                      </p:cBhvr>
                                    </p:animEffect>
                                  </p:childTnLst>
                                </p:cTn>
                              </p:par>
                            </p:childTnLst>
                          </p:cTn>
                        </p:par>
                        <p:par>
                          <p:cTn id="184" fill="hold">
                            <p:stCondLst>
                              <p:cond delay="25650"/>
                            </p:stCondLst>
                            <p:childTnLst>
                              <p:par>
                                <p:cTn id="185" presetID="9" presetClass="entr" presetSubtype="0" fill="hold" grpId="0" nodeType="afterEffect">
                                  <p:stCondLst>
                                    <p:cond delay="100"/>
                                  </p:stCondLst>
                                  <p:childTnLst>
                                    <p:set>
                                      <p:cBhvr>
                                        <p:cTn id="186" dur="1" fill="hold">
                                          <p:stCondLst>
                                            <p:cond delay="0"/>
                                          </p:stCondLst>
                                        </p:cTn>
                                        <p:tgtEl>
                                          <p:spTgt spid="65"/>
                                        </p:tgtEl>
                                        <p:attrNameLst>
                                          <p:attrName>style.visibility</p:attrName>
                                        </p:attrNameLst>
                                      </p:cBhvr>
                                      <p:to>
                                        <p:strVal val="visible"/>
                                      </p:to>
                                    </p:set>
                                    <p:animEffect transition="in" filter="dissolve">
                                      <p:cBhvr>
                                        <p:cTn id="187" dur="500"/>
                                        <p:tgtEl>
                                          <p:spTgt spid="65"/>
                                        </p:tgtEl>
                                      </p:cBhvr>
                                    </p:animEffect>
                                  </p:childTnLst>
                                </p:cTn>
                              </p:par>
                            </p:childTnLst>
                          </p:cTn>
                        </p:par>
                        <p:par>
                          <p:cTn id="188" fill="hold">
                            <p:stCondLst>
                              <p:cond delay="26250"/>
                            </p:stCondLst>
                            <p:childTnLst>
                              <p:par>
                                <p:cTn id="189" presetID="9" presetClass="entr" presetSubtype="0" fill="hold" grpId="0" nodeType="afterEffect">
                                  <p:stCondLst>
                                    <p:cond delay="100"/>
                                  </p:stCondLst>
                                  <p:childTnLst>
                                    <p:set>
                                      <p:cBhvr>
                                        <p:cTn id="190" dur="1" fill="hold">
                                          <p:stCondLst>
                                            <p:cond delay="0"/>
                                          </p:stCondLst>
                                        </p:cTn>
                                        <p:tgtEl>
                                          <p:spTgt spid="63"/>
                                        </p:tgtEl>
                                        <p:attrNameLst>
                                          <p:attrName>style.visibility</p:attrName>
                                        </p:attrNameLst>
                                      </p:cBhvr>
                                      <p:to>
                                        <p:strVal val="visible"/>
                                      </p:to>
                                    </p:set>
                                    <p:animEffect transition="in" filter="dissolve">
                                      <p:cBhvr>
                                        <p:cTn id="19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utoUpdateAnimBg="0"/>
      <p:bldP spid="64" grpId="0" autoUpdateAnimBg="0"/>
      <p:bldP spid="65" grpId="0" autoUpdateAnimBg="0"/>
      <p:bldP spid="66" grpId="0" autoUpdateAnimBg="0"/>
      <p:bldP spid="67" grpId="0" autoUpdateAnimBg="0"/>
      <p:bldP spid="68" grpId="0" autoUpdateAnimBg="0"/>
      <p:bldP spid="70" grpId="0" autoUpdateAnimBg="0"/>
      <p:bldP spid="72" grpId="0" autoUpdateAnimBg="0"/>
      <p:bldP spid="74" grpId="0" autoUpdateAnimBg="0"/>
      <p:bldP spid="76" grpId="0" autoUpdateAnimBg="0"/>
      <p:bldP spid="77" grpId="0" animBg="1"/>
      <p:bldP spid="78" grpId="0" animBg="1"/>
      <p:bldP spid="80" grpId="0" autoUpdateAnimBg="0"/>
      <p:bldP spid="82" grpId="0" animBg="1"/>
      <p:bldP spid="83" grpId="0" animBg="1"/>
      <p:bldP spid="86" grpId="0" autoUpdateAnimBg="0"/>
      <p:bldP spid="87" grpId="0" animBg="1"/>
      <p:bldP spid="88" grpId="0" animBg="1"/>
      <p:bldP spid="91" grpId="0" autoUpdateAnimBg="0"/>
      <p:bldP spid="92" grpId="0" animBg="1"/>
      <p:bldP spid="95" grpId="0" autoUpdateAnimBg="0"/>
      <p:bldP spid="96" grpId="0" animBg="1"/>
      <p:bldP spid="99" grpId="0" autoUpdateAnimBg="0"/>
      <p:bldP spid="100" grpId="0" animBg="1"/>
      <p:bldP spid="102" grpId="0" animBg="1" autoUpdateAnimBg="0"/>
      <p:bldP spid="104" grpId="0" animBg="1"/>
      <p:bldP spid="1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
          <p:cNvSpPr txBox="1">
            <a:spLocks noChangeArrowheads="1"/>
          </p:cNvSpPr>
          <p:nvPr/>
        </p:nvSpPr>
        <p:spPr>
          <a:xfrm>
            <a:off x="1115616" y="2017657"/>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smtClean="0">
                <a:solidFill>
                  <a:schemeClr val="bg1">
                    <a:lumMod val="50000"/>
                  </a:schemeClr>
                </a:solidFill>
                <a:latin typeface="微软雅黑" panose="020B0503020204020204" pitchFamily="34" charset="-122"/>
                <a:ea typeface="微软雅黑" panose="020B0503020204020204" pitchFamily="34" charset="-122"/>
              </a:rPr>
              <a:t>汇报完毕  感谢观看</a:t>
            </a:r>
            <a:endParaRPr lang="zh-CN" altLang="en-US" sz="3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1951340" y="4046568"/>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533670" y="3588098"/>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83188" y="3732114"/>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193671" y="4603895"/>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3800970" y="1841219"/>
            <a:ext cx="2816801" cy="477054"/>
          </a:xfrm>
          <a:prstGeom prst="rect">
            <a:avLst/>
          </a:prstGeom>
          <a:noFill/>
        </p:spPr>
        <p:txBody>
          <a:bodyPr wrap="square" lIns="0" tIns="0" rIns="0" bIns="0" rtlCol="0">
            <a:spAutoFit/>
          </a:bodyPr>
          <a:lstStyle/>
          <a:p>
            <a:r>
              <a:rPr lang="zh-CN" altLang="en-US" sz="3100" dirty="0">
                <a:solidFill>
                  <a:srgbClr val="77A9D3"/>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8" name="TextBox 49"/>
          <p:cNvSpPr txBox="1"/>
          <p:nvPr/>
        </p:nvSpPr>
        <p:spPr>
          <a:xfrm>
            <a:off x="3837634" y="2420997"/>
            <a:ext cx="2780138" cy="246221"/>
          </a:xfrm>
          <a:prstGeom prst="rect">
            <a:avLst/>
          </a:prstGeom>
          <a:noFill/>
        </p:spPr>
        <p:txBody>
          <a:bodyPr wrap="square" lIns="0" tIns="0" rIns="0" bIns="0" rtlCol="0">
            <a:spAutoFit/>
          </a:bodyPr>
          <a:lstStyle/>
          <a:p>
            <a:pPr eaLnBrk="0" hangingPunct="0"/>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a:t>
            </a:r>
            <a:endParaRPr lang="en-US" altLang="zh-CN" sz="800" dirty="0" smtClean="0">
              <a:solidFill>
                <a:srgbClr val="77A9D3"/>
              </a:solidFill>
              <a:latin typeface="微软雅黑" panose="020B0503020204020204" pitchFamily="34" charset="-122"/>
              <a:ea typeface="微软雅黑" panose="020B0503020204020204" pitchFamily="34" charset="-122"/>
              <a:cs typeface="+mn-ea"/>
              <a:sym typeface="+mn-lt"/>
            </a:endParaRPr>
          </a:p>
          <a:p>
            <a:pPr eaLnBrk="0" hangingPunct="0"/>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也</a:t>
            </a:r>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可以直接复制你的内容到此。</a:t>
            </a:r>
            <a:endParaRPr lang="zh-CN" altLang="en-US" sz="8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9" name="矩形 259"/>
          <p:cNvSpPr>
            <a:spLocks noChangeArrowheads="1"/>
          </p:cNvSpPr>
          <p:nvPr/>
        </p:nvSpPr>
        <p:spPr bwMode="auto">
          <a:xfrm>
            <a:off x="2315746" y="1388328"/>
            <a:ext cx="1562186"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560" tIns="31780" rIns="63560" bIns="317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cap="all" spc="209" dirty="0" smtClean="0">
                <a:solidFill>
                  <a:srgbClr val="77A9D3"/>
                </a:solidFill>
                <a:latin typeface="Impact" panose="020B0806030902050204" pitchFamily="34" charset="0"/>
                <a:cs typeface="Arial" panose="020B0604020202020204" pitchFamily="34" charset="0"/>
              </a:rPr>
              <a:t>01</a:t>
            </a:r>
            <a:endParaRPr lang="zh-CN" altLang="en-US" sz="9600" cap="all" spc="209" dirty="0">
              <a:solidFill>
                <a:srgbClr val="77A9D3"/>
              </a:solidFill>
              <a:latin typeface="Impact" panose="020B0806030902050204" pitchFamily="34" charset="0"/>
              <a:cs typeface="Arial" panose="020B0604020202020204" pitchFamily="34" charset="0"/>
            </a:endParaRPr>
          </a:p>
        </p:txBody>
      </p:sp>
      <p:sp>
        <p:nvSpPr>
          <p:cNvPr id="16" name="椭圆 15"/>
          <p:cNvSpPr/>
          <p:nvPr/>
        </p:nvSpPr>
        <p:spPr>
          <a:xfrm>
            <a:off x="1951340" y="4046568"/>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533670" y="3588098"/>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83188" y="3732114"/>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193671" y="4603895"/>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7"/>
                                        </p:tgtEl>
                                      </p:cBhvr>
                                      <p:to x="80000" y="100000"/>
                                    </p:animScale>
                                    <p:anim by="(#ppt_w*0.10)" calcmode="lin" valueType="num">
                                      <p:cBhvr>
                                        <p:cTn id="22" dur="50" autoRev="1" fill="hold">
                                          <p:stCondLst>
                                            <p:cond delay="0"/>
                                          </p:stCondLst>
                                        </p:cTn>
                                        <p:tgtEl>
                                          <p:spTgt spid="7"/>
                                        </p:tgtEl>
                                        <p:attrNameLst>
                                          <p:attrName>ppt_x</p:attrName>
                                        </p:attrNameLst>
                                      </p:cBhvr>
                                    </p:anim>
                                    <p:anim by="(-#ppt_w*0.10)" calcmode="lin" valueType="num">
                                      <p:cBhvr>
                                        <p:cTn id="23" dur="50" autoRev="1" fill="hold">
                                          <p:stCondLst>
                                            <p:cond delay="0"/>
                                          </p:stCondLst>
                                        </p:cTn>
                                        <p:tgtEl>
                                          <p:spTgt spid="7"/>
                                        </p:tgtEl>
                                        <p:attrNameLst>
                                          <p:attrName>ppt_y</p:attrName>
                                        </p:attrNameLst>
                                      </p:cBhvr>
                                    </p:anim>
                                    <p:animRot by="-480000">
                                      <p:cBhvr>
                                        <p:cTn id="24" dur="50" autoRev="1" fill="hold">
                                          <p:stCondLst>
                                            <p:cond delay="0"/>
                                          </p:stCondLst>
                                        </p:cTn>
                                        <p:tgtEl>
                                          <p:spTgt spid="7"/>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8"/>
                                        </p:tgtEl>
                                        <p:attrNameLst>
                                          <p:attrName>style.visibility</p:attrName>
                                        </p:attrNameLst>
                                      </p:cBhvr>
                                      <p:to>
                                        <p:strVal val="visible"/>
                                      </p:to>
                                    </p:set>
                                    <p:animEffect transition="in" filter="wipe(left)">
                                      <p:cBhvr>
                                        <p:cTn id="28" dur="200"/>
                                        <p:tgtEl>
                                          <p:spTgt spid="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8"/>
                                        </p:tgtEl>
                                      </p:cBhvr>
                                      <p:to x="80000" y="100000"/>
                                    </p:animScale>
                                    <p:anim by="(#ppt_w*0.10)" calcmode="lin" valueType="num">
                                      <p:cBhvr>
                                        <p:cTn id="31" dur="50" autoRev="1" fill="hold">
                                          <p:stCondLst>
                                            <p:cond delay="0"/>
                                          </p:stCondLst>
                                        </p:cTn>
                                        <p:tgtEl>
                                          <p:spTgt spid="8"/>
                                        </p:tgtEl>
                                        <p:attrNameLst>
                                          <p:attrName>ppt_x</p:attrName>
                                        </p:attrNameLst>
                                      </p:cBhvr>
                                    </p:anim>
                                    <p:anim by="(-#ppt_w*0.10)" calcmode="lin" valueType="num">
                                      <p:cBhvr>
                                        <p:cTn id="32" dur="50" autoRev="1" fill="hold">
                                          <p:stCondLst>
                                            <p:cond delay="0"/>
                                          </p:stCondLst>
                                        </p:cTn>
                                        <p:tgtEl>
                                          <p:spTgt spid="8"/>
                                        </p:tgtEl>
                                        <p:attrNameLst>
                                          <p:attrName>ppt_y</p:attrName>
                                        </p:attrNameLst>
                                      </p:cBhvr>
                                    </p:anim>
                                    <p:animRot by="-480000">
                                      <p:cBhvr>
                                        <p:cTn id="33" dur="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AutoShape 5"/>
          <p:cNvSpPr/>
          <p:nvPr/>
        </p:nvSpPr>
        <p:spPr bwMode="auto">
          <a:xfrm>
            <a:off x="1010021" y="2466546"/>
            <a:ext cx="1683149" cy="61931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rgbClr val="77A9D3"/>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6" name="Group 6"/>
          <p:cNvGrpSpPr/>
          <p:nvPr/>
        </p:nvGrpSpPr>
        <p:grpSpPr bwMode="auto">
          <a:xfrm>
            <a:off x="1010022" y="1774580"/>
            <a:ext cx="596574" cy="596687"/>
            <a:chOff x="0" y="0"/>
            <a:chExt cx="1591420" cy="1591420"/>
          </a:xfrm>
        </p:grpSpPr>
        <p:sp>
          <p:nvSpPr>
            <p:cNvPr id="87" name="AutoShape 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77A9D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8"/>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20</a:t>
              </a:r>
              <a:r>
                <a:rPr lang="en-US" altLang="es-ES"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XX</a:t>
              </a:r>
              <a:endParaRPr lang="en-US" altLang="es-ES" sz="10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9" name="AutoShape 9"/>
          <p:cNvSpPr/>
          <p:nvPr/>
        </p:nvSpPr>
        <p:spPr bwMode="auto">
          <a:xfrm>
            <a:off x="1235076" y="2754813"/>
            <a:ext cx="1191958" cy="173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1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900" b="0"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AutoShape 10"/>
          <p:cNvSpPr/>
          <p:nvPr/>
        </p:nvSpPr>
        <p:spPr bwMode="auto">
          <a:xfrm>
            <a:off x="2812248" y="2604701"/>
            <a:ext cx="1683743" cy="61931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A491BB"/>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1" name="Group 11"/>
          <p:cNvGrpSpPr/>
          <p:nvPr/>
        </p:nvGrpSpPr>
        <p:grpSpPr bwMode="auto">
          <a:xfrm>
            <a:off x="2812247" y="3319298"/>
            <a:ext cx="597169" cy="597283"/>
            <a:chOff x="0" y="0"/>
            <a:chExt cx="1591420" cy="1591420"/>
          </a:xfrm>
        </p:grpSpPr>
        <p:sp>
          <p:nvSpPr>
            <p:cNvPr id="92" name="AutoShape 1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491B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AutoShape 1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a:t>
              </a:r>
              <a:r>
                <a:rPr lang="en-US" alt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XX</a:t>
              </a:r>
              <a:endParaRPr lang="en-US" alt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grpSp>
      <p:sp>
        <p:nvSpPr>
          <p:cNvPr id="94" name="AutoShape 14"/>
          <p:cNvSpPr/>
          <p:nvPr/>
        </p:nvSpPr>
        <p:spPr bwMode="auto">
          <a:xfrm>
            <a:off x="3048613" y="2754813"/>
            <a:ext cx="1191958" cy="173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1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900" b="0"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15"/>
          <p:cNvSpPr/>
          <p:nvPr/>
        </p:nvSpPr>
        <p:spPr bwMode="auto">
          <a:xfrm>
            <a:off x="4596015" y="2466546"/>
            <a:ext cx="1683148" cy="619316"/>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rgbClr val="77A9D3"/>
          </a:solidFill>
          <a:ln>
            <a:noFill/>
          </a:ln>
        </p:spPr>
        <p:txBody>
          <a:bodyPr lIns="0" tIns="0" rIns="0" bIns="0" anchor="ctr"/>
          <a:lstStyle/>
          <a:p>
            <a:pPr>
              <a:defRPr/>
            </a:pPr>
            <a:endParaRPr lang="es-ES">
              <a:latin typeface="Arial" panose="020B0604020202020204" pitchFamily="34" charset="0"/>
              <a:ea typeface="微软雅黑" panose="020B0503020204020204" pitchFamily="34" charset="-122"/>
              <a:cs typeface="MS PGothic" panose="020B0600070205080204" pitchFamily="34" charset="-128"/>
              <a:sym typeface="Arial" panose="020B0604020202020204" pitchFamily="34" charset="0"/>
            </a:endParaRPr>
          </a:p>
        </p:txBody>
      </p:sp>
      <p:grpSp>
        <p:nvGrpSpPr>
          <p:cNvPr id="96" name="Group 16"/>
          <p:cNvGrpSpPr/>
          <p:nvPr/>
        </p:nvGrpSpPr>
        <p:grpSpPr bwMode="auto">
          <a:xfrm>
            <a:off x="4596015" y="1774580"/>
            <a:ext cx="596574" cy="596687"/>
            <a:chOff x="0" y="0"/>
            <a:chExt cx="1591420" cy="1591420"/>
          </a:xfrm>
        </p:grpSpPr>
        <p:sp>
          <p:nvSpPr>
            <p:cNvPr id="97" name="AutoShape 1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77A9D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18"/>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a:t>
              </a:r>
              <a:r>
                <a:rPr lang="en-US" alt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XX</a:t>
              </a:r>
              <a:endParaRPr lang="en-US" alt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grpSp>
      <p:sp>
        <p:nvSpPr>
          <p:cNvPr id="99" name="AutoShape 19"/>
          <p:cNvSpPr/>
          <p:nvPr/>
        </p:nvSpPr>
        <p:spPr bwMode="auto">
          <a:xfrm>
            <a:off x="4851433" y="2760630"/>
            <a:ext cx="1191362" cy="153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0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900" b="0"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AutoShape 20"/>
          <p:cNvSpPr/>
          <p:nvPr/>
        </p:nvSpPr>
        <p:spPr bwMode="auto">
          <a:xfrm>
            <a:off x="6398240" y="2604701"/>
            <a:ext cx="1683743" cy="619316"/>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A491BB"/>
          </a:solidFill>
          <a:ln>
            <a:noFill/>
          </a:ln>
        </p:spPr>
        <p:txBody>
          <a:bodyPr lIns="0" tIns="0" rIns="0" bIns="0" anchor="ctr"/>
          <a:lstStyle/>
          <a:p>
            <a:pPr>
              <a:defRPr/>
            </a:pPr>
            <a:endParaRPr lang="es-ES">
              <a:latin typeface="Arial" panose="020B0604020202020204" pitchFamily="34" charset="0"/>
              <a:ea typeface="微软雅黑" panose="020B0503020204020204" pitchFamily="34" charset="-122"/>
              <a:cs typeface="MS PGothic" panose="020B0600070205080204" pitchFamily="34" charset="-128"/>
              <a:sym typeface="Arial" panose="020B0604020202020204" pitchFamily="34" charset="0"/>
            </a:endParaRPr>
          </a:p>
        </p:txBody>
      </p:sp>
      <p:grpSp>
        <p:nvGrpSpPr>
          <p:cNvPr id="101" name="Group 21"/>
          <p:cNvGrpSpPr/>
          <p:nvPr/>
        </p:nvGrpSpPr>
        <p:grpSpPr bwMode="auto">
          <a:xfrm>
            <a:off x="6398239" y="3319298"/>
            <a:ext cx="596574" cy="597283"/>
            <a:chOff x="0" y="0"/>
            <a:chExt cx="1591420" cy="1591420"/>
          </a:xfrm>
        </p:grpSpPr>
        <p:sp>
          <p:nvSpPr>
            <p:cNvPr id="102" name="AutoShape 2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491B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2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a:t>
              </a:r>
              <a:r>
                <a:rPr lang="en-US" alt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XX</a:t>
              </a:r>
              <a:endParaRPr lang="en-US" alt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grpSp>
      <p:sp>
        <p:nvSpPr>
          <p:cNvPr id="104" name="AutoShape 24"/>
          <p:cNvSpPr/>
          <p:nvPr/>
        </p:nvSpPr>
        <p:spPr bwMode="auto">
          <a:xfrm>
            <a:off x="6653658" y="2754813"/>
            <a:ext cx="1191958" cy="173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1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900" b="0"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25"/>
          <p:cNvSpPr/>
          <p:nvPr/>
        </p:nvSpPr>
        <p:spPr bwMode="auto">
          <a:xfrm>
            <a:off x="1064201" y="3237632"/>
            <a:ext cx="910341" cy="153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0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26"/>
          <p:cNvSpPr/>
          <p:nvPr/>
        </p:nvSpPr>
        <p:spPr bwMode="auto">
          <a:xfrm>
            <a:off x="1075513" y="3428273"/>
            <a:ext cx="1598604" cy="39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107" name="AutoShape 27"/>
          <p:cNvSpPr/>
          <p:nvPr/>
        </p:nvSpPr>
        <p:spPr bwMode="auto">
          <a:xfrm>
            <a:off x="2856899" y="1954338"/>
            <a:ext cx="910342" cy="153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000" b="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28"/>
          <p:cNvSpPr/>
          <p:nvPr/>
        </p:nvSpPr>
        <p:spPr bwMode="auto">
          <a:xfrm>
            <a:off x="2868213" y="2120564"/>
            <a:ext cx="1599199" cy="39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
        <p:nvSpPr>
          <p:cNvPr id="109" name="AutoShape 29"/>
          <p:cNvSpPr/>
          <p:nvPr/>
        </p:nvSpPr>
        <p:spPr bwMode="auto">
          <a:xfrm>
            <a:off x="4716877" y="3271576"/>
            <a:ext cx="910342" cy="153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000" b="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30"/>
          <p:cNvSpPr/>
          <p:nvPr/>
        </p:nvSpPr>
        <p:spPr bwMode="auto">
          <a:xfrm>
            <a:off x="4728190" y="3458048"/>
            <a:ext cx="1484290" cy="39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111" name="AutoShape 31"/>
          <p:cNvSpPr/>
          <p:nvPr/>
        </p:nvSpPr>
        <p:spPr bwMode="auto">
          <a:xfrm>
            <a:off x="6488738" y="1942427"/>
            <a:ext cx="1484290" cy="153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AutoShape 32"/>
          <p:cNvSpPr/>
          <p:nvPr/>
        </p:nvSpPr>
        <p:spPr bwMode="auto">
          <a:xfrm>
            <a:off x="6491716" y="2130092"/>
            <a:ext cx="1484290" cy="39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600" b="0" dirty="0">
                <a:solidFill>
                  <a:schemeClr val="bg1">
                    <a:lumMod val="50000"/>
                  </a:schemeClr>
                </a:solidFill>
                <a:latin typeface="+mn-ea"/>
              </a:rPr>
              <a:t>这里输入您的文字这里输入您的文字这里输入您的文字这里输入您的文字这里输入您这里输入您</a:t>
            </a:r>
            <a:endParaRPr lang="zh-CN" altLang="en-US" sz="600" b="0" dirty="0">
              <a:solidFill>
                <a:schemeClr val="bg1">
                  <a:lumMod val="50000"/>
                </a:schemeClr>
              </a:solidFill>
              <a:latin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9" presetClass="entr" presetSubtype="0" fill="hold" grpId="0" nodeType="afterEffect">
                                  <p:stCondLst>
                                    <p:cond delay="100"/>
                                  </p:stCondLst>
                                  <p:childTnLst>
                                    <p:set>
                                      <p:cBhvr>
                                        <p:cTn id="14" dur="1" fill="hold">
                                          <p:stCondLst>
                                            <p:cond delay="0"/>
                                          </p:stCondLst>
                                        </p:cTn>
                                        <p:tgtEl>
                                          <p:spTgt spid="89"/>
                                        </p:tgtEl>
                                        <p:attrNameLst>
                                          <p:attrName>style.visibility</p:attrName>
                                        </p:attrNameLst>
                                      </p:cBhvr>
                                      <p:to>
                                        <p:strVal val="visible"/>
                                      </p:to>
                                    </p:set>
                                    <p:animEffect transition="in" filter="dissolve">
                                      <p:cBhvr>
                                        <p:cTn id="15" dur="500"/>
                                        <p:tgtEl>
                                          <p:spTgt spid="89"/>
                                        </p:tgtEl>
                                      </p:cBhvr>
                                    </p:animEffect>
                                  </p:childTnLst>
                                </p:cTn>
                              </p:par>
                            </p:childTnLst>
                          </p:cTn>
                        </p:par>
                        <p:par>
                          <p:cTn id="16" fill="hold">
                            <p:stCondLst>
                              <p:cond delay="1450"/>
                            </p:stCondLst>
                            <p:childTnLst>
                              <p:par>
                                <p:cTn id="17" presetID="23" presetClass="entr" presetSubtype="16" fill="hold" nodeType="afterEffect">
                                  <p:stCondLst>
                                    <p:cond delay="10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childTnLst>
                                </p:cTn>
                              </p:par>
                            </p:childTnLst>
                          </p:cTn>
                        </p:par>
                        <p:par>
                          <p:cTn id="21" fill="hold">
                            <p:stCondLst>
                              <p:cond delay="2050"/>
                            </p:stCondLst>
                            <p:childTnLst>
                              <p:par>
                                <p:cTn id="22" presetID="9" presetClass="entr" presetSubtype="0" fill="hold" grpId="0" nodeType="afterEffect">
                                  <p:stCondLst>
                                    <p:cond delay="100"/>
                                  </p:stCondLst>
                                  <p:childTnLst>
                                    <p:set>
                                      <p:cBhvr>
                                        <p:cTn id="23" dur="1" fill="hold">
                                          <p:stCondLst>
                                            <p:cond delay="0"/>
                                          </p:stCondLst>
                                        </p:cTn>
                                        <p:tgtEl>
                                          <p:spTgt spid="85"/>
                                        </p:tgtEl>
                                        <p:attrNameLst>
                                          <p:attrName>style.visibility</p:attrName>
                                        </p:attrNameLst>
                                      </p:cBhvr>
                                      <p:to>
                                        <p:strVal val="visible"/>
                                      </p:to>
                                    </p:set>
                                    <p:animEffect transition="in" filter="dissolve">
                                      <p:cBhvr>
                                        <p:cTn id="24" dur="500"/>
                                        <p:tgtEl>
                                          <p:spTgt spid="85"/>
                                        </p:tgtEl>
                                      </p:cBhvr>
                                    </p:animEffect>
                                  </p:childTnLst>
                                </p:cTn>
                              </p:par>
                            </p:childTnLst>
                          </p:cTn>
                        </p:par>
                        <p:par>
                          <p:cTn id="25" fill="hold">
                            <p:stCondLst>
                              <p:cond delay="2650"/>
                            </p:stCondLst>
                            <p:childTnLst>
                              <p:par>
                                <p:cTn id="26" presetID="9" presetClass="entr" presetSubtype="0" fill="hold" grpId="0" nodeType="afterEffect">
                                  <p:stCondLst>
                                    <p:cond delay="100"/>
                                  </p:stCondLst>
                                  <p:childTnLst>
                                    <p:set>
                                      <p:cBhvr>
                                        <p:cTn id="27" dur="1" fill="hold">
                                          <p:stCondLst>
                                            <p:cond delay="0"/>
                                          </p:stCondLst>
                                        </p:cTn>
                                        <p:tgtEl>
                                          <p:spTgt spid="94"/>
                                        </p:tgtEl>
                                        <p:attrNameLst>
                                          <p:attrName>style.visibility</p:attrName>
                                        </p:attrNameLst>
                                      </p:cBhvr>
                                      <p:to>
                                        <p:strVal val="visible"/>
                                      </p:to>
                                    </p:set>
                                    <p:animEffect transition="in" filter="dissolve">
                                      <p:cBhvr>
                                        <p:cTn id="28" dur="500"/>
                                        <p:tgtEl>
                                          <p:spTgt spid="94"/>
                                        </p:tgtEl>
                                      </p:cBhvr>
                                    </p:animEffect>
                                  </p:childTnLst>
                                </p:cTn>
                              </p:par>
                            </p:childTnLst>
                          </p:cTn>
                        </p:par>
                        <p:par>
                          <p:cTn id="29" fill="hold">
                            <p:stCondLst>
                              <p:cond delay="3250"/>
                            </p:stCondLst>
                            <p:childTnLst>
                              <p:par>
                                <p:cTn id="30" presetID="23" presetClass="entr" presetSubtype="16" fill="hold" nodeType="afterEffect">
                                  <p:stCondLst>
                                    <p:cond delay="10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childTnLst>
                                </p:cTn>
                              </p:par>
                            </p:childTnLst>
                          </p:cTn>
                        </p:par>
                        <p:par>
                          <p:cTn id="34" fill="hold">
                            <p:stCondLst>
                              <p:cond delay="3850"/>
                            </p:stCondLst>
                            <p:childTnLst>
                              <p:par>
                                <p:cTn id="35" presetID="9" presetClass="entr" presetSubtype="0" fill="hold" grpId="0" nodeType="afterEffect">
                                  <p:stCondLst>
                                    <p:cond delay="100"/>
                                  </p:stCondLst>
                                  <p:childTnLst>
                                    <p:set>
                                      <p:cBhvr>
                                        <p:cTn id="36" dur="1" fill="hold">
                                          <p:stCondLst>
                                            <p:cond delay="0"/>
                                          </p:stCondLst>
                                        </p:cTn>
                                        <p:tgtEl>
                                          <p:spTgt spid="90"/>
                                        </p:tgtEl>
                                        <p:attrNameLst>
                                          <p:attrName>style.visibility</p:attrName>
                                        </p:attrNameLst>
                                      </p:cBhvr>
                                      <p:to>
                                        <p:strVal val="visible"/>
                                      </p:to>
                                    </p:set>
                                    <p:animEffect transition="in" filter="dissolve">
                                      <p:cBhvr>
                                        <p:cTn id="37" dur="500"/>
                                        <p:tgtEl>
                                          <p:spTgt spid="90"/>
                                        </p:tgtEl>
                                      </p:cBhvr>
                                    </p:animEffect>
                                  </p:childTnLst>
                                </p:cTn>
                              </p:par>
                            </p:childTnLst>
                          </p:cTn>
                        </p:par>
                        <p:par>
                          <p:cTn id="38" fill="hold">
                            <p:stCondLst>
                              <p:cond delay="4450"/>
                            </p:stCondLst>
                            <p:childTnLst>
                              <p:par>
                                <p:cTn id="39" presetID="9" presetClass="entr" presetSubtype="0" fill="hold" grpId="0" nodeType="afterEffect">
                                  <p:stCondLst>
                                    <p:cond delay="100"/>
                                  </p:stCondLst>
                                  <p:childTnLst>
                                    <p:set>
                                      <p:cBhvr>
                                        <p:cTn id="40" dur="1" fill="hold">
                                          <p:stCondLst>
                                            <p:cond delay="0"/>
                                          </p:stCondLst>
                                        </p:cTn>
                                        <p:tgtEl>
                                          <p:spTgt spid="99"/>
                                        </p:tgtEl>
                                        <p:attrNameLst>
                                          <p:attrName>style.visibility</p:attrName>
                                        </p:attrNameLst>
                                      </p:cBhvr>
                                      <p:to>
                                        <p:strVal val="visible"/>
                                      </p:to>
                                    </p:set>
                                    <p:animEffect transition="in" filter="dissolve">
                                      <p:cBhvr>
                                        <p:cTn id="41" dur="500"/>
                                        <p:tgtEl>
                                          <p:spTgt spid="99"/>
                                        </p:tgtEl>
                                      </p:cBhvr>
                                    </p:animEffect>
                                  </p:childTnLst>
                                </p:cTn>
                              </p:par>
                            </p:childTnLst>
                          </p:cTn>
                        </p:par>
                        <p:par>
                          <p:cTn id="42" fill="hold">
                            <p:stCondLst>
                              <p:cond delay="5050"/>
                            </p:stCondLst>
                            <p:childTnLst>
                              <p:par>
                                <p:cTn id="43" presetID="23" presetClass="entr" presetSubtype="16" fill="hold" nodeType="afterEffect">
                                  <p:stCondLst>
                                    <p:cond delay="100"/>
                                  </p:stCondLst>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ppt_w</p:attrName>
                                        </p:attrNameLst>
                                      </p:cBhvr>
                                      <p:tavLst>
                                        <p:tav tm="0">
                                          <p:val>
                                            <p:fltVal val="0"/>
                                          </p:val>
                                        </p:tav>
                                        <p:tav tm="100000">
                                          <p:val>
                                            <p:strVal val="#ppt_w"/>
                                          </p:val>
                                        </p:tav>
                                      </p:tavLst>
                                    </p:anim>
                                    <p:anim calcmode="lin" valueType="num">
                                      <p:cBhvr>
                                        <p:cTn id="46" dur="500" fill="hold"/>
                                        <p:tgtEl>
                                          <p:spTgt spid="96"/>
                                        </p:tgtEl>
                                        <p:attrNameLst>
                                          <p:attrName>ppt_h</p:attrName>
                                        </p:attrNameLst>
                                      </p:cBhvr>
                                      <p:tavLst>
                                        <p:tav tm="0">
                                          <p:val>
                                            <p:fltVal val="0"/>
                                          </p:val>
                                        </p:tav>
                                        <p:tav tm="100000">
                                          <p:val>
                                            <p:strVal val="#ppt_h"/>
                                          </p:val>
                                        </p:tav>
                                      </p:tavLst>
                                    </p:anim>
                                  </p:childTnLst>
                                </p:cTn>
                              </p:par>
                            </p:childTnLst>
                          </p:cTn>
                        </p:par>
                        <p:par>
                          <p:cTn id="47" fill="hold">
                            <p:stCondLst>
                              <p:cond delay="5650"/>
                            </p:stCondLst>
                            <p:childTnLst>
                              <p:par>
                                <p:cTn id="48" presetID="9" presetClass="entr" presetSubtype="0" fill="hold" nodeType="afterEffect">
                                  <p:stCondLst>
                                    <p:cond delay="100"/>
                                  </p:stCondLst>
                                  <p:childTnLst>
                                    <p:set>
                                      <p:cBhvr>
                                        <p:cTn id="49" dur="1" fill="hold">
                                          <p:stCondLst>
                                            <p:cond delay="0"/>
                                          </p:stCondLst>
                                        </p:cTn>
                                        <p:tgtEl>
                                          <p:spTgt spid="95"/>
                                        </p:tgtEl>
                                        <p:attrNameLst>
                                          <p:attrName>style.visibility</p:attrName>
                                        </p:attrNameLst>
                                      </p:cBhvr>
                                      <p:to>
                                        <p:strVal val="visible"/>
                                      </p:to>
                                    </p:set>
                                    <p:animEffect transition="in" filter="dissolve">
                                      <p:cBhvr>
                                        <p:cTn id="50" dur="500"/>
                                        <p:tgtEl>
                                          <p:spTgt spid="95"/>
                                        </p:tgtEl>
                                      </p:cBhvr>
                                    </p:animEffect>
                                  </p:childTnLst>
                                </p:cTn>
                              </p:par>
                            </p:childTnLst>
                          </p:cTn>
                        </p:par>
                        <p:par>
                          <p:cTn id="51" fill="hold">
                            <p:stCondLst>
                              <p:cond delay="6250"/>
                            </p:stCondLst>
                            <p:childTnLst>
                              <p:par>
                                <p:cTn id="52" presetID="9" presetClass="entr" presetSubtype="0" fill="hold" grpId="0" nodeType="afterEffect">
                                  <p:stCondLst>
                                    <p:cond delay="100"/>
                                  </p:stCondLst>
                                  <p:childTnLst>
                                    <p:set>
                                      <p:cBhvr>
                                        <p:cTn id="53" dur="1" fill="hold">
                                          <p:stCondLst>
                                            <p:cond delay="0"/>
                                          </p:stCondLst>
                                        </p:cTn>
                                        <p:tgtEl>
                                          <p:spTgt spid="104"/>
                                        </p:tgtEl>
                                        <p:attrNameLst>
                                          <p:attrName>style.visibility</p:attrName>
                                        </p:attrNameLst>
                                      </p:cBhvr>
                                      <p:to>
                                        <p:strVal val="visible"/>
                                      </p:to>
                                    </p:set>
                                    <p:animEffect transition="in" filter="dissolve">
                                      <p:cBhvr>
                                        <p:cTn id="54" dur="500"/>
                                        <p:tgtEl>
                                          <p:spTgt spid="104"/>
                                        </p:tgtEl>
                                      </p:cBhvr>
                                    </p:animEffect>
                                  </p:childTnLst>
                                </p:cTn>
                              </p:par>
                            </p:childTnLst>
                          </p:cTn>
                        </p:par>
                        <p:par>
                          <p:cTn id="55" fill="hold">
                            <p:stCondLst>
                              <p:cond delay="6850"/>
                            </p:stCondLst>
                            <p:childTnLst>
                              <p:par>
                                <p:cTn id="56" presetID="23" presetClass="entr" presetSubtype="16" fill="hold" nodeType="afterEffect">
                                  <p:stCondLst>
                                    <p:cond delay="100"/>
                                  </p:stCondLst>
                                  <p:childTnLst>
                                    <p:set>
                                      <p:cBhvr>
                                        <p:cTn id="57" dur="1" fill="hold">
                                          <p:stCondLst>
                                            <p:cond delay="0"/>
                                          </p:stCondLst>
                                        </p:cTn>
                                        <p:tgtEl>
                                          <p:spTgt spid="101"/>
                                        </p:tgtEl>
                                        <p:attrNameLst>
                                          <p:attrName>style.visibility</p:attrName>
                                        </p:attrNameLst>
                                      </p:cBhvr>
                                      <p:to>
                                        <p:strVal val="visible"/>
                                      </p:to>
                                    </p:set>
                                    <p:anim calcmode="lin" valueType="num">
                                      <p:cBhvr>
                                        <p:cTn id="58" dur="500" fill="hold"/>
                                        <p:tgtEl>
                                          <p:spTgt spid="101"/>
                                        </p:tgtEl>
                                        <p:attrNameLst>
                                          <p:attrName>ppt_w</p:attrName>
                                        </p:attrNameLst>
                                      </p:cBhvr>
                                      <p:tavLst>
                                        <p:tav tm="0">
                                          <p:val>
                                            <p:fltVal val="0"/>
                                          </p:val>
                                        </p:tav>
                                        <p:tav tm="100000">
                                          <p:val>
                                            <p:strVal val="#ppt_w"/>
                                          </p:val>
                                        </p:tav>
                                      </p:tavLst>
                                    </p:anim>
                                    <p:anim calcmode="lin" valueType="num">
                                      <p:cBhvr>
                                        <p:cTn id="59" dur="500" fill="hold"/>
                                        <p:tgtEl>
                                          <p:spTgt spid="101"/>
                                        </p:tgtEl>
                                        <p:attrNameLst>
                                          <p:attrName>ppt_h</p:attrName>
                                        </p:attrNameLst>
                                      </p:cBhvr>
                                      <p:tavLst>
                                        <p:tav tm="0">
                                          <p:val>
                                            <p:fltVal val="0"/>
                                          </p:val>
                                        </p:tav>
                                        <p:tav tm="100000">
                                          <p:val>
                                            <p:strVal val="#ppt_h"/>
                                          </p:val>
                                        </p:tav>
                                      </p:tavLst>
                                    </p:anim>
                                  </p:childTnLst>
                                </p:cTn>
                              </p:par>
                            </p:childTnLst>
                          </p:cTn>
                        </p:par>
                        <p:par>
                          <p:cTn id="60" fill="hold">
                            <p:stCondLst>
                              <p:cond delay="7450"/>
                            </p:stCondLst>
                            <p:childTnLst>
                              <p:par>
                                <p:cTn id="61" presetID="9" presetClass="entr" presetSubtype="0" fill="hold" nodeType="afterEffect">
                                  <p:stCondLst>
                                    <p:cond delay="100"/>
                                  </p:stCondLst>
                                  <p:childTnLst>
                                    <p:set>
                                      <p:cBhvr>
                                        <p:cTn id="62" dur="1" fill="hold">
                                          <p:stCondLst>
                                            <p:cond delay="0"/>
                                          </p:stCondLst>
                                        </p:cTn>
                                        <p:tgtEl>
                                          <p:spTgt spid="100"/>
                                        </p:tgtEl>
                                        <p:attrNameLst>
                                          <p:attrName>style.visibility</p:attrName>
                                        </p:attrNameLst>
                                      </p:cBhvr>
                                      <p:to>
                                        <p:strVal val="visible"/>
                                      </p:to>
                                    </p:set>
                                    <p:animEffect transition="in" filter="dissolve">
                                      <p:cBhvr>
                                        <p:cTn id="63" dur="500"/>
                                        <p:tgtEl>
                                          <p:spTgt spid="100"/>
                                        </p:tgtEl>
                                      </p:cBhvr>
                                    </p:animEffect>
                                  </p:childTnLst>
                                </p:cTn>
                              </p:par>
                            </p:childTnLst>
                          </p:cTn>
                        </p:par>
                        <p:par>
                          <p:cTn id="64" fill="hold">
                            <p:stCondLst>
                              <p:cond delay="8050"/>
                            </p:stCondLst>
                            <p:childTnLst>
                              <p:par>
                                <p:cTn id="65" presetID="9" presetClass="entr" presetSubtype="0" fill="hold" grpId="0" nodeType="afterEffect">
                                  <p:stCondLst>
                                    <p:cond delay="100"/>
                                  </p:stCondLst>
                                  <p:childTnLst>
                                    <p:set>
                                      <p:cBhvr>
                                        <p:cTn id="66" dur="1" fill="hold">
                                          <p:stCondLst>
                                            <p:cond delay="0"/>
                                          </p:stCondLst>
                                        </p:cTn>
                                        <p:tgtEl>
                                          <p:spTgt spid="105"/>
                                        </p:tgtEl>
                                        <p:attrNameLst>
                                          <p:attrName>style.visibility</p:attrName>
                                        </p:attrNameLst>
                                      </p:cBhvr>
                                      <p:to>
                                        <p:strVal val="visible"/>
                                      </p:to>
                                    </p:set>
                                    <p:animEffect transition="in" filter="dissolve">
                                      <p:cBhvr>
                                        <p:cTn id="67" dur="500"/>
                                        <p:tgtEl>
                                          <p:spTgt spid="105"/>
                                        </p:tgtEl>
                                      </p:cBhvr>
                                    </p:animEffect>
                                  </p:childTnLst>
                                </p:cTn>
                              </p:par>
                            </p:childTnLst>
                          </p:cTn>
                        </p:par>
                        <p:par>
                          <p:cTn id="68" fill="hold">
                            <p:stCondLst>
                              <p:cond delay="8650"/>
                            </p:stCondLst>
                            <p:childTnLst>
                              <p:par>
                                <p:cTn id="69" presetID="9" presetClass="entr" presetSubtype="0" fill="hold" grpId="0" nodeType="afterEffect">
                                  <p:stCondLst>
                                    <p:cond delay="100"/>
                                  </p:stCondLst>
                                  <p:childTnLst>
                                    <p:set>
                                      <p:cBhvr>
                                        <p:cTn id="70" dur="1" fill="hold">
                                          <p:stCondLst>
                                            <p:cond delay="0"/>
                                          </p:stCondLst>
                                        </p:cTn>
                                        <p:tgtEl>
                                          <p:spTgt spid="106"/>
                                        </p:tgtEl>
                                        <p:attrNameLst>
                                          <p:attrName>style.visibility</p:attrName>
                                        </p:attrNameLst>
                                      </p:cBhvr>
                                      <p:to>
                                        <p:strVal val="visible"/>
                                      </p:to>
                                    </p:set>
                                    <p:animEffect transition="in" filter="dissolve">
                                      <p:cBhvr>
                                        <p:cTn id="71" dur="500"/>
                                        <p:tgtEl>
                                          <p:spTgt spid="106"/>
                                        </p:tgtEl>
                                      </p:cBhvr>
                                    </p:animEffect>
                                  </p:childTnLst>
                                </p:cTn>
                              </p:par>
                            </p:childTnLst>
                          </p:cTn>
                        </p:par>
                        <p:par>
                          <p:cTn id="72" fill="hold">
                            <p:stCondLst>
                              <p:cond delay="9250"/>
                            </p:stCondLst>
                            <p:childTnLst>
                              <p:par>
                                <p:cTn id="73" presetID="9" presetClass="entr" presetSubtype="0" fill="hold" grpId="0" nodeType="afterEffect">
                                  <p:stCondLst>
                                    <p:cond delay="100"/>
                                  </p:stCondLst>
                                  <p:childTnLst>
                                    <p:set>
                                      <p:cBhvr>
                                        <p:cTn id="74" dur="1" fill="hold">
                                          <p:stCondLst>
                                            <p:cond delay="0"/>
                                          </p:stCondLst>
                                        </p:cTn>
                                        <p:tgtEl>
                                          <p:spTgt spid="107"/>
                                        </p:tgtEl>
                                        <p:attrNameLst>
                                          <p:attrName>style.visibility</p:attrName>
                                        </p:attrNameLst>
                                      </p:cBhvr>
                                      <p:to>
                                        <p:strVal val="visible"/>
                                      </p:to>
                                    </p:set>
                                    <p:animEffect transition="in" filter="dissolve">
                                      <p:cBhvr>
                                        <p:cTn id="75" dur="500"/>
                                        <p:tgtEl>
                                          <p:spTgt spid="107"/>
                                        </p:tgtEl>
                                      </p:cBhvr>
                                    </p:animEffect>
                                  </p:childTnLst>
                                </p:cTn>
                              </p:par>
                            </p:childTnLst>
                          </p:cTn>
                        </p:par>
                        <p:par>
                          <p:cTn id="76" fill="hold">
                            <p:stCondLst>
                              <p:cond delay="9850"/>
                            </p:stCondLst>
                            <p:childTnLst>
                              <p:par>
                                <p:cTn id="77" presetID="9" presetClass="entr" presetSubtype="0" fill="hold" grpId="0" nodeType="afterEffect">
                                  <p:stCondLst>
                                    <p:cond delay="100"/>
                                  </p:stCondLst>
                                  <p:childTnLst>
                                    <p:set>
                                      <p:cBhvr>
                                        <p:cTn id="78" dur="1" fill="hold">
                                          <p:stCondLst>
                                            <p:cond delay="0"/>
                                          </p:stCondLst>
                                        </p:cTn>
                                        <p:tgtEl>
                                          <p:spTgt spid="108"/>
                                        </p:tgtEl>
                                        <p:attrNameLst>
                                          <p:attrName>style.visibility</p:attrName>
                                        </p:attrNameLst>
                                      </p:cBhvr>
                                      <p:to>
                                        <p:strVal val="visible"/>
                                      </p:to>
                                    </p:set>
                                    <p:animEffect transition="in" filter="dissolve">
                                      <p:cBhvr>
                                        <p:cTn id="79" dur="500"/>
                                        <p:tgtEl>
                                          <p:spTgt spid="108"/>
                                        </p:tgtEl>
                                      </p:cBhvr>
                                    </p:animEffect>
                                  </p:childTnLst>
                                </p:cTn>
                              </p:par>
                            </p:childTnLst>
                          </p:cTn>
                        </p:par>
                        <p:par>
                          <p:cTn id="80" fill="hold">
                            <p:stCondLst>
                              <p:cond delay="10450"/>
                            </p:stCondLst>
                            <p:childTnLst>
                              <p:par>
                                <p:cTn id="81" presetID="9" presetClass="entr" presetSubtype="0" fill="hold" grpId="0" nodeType="afterEffect">
                                  <p:stCondLst>
                                    <p:cond delay="100"/>
                                  </p:stCondLst>
                                  <p:childTnLst>
                                    <p:set>
                                      <p:cBhvr>
                                        <p:cTn id="82" dur="1" fill="hold">
                                          <p:stCondLst>
                                            <p:cond delay="0"/>
                                          </p:stCondLst>
                                        </p:cTn>
                                        <p:tgtEl>
                                          <p:spTgt spid="109"/>
                                        </p:tgtEl>
                                        <p:attrNameLst>
                                          <p:attrName>style.visibility</p:attrName>
                                        </p:attrNameLst>
                                      </p:cBhvr>
                                      <p:to>
                                        <p:strVal val="visible"/>
                                      </p:to>
                                    </p:set>
                                    <p:animEffect transition="in" filter="dissolve">
                                      <p:cBhvr>
                                        <p:cTn id="83" dur="500"/>
                                        <p:tgtEl>
                                          <p:spTgt spid="109"/>
                                        </p:tgtEl>
                                      </p:cBhvr>
                                    </p:animEffect>
                                  </p:childTnLst>
                                </p:cTn>
                              </p:par>
                            </p:childTnLst>
                          </p:cTn>
                        </p:par>
                        <p:par>
                          <p:cTn id="84" fill="hold">
                            <p:stCondLst>
                              <p:cond delay="11050"/>
                            </p:stCondLst>
                            <p:childTnLst>
                              <p:par>
                                <p:cTn id="85" presetID="9" presetClass="entr" presetSubtype="0" fill="hold" grpId="0" nodeType="afterEffect">
                                  <p:stCondLst>
                                    <p:cond delay="100"/>
                                  </p:stCondLst>
                                  <p:childTnLst>
                                    <p:set>
                                      <p:cBhvr>
                                        <p:cTn id="86" dur="1" fill="hold">
                                          <p:stCondLst>
                                            <p:cond delay="0"/>
                                          </p:stCondLst>
                                        </p:cTn>
                                        <p:tgtEl>
                                          <p:spTgt spid="110"/>
                                        </p:tgtEl>
                                        <p:attrNameLst>
                                          <p:attrName>style.visibility</p:attrName>
                                        </p:attrNameLst>
                                      </p:cBhvr>
                                      <p:to>
                                        <p:strVal val="visible"/>
                                      </p:to>
                                    </p:set>
                                    <p:animEffect transition="in" filter="dissolve">
                                      <p:cBhvr>
                                        <p:cTn id="87" dur="500"/>
                                        <p:tgtEl>
                                          <p:spTgt spid="110"/>
                                        </p:tgtEl>
                                      </p:cBhvr>
                                    </p:animEffect>
                                  </p:childTnLst>
                                </p:cTn>
                              </p:par>
                            </p:childTnLst>
                          </p:cTn>
                        </p:par>
                        <p:par>
                          <p:cTn id="88" fill="hold">
                            <p:stCondLst>
                              <p:cond delay="11650"/>
                            </p:stCondLst>
                            <p:childTnLst>
                              <p:par>
                                <p:cTn id="89" presetID="9" presetClass="entr" presetSubtype="0" fill="hold" grpId="0" nodeType="afterEffect">
                                  <p:stCondLst>
                                    <p:cond delay="100"/>
                                  </p:stCondLst>
                                  <p:childTnLst>
                                    <p:set>
                                      <p:cBhvr>
                                        <p:cTn id="90" dur="1" fill="hold">
                                          <p:stCondLst>
                                            <p:cond delay="0"/>
                                          </p:stCondLst>
                                        </p:cTn>
                                        <p:tgtEl>
                                          <p:spTgt spid="111"/>
                                        </p:tgtEl>
                                        <p:attrNameLst>
                                          <p:attrName>style.visibility</p:attrName>
                                        </p:attrNameLst>
                                      </p:cBhvr>
                                      <p:to>
                                        <p:strVal val="visible"/>
                                      </p:to>
                                    </p:set>
                                    <p:animEffect transition="in" filter="dissolve">
                                      <p:cBhvr>
                                        <p:cTn id="91" dur="500"/>
                                        <p:tgtEl>
                                          <p:spTgt spid="111"/>
                                        </p:tgtEl>
                                      </p:cBhvr>
                                    </p:animEffect>
                                  </p:childTnLst>
                                </p:cTn>
                              </p:par>
                            </p:childTnLst>
                          </p:cTn>
                        </p:par>
                        <p:par>
                          <p:cTn id="92" fill="hold">
                            <p:stCondLst>
                              <p:cond delay="12250"/>
                            </p:stCondLst>
                            <p:childTnLst>
                              <p:par>
                                <p:cTn id="93" presetID="9" presetClass="entr" presetSubtype="0" fill="hold" grpId="0" nodeType="afterEffect">
                                  <p:stCondLst>
                                    <p:cond delay="100"/>
                                  </p:stCondLst>
                                  <p:childTnLst>
                                    <p:set>
                                      <p:cBhvr>
                                        <p:cTn id="94" dur="1" fill="hold">
                                          <p:stCondLst>
                                            <p:cond delay="0"/>
                                          </p:stCondLst>
                                        </p:cTn>
                                        <p:tgtEl>
                                          <p:spTgt spid="112"/>
                                        </p:tgtEl>
                                        <p:attrNameLst>
                                          <p:attrName>style.visibility</p:attrName>
                                        </p:attrNameLst>
                                      </p:cBhvr>
                                      <p:to>
                                        <p:strVal val="visible"/>
                                      </p:to>
                                    </p:set>
                                    <p:animEffect transition="in" filter="dissolve">
                                      <p:cBhvr>
                                        <p:cTn id="9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5" grpId="0" animBg="1"/>
      <p:bldP spid="89" grpId="0" autoUpdateAnimBg="0"/>
      <p:bldP spid="90" grpId="0" animBg="1"/>
      <p:bldP spid="94" grpId="0" autoUpdateAnimBg="0"/>
      <p:bldP spid="99" grpId="0" autoUpdateAnimBg="0"/>
      <p:bldP spid="104" grpId="0" autoUpdateAnimBg="0"/>
      <p:bldP spid="105" grpId="0" autoUpdateAnimBg="0"/>
      <p:bldP spid="106" grpId="0" autoUpdateAnimBg="0"/>
      <p:bldP spid="107" grpId="0" autoUpdateAnimBg="0"/>
      <p:bldP spid="108" grpId="0" autoUpdateAnimBg="0"/>
      <p:bldP spid="109" grpId="0" autoUpdateAnimBg="0"/>
      <p:bldP spid="110" grpId="0" autoUpdateAnimBg="0"/>
      <p:bldP spid="111" grpId="0" autoUpdateAnimBg="0"/>
      <p:bldP spid="1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62"/>
          <p:cNvGrpSpPr/>
          <p:nvPr/>
        </p:nvGrpSpPr>
        <p:grpSpPr>
          <a:xfrm>
            <a:off x="5414477" y="1310983"/>
            <a:ext cx="1410364" cy="1709480"/>
            <a:chOff x="9683156" y="2245342"/>
            <a:chExt cx="1880262" cy="2278603"/>
          </a:xfrm>
          <a:effectLst>
            <a:outerShdw blurRad="368300" dir="13500000" sy="23000" kx="1200000" algn="br" rotWithShape="0">
              <a:prstClr val="black">
                <a:alpha val="25000"/>
              </a:prstClr>
            </a:outerShdw>
          </a:effectLst>
        </p:grpSpPr>
        <p:sp>
          <p:nvSpPr>
            <p:cNvPr id="16" name="Freeform 63"/>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77A9D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65"/>
          <p:cNvGrpSpPr/>
          <p:nvPr/>
        </p:nvGrpSpPr>
        <p:grpSpPr>
          <a:xfrm>
            <a:off x="3485225" y="1605828"/>
            <a:ext cx="1410364" cy="1709480"/>
            <a:chOff x="4666657" y="2245342"/>
            <a:chExt cx="1880262" cy="2278603"/>
          </a:xfrm>
          <a:effectLst>
            <a:outerShdw blurRad="368300" dir="13500000" sy="23000" kx="1200000" algn="br" rotWithShape="0">
              <a:prstClr val="black">
                <a:alpha val="25000"/>
              </a:prstClr>
            </a:outerShdw>
          </a:effectLst>
        </p:grpSpPr>
        <p:sp>
          <p:nvSpPr>
            <p:cNvPr id="19" name="Freeform 66"/>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A491BB"/>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29"/>
          <p:cNvGrpSpPr/>
          <p:nvPr/>
        </p:nvGrpSpPr>
        <p:grpSpPr>
          <a:xfrm>
            <a:off x="1499244" y="1936695"/>
            <a:ext cx="1410364" cy="1709480"/>
            <a:chOff x="7146332" y="2245342"/>
            <a:chExt cx="1880262" cy="2278603"/>
          </a:xfrm>
          <a:effectLst>
            <a:outerShdw blurRad="368300" dir="13500000" sy="23000" kx="1200000" algn="br" rotWithShape="0">
              <a:prstClr val="black">
                <a:alpha val="25000"/>
              </a:prstClr>
            </a:outerShdw>
          </a:effectLst>
        </p:grpSpPr>
        <p:sp>
          <p:nvSpPr>
            <p:cNvPr id="22" name="Freeform 130"/>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77A9D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TextBox 23"/>
          <p:cNvSpPr txBox="1"/>
          <p:nvPr/>
        </p:nvSpPr>
        <p:spPr>
          <a:xfrm>
            <a:off x="2041976" y="1887484"/>
            <a:ext cx="385675" cy="378113"/>
          </a:xfrm>
          <a:prstGeom prst="rect">
            <a:avLst/>
          </a:prstGeom>
          <a:noFill/>
          <a:effectLst/>
        </p:spPr>
        <p:txBody>
          <a:bodyPr wrap="none" lIns="63560" tIns="31780" rIns="63560" bIns="31780" rtlCol="0">
            <a:spAutoFit/>
          </a:bodyPr>
          <a:lstStyle/>
          <a:p>
            <a:pPr algn="ctr">
              <a:lnSpc>
                <a:spcPct val="120000"/>
              </a:lnSpc>
              <a:spcBef>
                <a:spcPts val="0"/>
              </a:spcBef>
              <a:spcAft>
                <a:spcPts val="0"/>
              </a:spcAft>
            </a:pPr>
            <a:r>
              <a:rPr lang="id-ID" sz="1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1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3974667" y="1556899"/>
            <a:ext cx="385675" cy="378113"/>
          </a:xfrm>
          <a:prstGeom prst="rect">
            <a:avLst/>
          </a:prstGeom>
          <a:noFill/>
          <a:effectLst/>
        </p:spPr>
        <p:txBody>
          <a:bodyPr wrap="none" lIns="63560" tIns="31780" rIns="63560" bIns="31780" rtlCol="0">
            <a:spAutoFit/>
          </a:bodyPr>
          <a:lstStyle/>
          <a:p>
            <a:pPr algn="ctr">
              <a:lnSpc>
                <a:spcPct val="120000"/>
              </a:lnSpc>
              <a:spcBef>
                <a:spcPts val="0"/>
              </a:spcBef>
              <a:spcAft>
                <a:spcPts val="0"/>
              </a:spcAft>
            </a:pPr>
            <a:r>
              <a:rPr lang="id-ID" sz="1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1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5904487" y="1282942"/>
            <a:ext cx="385675" cy="378113"/>
          </a:xfrm>
          <a:prstGeom prst="rect">
            <a:avLst/>
          </a:prstGeom>
          <a:noFill/>
          <a:effectLst/>
        </p:spPr>
        <p:txBody>
          <a:bodyPr wrap="none" lIns="63560" tIns="31780" rIns="63560" bIns="31780" rtlCol="0">
            <a:spAutoFit/>
          </a:bodyPr>
          <a:lstStyle/>
          <a:p>
            <a:pPr algn="ctr">
              <a:lnSpc>
                <a:spcPct val="120000"/>
              </a:lnSpc>
              <a:spcBef>
                <a:spcPts val="0"/>
              </a:spcBef>
              <a:spcAft>
                <a:spcPts val="0"/>
              </a:spcAft>
            </a:pPr>
            <a:r>
              <a:rPr lang="id-ID" sz="1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1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35"/>
          <p:cNvSpPr>
            <a:spLocks noEditPoints="1"/>
          </p:cNvSpPr>
          <p:nvPr/>
        </p:nvSpPr>
        <p:spPr bwMode="auto">
          <a:xfrm>
            <a:off x="6004186" y="2155050"/>
            <a:ext cx="245376" cy="172722"/>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7032" tIns="33516" rIns="67032" bIns="33516"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36"/>
          <p:cNvSpPr>
            <a:spLocks noEditPoints="1"/>
          </p:cNvSpPr>
          <p:nvPr/>
        </p:nvSpPr>
        <p:spPr bwMode="auto">
          <a:xfrm>
            <a:off x="4098728" y="2390394"/>
            <a:ext cx="232641" cy="232252"/>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7032" tIns="33516" rIns="67032" bIns="33516"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137"/>
          <p:cNvGrpSpPr/>
          <p:nvPr/>
        </p:nvGrpSpPr>
        <p:grpSpPr>
          <a:xfrm flipH="1">
            <a:off x="2039382" y="2721157"/>
            <a:ext cx="295058" cy="299306"/>
            <a:chOff x="1909763" y="950913"/>
            <a:chExt cx="782637" cy="793750"/>
          </a:xfrm>
          <a:solidFill>
            <a:schemeClr val="bg1"/>
          </a:solidFill>
        </p:grpSpPr>
        <p:sp>
          <p:nvSpPr>
            <p:cNvPr id="32"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6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Straight Connector 143"/>
          <p:cNvCxnSpPr/>
          <p:nvPr/>
        </p:nvCxnSpPr>
        <p:spPr>
          <a:xfrm>
            <a:off x="2500755" y="4293258"/>
            <a:ext cx="1268083"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61846" y="3584499"/>
            <a:ext cx="1094252" cy="248847"/>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561848" y="3828687"/>
            <a:ext cx="1288302" cy="458071"/>
          </a:xfrm>
          <a:prstGeom prst="rect">
            <a:avLst/>
          </a:prstGeom>
          <a:noFill/>
        </p:spPr>
        <p:txBody>
          <a:bodyPr wrap="square" lIns="63560" tIns="31780" rIns="63560" bIns="3178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cxnSp>
        <p:nvCxnSpPr>
          <p:cNvPr id="37" name="Straight Connector 146"/>
          <p:cNvCxnSpPr/>
          <p:nvPr/>
        </p:nvCxnSpPr>
        <p:spPr>
          <a:xfrm flipH="1" flipV="1">
            <a:off x="2500754" y="3419114"/>
            <a:ext cx="0" cy="872503"/>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147"/>
          <p:cNvCxnSpPr/>
          <p:nvPr/>
        </p:nvCxnSpPr>
        <p:spPr>
          <a:xfrm>
            <a:off x="4571800" y="3913459"/>
            <a:ext cx="1268083"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598701" y="3204701"/>
            <a:ext cx="1094252" cy="248847"/>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598702" y="3448888"/>
            <a:ext cx="1288302" cy="458071"/>
          </a:xfrm>
          <a:prstGeom prst="rect">
            <a:avLst/>
          </a:prstGeom>
          <a:noFill/>
        </p:spPr>
        <p:txBody>
          <a:bodyPr wrap="square" lIns="63560" tIns="31780" rIns="63560" bIns="3178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cxnSp>
        <p:nvCxnSpPr>
          <p:cNvPr id="52" name="Straight Connector 150"/>
          <p:cNvCxnSpPr/>
          <p:nvPr/>
        </p:nvCxnSpPr>
        <p:spPr>
          <a:xfrm flipH="1" flipV="1">
            <a:off x="4571799" y="3039314"/>
            <a:ext cx="0" cy="872503"/>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151"/>
          <p:cNvCxnSpPr/>
          <p:nvPr/>
        </p:nvCxnSpPr>
        <p:spPr>
          <a:xfrm>
            <a:off x="6515478" y="3573106"/>
            <a:ext cx="1268083"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42380" y="2864349"/>
            <a:ext cx="1094252" cy="248847"/>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6542382" y="3108536"/>
            <a:ext cx="1288302" cy="458071"/>
          </a:xfrm>
          <a:prstGeom prst="rect">
            <a:avLst/>
          </a:prstGeom>
          <a:noFill/>
        </p:spPr>
        <p:txBody>
          <a:bodyPr wrap="square" lIns="63560" tIns="31780" rIns="63560" bIns="3178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cxnSp>
        <p:nvCxnSpPr>
          <p:cNvPr id="56" name="Straight Connector 154"/>
          <p:cNvCxnSpPr/>
          <p:nvPr/>
        </p:nvCxnSpPr>
        <p:spPr>
          <a:xfrm flipH="1" flipV="1">
            <a:off x="6515477" y="2698962"/>
            <a:ext cx="0" cy="872503"/>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47"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par>
                          <p:cTn id="17" fill="hold">
                            <p:stCondLst>
                              <p:cond delay="85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53" presetClass="entr" presetSubtype="16"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1350"/>
                            </p:stCondLst>
                            <p:childTnLst>
                              <p:par>
                                <p:cTn id="27" presetID="22" presetClass="entr" presetSubtype="1"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childTnLst>
                          </p:cTn>
                        </p:par>
                        <p:par>
                          <p:cTn id="30" fill="hold">
                            <p:stCondLst>
                              <p:cond delay="1850"/>
                            </p:stCondLst>
                            <p:childTnLst>
                              <p:par>
                                <p:cTn id="31" presetID="22" presetClass="entr" presetSubtype="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235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2850"/>
                            </p:stCondLst>
                            <p:childTnLst>
                              <p:par>
                                <p:cTn id="42" presetID="4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335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3850"/>
                            </p:stCondLst>
                            <p:childTnLst>
                              <p:par>
                                <p:cTn id="57" presetID="22" presetClass="entr" presetSubtype="1"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up)">
                                      <p:cBhvr>
                                        <p:cTn id="59" dur="500"/>
                                        <p:tgtEl>
                                          <p:spTgt spid="52"/>
                                        </p:tgtEl>
                                      </p:cBhvr>
                                    </p:animEffect>
                                  </p:childTnLst>
                                </p:cTn>
                              </p:par>
                            </p:childTnLst>
                          </p:cTn>
                        </p:par>
                        <p:par>
                          <p:cTn id="60" fill="hold">
                            <p:stCondLst>
                              <p:cond delay="4350"/>
                            </p:stCondLst>
                            <p:childTnLst>
                              <p:par>
                                <p:cTn id="61" presetID="22" presetClass="entr" presetSubtype="8"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485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par>
                          <p:cTn id="71" fill="hold">
                            <p:stCondLst>
                              <p:cond delay="5350"/>
                            </p:stCondLst>
                            <p:childTnLst>
                              <p:par>
                                <p:cTn id="72" presetID="47" presetClass="entr" presetSubtype="0"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anim calcmode="lin" valueType="num">
                                      <p:cBhvr>
                                        <p:cTn id="75" dur="500" fill="hold"/>
                                        <p:tgtEl>
                                          <p:spTgt spid="15"/>
                                        </p:tgtEl>
                                        <p:attrNameLst>
                                          <p:attrName>ppt_x</p:attrName>
                                        </p:attrNameLst>
                                      </p:cBhvr>
                                      <p:tavLst>
                                        <p:tav tm="0">
                                          <p:val>
                                            <p:strVal val="#ppt_x"/>
                                          </p:val>
                                        </p:tav>
                                        <p:tav tm="100000">
                                          <p:val>
                                            <p:strVal val="#ppt_x"/>
                                          </p:val>
                                        </p:tav>
                                      </p:tavLst>
                                    </p:anim>
                                    <p:anim calcmode="lin" valueType="num">
                                      <p:cBhvr>
                                        <p:cTn id="76" dur="500" fill="hold"/>
                                        <p:tgtEl>
                                          <p:spTgt spid="15"/>
                                        </p:tgtEl>
                                        <p:attrNameLst>
                                          <p:attrName>ppt_y</p:attrName>
                                        </p:attrNameLst>
                                      </p:cBhvr>
                                      <p:tavLst>
                                        <p:tav tm="0">
                                          <p:val>
                                            <p:strVal val="#ppt_y-.1"/>
                                          </p:val>
                                        </p:tav>
                                        <p:tav tm="100000">
                                          <p:val>
                                            <p:strVal val="#ppt_y"/>
                                          </p:val>
                                        </p:tav>
                                      </p:tavLst>
                                    </p:anim>
                                  </p:childTnLst>
                                </p:cTn>
                              </p:par>
                            </p:childTnLst>
                          </p:cTn>
                        </p:par>
                        <p:par>
                          <p:cTn id="77" fill="hold">
                            <p:stCondLst>
                              <p:cond delay="5850"/>
                            </p:stCondLst>
                            <p:childTnLst>
                              <p:par>
                                <p:cTn id="78" presetID="10"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350"/>
                            </p:stCondLst>
                            <p:childTnLst>
                              <p:par>
                                <p:cTn id="87" presetID="22" presetClass="entr" presetSubtype="1"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up)">
                                      <p:cBhvr>
                                        <p:cTn id="89" dur="500"/>
                                        <p:tgtEl>
                                          <p:spTgt spid="56"/>
                                        </p:tgtEl>
                                      </p:cBhvr>
                                    </p:animEffect>
                                  </p:childTnLst>
                                </p:cTn>
                              </p:par>
                            </p:childTnLst>
                          </p:cTn>
                        </p:par>
                        <p:par>
                          <p:cTn id="90" fill="hold">
                            <p:stCondLst>
                              <p:cond delay="6850"/>
                            </p:stCondLst>
                            <p:childTnLst>
                              <p:par>
                                <p:cTn id="91" presetID="22" presetClass="entr" presetSubtype="8"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500"/>
                                        <p:tgtEl>
                                          <p:spTgt spid="5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25" grpId="0"/>
      <p:bldP spid="28" grpId="0"/>
      <p:bldP spid="29" grpId="0" animBg="1"/>
      <p:bldP spid="30" grpId="0" animBg="1"/>
      <p:bldP spid="35" grpId="0"/>
      <p:bldP spid="36" grpId="0"/>
      <p:bldP spid="50" grpId="0"/>
      <p:bldP spid="51"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2" name="Group 84"/>
          <p:cNvGrpSpPr/>
          <p:nvPr/>
        </p:nvGrpSpPr>
        <p:grpSpPr>
          <a:xfrm>
            <a:off x="1552330" y="3039730"/>
            <a:ext cx="616546" cy="617178"/>
            <a:chOff x="1245350" y="3178283"/>
            <a:chExt cx="843049" cy="843755"/>
          </a:xfrm>
        </p:grpSpPr>
        <p:sp>
          <p:nvSpPr>
            <p:cNvPr id="43" name="Oval 76"/>
            <p:cNvSpPr>
              <a:spLocks noChangeAspect="1"/>
            </p:cNvSpPr>
            <p:nvPr/>
          </p:nvSpPr>
          <p:spPr>
            <a:xfrm>
              <a:off x="1245350" y="3178283"/>
              <a:ext cx="843049" cy="843755"/>
            </a:xfrm>
            <a:prstGeom prst="ellipse">
              <a:avLst/>
            </a:prstGeom>
            <a:solidFill>
              <a:srgbClr val="A491B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8"/>
            <p:cNvSpPr>
              <a:spLocks noEditPoints="1"/>
            </p:cNvSpPr>
            <p:nvPr/>
          </p:nvSpPr>
          <p:spPr bwMode="auto">
            <a:xfrm>
              <a:off x="1518737" y="3383239"/>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88"/>
          <p:cNvGrpSpPr/>
          <p:nvPr/>
        </p:nvGrpSpPr>
        <p:grpSpPr>
          <a:xfrm>
            <a:off x="3537805" y="2905884"/>
            <a:ext cx="883956" cy="884866"/>
            <a:chOff x="3584844" y="2915264"/>
            <a:chExt cx="843049" cy="843755"/>
          </a:xfrm>
        </p:grpSpPr>
        <p:sp>
          <p:nvSpPr>
            <p:cNvPr id="46" name="Oval 57"/>
            <p:cNvSpPr>
              <a:spLocks noChangeAspect="1"/>
            </p:cNvSpPr>
            <p:nvPr/>
          </p:nvSpPr>
          <p:spPr>
            <a:xfrm>
              <a:off x="3584844" y="2915264"/>
              <a:ext cx="843049" cy="843755"/>
            </a:xfrm>
            <a:prstGeom prst="ellipse">
              <a:avLst/>
            </a:prstGeom>
            <a:solidFill>
              <a:srgbClr val="A491B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83"/>
            <p:cNvSpPr>
              <a:spLocks noEditPoints="1"/>
            </p:cNvSpPr>
            <p:nvPr/>
          </p:nvSpPr>
          <p:spPr bwMode="auto">
            <a:xfrm>
              <a:off x="3907109" y="3188253"/>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90"/>
          <p:cNvGrpSpPr/>
          <p:nvPr/>
        </p:nvGrpSpPr>
        <p:grpSpPr>
          <a:xfrm>
            <a:off x="7073824" y="2125315"/>
            <a:ext cx="626772" cy="627416"/>
            <a:chOff x="7203324" y="1921403"/>
            <a:chExt cx="843049" cy="843755"/>
          </a:xfrm>
        </p:grpSpPr>
        <p:sp>
          <p:nvSpPr>
            <p:cNvPr id="49" name="Oval 73"/>
            <p:cNvSpPr>
              <a:spLocks noChangeAspect="1"/>
            </p:cNvSpPr>
            <p:nvPr/>
          </p:nvSpPr>
          <p:spPr>
            <a:xfrm>
              <a:off x="7203324" y="1921403"/>
              <a:ext cx="843049" cy="843755"/>
            </a:xfrm>
            <a:prstGeom prst="ellipse">
              <a:avLst/>
            </a:prstGeom>
            <a:solidFill>
              <a:srgbClr val="77A9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37"/>
            <p:cNvSpPr>
              <a:spLocks noEditPoints="1"/>
            </p:cNvSpPr>
            <p:nvPr/>
          </p:nvSpPr>
          <p:spPr bwMode="auto">
            <a:xfrm>
              <a:off x="7460025" y="2174501"/>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87"/>
          <p:cNvGrpSpPr/>
          <p:nvPr/>
        </p:nvGrpSpPr>
        <p:grpSpPr>
          <a:xfrm>
            <a:off x="4721728" y="2056243"/>
            <a:ext cx="941024" cy="941990"/>
            <a:chOff x="4592738" y="1758620"/>
            <a:chExt cx="843049" cy="843755"/>
          </a:xfrm>
        </p:grpSpPr>
        <p:sp>
          <p:nvSpPr>
            <p:cNvPr id="52" name="Oval 64"/>
            <p:cNvSpPr>
              <a:spLocks noChangeAspect="1"/>
            </p:cNvSpPr>
            <p:nvPr/>
          </p:nvSpPr>
          <p:spPr>
            <a:xfrm>
              <a:off x="4592738" y="1758620"/>
              <a:ext cx="843049" cy="843755"/>
            </a:xfrm>
            <a:prstGeom prst="ellipse">
              <a:avLst/>
            </a:prstGeom>
            <a:solidFill>
              <a:srgbClr val="77A9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3"/>
            <p:cNvSpPr/>
            <p:nvPr/>
          </p:nvSpPr>
          <p:spPr bwMode="auto">
            <a:xfrm>
              <a:off x="4838943" y="2032612"/>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89"/>
          <p:cNvGrpSpPr/>
          <p:nvPr/>
        </p:nvGrpSpPr>
        <p:grpSpPr>
          <a:xfrm>
            <a:off x="5992059" y="2905899"/>
            <a:ext cx="883926" cy="884834"/>
            <a:chOff x="5696894" y="2915264"/>
            <a:chExt cx="843049" cy="843755"/>
          </a:xfrm>
        </p:grpSpPr>
        <p:sp>
          <p:nvSpPr>
            <p:cNvPr id="55" name="Oval 69"/>
            <p:cNvSpPr>
              <a:spLocks noChangeAspect="1"/>
            </p:cNvSpPr>
            <p:nvPr/>
          </p:nvSpPr>
          <p:spPr>
            <a:xfrm>
              <a:off x="5696894" y="2915264"/>
              <a:ext cx="843049" cy="843755"/>
            </a:xfrm>
            <a:prstGeom prst="ellipse">
              <a:avLst/>
            </a:prstGeom>
            <a:solidFill>
              <a:srgbClr val="A491B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7"/>
            <p:cNvSpPr>
              <a:spLocks noEditPoints="1"/>
            </p:cNvSpPr>
            <p:nvPr/>
          </p:nvSpPr>
          <p:spPr bwMode="auto">
            <a:xfrm>
              <a:off x="5972842" y="3208084"/>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85"/>
          <p:cNvGrpSpPr/>
          <p:nvPr/>
        </p:nvGrpSpPr>
        <p:grpSpPr>
          <a:xfrm>
            <a:off x="2485894" y="2056243"/>
            <a:ext cx="732219" cy="732970"/>
            <a:chOff x="2347176" y="2092666"/>
            <a:chExt cx="843049" cy="843755"/>
          </a:xfrm>
        </p:grpSpPr>
        <p:sp>
          <p:nvSpPr>
            <p:cNvPr id="58" name="Oval 48"/>
            <p:cNvSpPr>
              <a:spLocks noChangeAspect="1"/>
            </p:cNvSpPr>
            <p:nvPr/>
          </p:nvSpPr>
          <p:spPr>
            <a:xfrm>
              <a:off x="2347176" y="2092666"/>
              <a:ext cx="843049" cy="843755"/>
            </a:xfrm>
            <a:prstGeom prst="ellipse">
              <a:avLst/>
            </a:prstGeom>
            <a:solidFill>
              <a:srgbClr val="77A9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a:spLocks noEditPoints="1"/>
            </p:cNvSpPr>
            <p:nvPr/>
          </p:nvSpPr>
          <p:spPr bwMode="auto">
            <a:xfrm>
              <a:off x="2585919" y="234798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60" name="Straight Connector 109"/>
          <p:cNvCxnSpPr/>
          <p:nvPr/>
        </p:nvCxnSpPr>
        <p:spPr>
          <a:xfrm rot="5400000" flipH="1" flipV="1">
            <a:off x="2169262" y="2745945"/>
            <a:ext cx="318002" cy="315262"/>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111"/>
          <p:cNvCxnSpPr/>
          <p:nvPr/>
        </p:nvCxnSpPr>
        <p:spPr>
          <a:xfrm rot="5400000" flipH="1" flipV="1">
            <a:off x="4391735" y="2745945"/>
            <a:ext cx="318002" cy="315262"/>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12"/>
          <p:cNvCxnSpPr/>
          <p:nvPr/>
        </p:nvCxnSpPr>
        <p:spPr>
          <a:xfrm rot="5400000" flipH="1" flipV="1">
            <a:off x="6828606" y="2711409"/>
            <a:ext cx="318002" cy="315262"/>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113"/>
          <p:cNvCxnSpPr/>
          <p:nvPr/>
        </p:nvCxnSpPr>
        <p:spPr>
          <a:xfrm rot="16200000" flipH="1">
            <a:off x="5708887" y="2745946"/>
            <a:ext cx="318002" cy="315262"/>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114"/>
          <p:cNvCxnSpPr/>
          <p:nvPr/>
        </p:nvCxnSpPr>
        <p:spPr>
          <a:xfrm rot="16200000" flipH="1">
            <a:off x="3204205" y="2745946"/>
            <a:ext cx="318002" cy="315262"/>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5" name="Footer Text"/>
          <p:cNvSpPr txBox="1"/>
          <p:nvPr/>
        </p:nvSpPr>
        <p:spPr>
          <a:xfrm>
            <a:off x="1296599" y="3890069"/>
            <a:ext cx="1120548" cy="39389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6" name="Footer Text"/>
          <p:cNvSpPr txBox="1"/>
          <p:nvPr/>
        </p:nvSpPr>
        <p:spPr>
          <a:xfrm>
            <a:off x="2279756" y="1512854"/>
            <a:ext cx="1120548" cy="39389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7" name="Footer Text"/>
          <p:cNvSpPr txBox="1"/>
          <p:nvPr/>
        </p:nvSpPr>
        <p:spPr>
          <a:xfrm>
            <a:off x="4639303" y="1512854"/>
            <a:ext cx="1120548" cy="39389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a:t>
            </a:r>
            <a:r>
              <a:rPr lang="zh-CN" altLang="en-US" sz="600" dirty="0" smtClean="0">
                <a:solidFill>
                  <a:schemeClr val="bg1">
                    <a:lumMod val="50000"/>
                  </a:schemeClr>
                </a:solidFill>
                <a:latin typeface="+mn-ea"/>
              </a:rPr>
              <a:t>您</a:t>
            </a:r>
            <a:endParaRPr lang="zh-CN" altLang="en-US" sz="600" dirty="0">
              <a:solidFill>
                <a:schemeClr val="bg1">
                  <a:lumMod val="50000"/>
                </a:schemeClr>
              </a:solidFill>
              <a:latin typeface="+mn-ea"/>
            </a:endParaRPr>
          </a:p>
        </p:txBody>
      </p:sp>
      <p:sp>
        <p:nvSpPr>
          <p:cNvPr id="68" name="Footer Text"/>
          <p:cNvSpPr txBox="1"/>
          <p:nvPr/>
        </p:nvSpPr>
        <p:spPr>
          <a:xfrm>
            <a:off x="6823325" y="1512854"/>
            <a:ext cx="1120548" cy="39389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69" name="Footer Text"/>
          <p:cNvSpPr txBox="1"/>
          <p:nvPr/>
        </p:nvSpPr>
        <p:spPr>
          <a:xfrm>
            <a:off x="5873750" y="3890069"/>
            <a:ext cx="1120548" cy="39389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70" name="Footer Text"/>
          <p:cNvSpPr txBox="1"/>
          <p:nvPr/>
        </p:nvSpPr>
        <p:spPr>
          <a:xfrm>
            <a:off x="3422123" y="3890069"/>
            <a:ext cx="1120548" cy="393890"/>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350"/>
                            </p:stCondLst>
                            <p:childTnLst>
                              <p:par>
                                <p:cTn id="19" presetID="12" presetClass="entr" presetSubtype="4"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slide(fromBottom)">
                                      <p:cBhvr>
                                        <p:cTn id="21" dur="500"/>
                                        <p:tgtEl>
                                          <p:spTgt spid="65"/>
                                        </p:tgtEl>
                                      </p:cBhvr>
                                    </p:animEffect>
                                  </p:childTnLst>
                                </p:cTn>
                              </p:par>
                            </p:childTnLst>
                          </p:cTn>
                        </p:par>
                        <p:par>
                          <p:cTn id="22" fill="hold">
                            <p:stCondLst>
                              <p:cond delay="1850"/>
                            </p:stCondLst>
                            <p:childTnLst>
                              <p:par>
                                <p:cTn id="23" presetID="18" presetClass="entr" presetSubtype="3"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strips(upRight)">
                                      <p:cBhvr>
                                        <p:cTn id="25" dur="500"/>
                                        <p:tgtEl>
                                          <p:spTgt spid="60"/>
                                        </p:tgtEl>
                                      </p:cBhvr>
                                    </p:animEffect>
                                  </p:childTnLst>
                                </p:cTn>
                              </p:par>
                            </p:childTnLst>
                          </p:cTn>
                        </p:par>
                        <p:par>
                          <p:cTn id="26" fill="hold">
                            <p:stCondLst>
                              <p:cond delay="2350"/>
                            </p:stCondLst>
                            <p:childTnLst>
                              <p:par>
                                <p:cTn id="27" presetID="53" presetClass="entr" presetSubtype="16"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par>
                          <p:cTn id="32" fill="hold">
                            <p:stCondLst>
                              <p:cond delay="2850"/>
                            </p:stCondLst>
                            <p:childTnLst>
                              <p:par>
                                <p:cTn id="33" presetID="12" presetClass="entr" presetSubtype="4"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slide(fromBottom)">
                                      <p:cBhvr>
                                        <p:cTn id="35" dur="500"/>
                                        <p:tgtEl>
                                          <p:spTgt spid="66"/>
                                        </p:tgtEl>
                                      </p:cBhvr>
                                    </p:animEffect>
                                  </p:childTnLst>
                                </p:cTn>
                              </p:par>
                            </p:childTnLst>
                          </p:cTn>
                        </p:par>
                        <p:par>
                          <p:cTn id="36" fill="hold">
                            <p:stCondLst>
                              <p:cond delay="3350"/>
                            </p:stCondLst>
                            <p:childTnLst>
                              <p:par>
                                <p:cTn id="37" presetID="18" presetClass="entr" presetSubtype="6"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strips(downRight)">
                                      <p:cBhvr>
                                        <p:cTn id="39" dur="500"/>
                                        <p:tgtEl>
                                          <p:spTgt spid="64"/>
                                        </p:tgtEl>
                                      </p:cBhvr>
                                    </p:animEffect>
                                  </p:childTnLst>
                                </p:cTn>
                              </p:par>
                            </p:childTnLst>
                          </p:cTn>
                        </p:par>
                        <p:par>
                          <p:cTn id="40" fill="hold">
                            <p:stCondLst>
                              <p:cond delay="3850"/>
                            </p:stCondLst>
                            <p:childTnLst>
                              <p:par>
                                <p:cTn id="41" presetID="53" presetClass="entr" presetSubtype="16"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childTnLst>
                          </p:cTn>
                        </p:par>
                        <p:par>
                          <p:cTn id="46" fill="hold">
                            <p:stCondLst>
                              <p:cond delay="4350"/>
                            </p:stCondLst>
                            <p:childTnLst>
                              <p:par>
                                <p:cTn id="47" presetID="12" presetClass="entr" presetSubtype="4"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slide(fromBottom)">
                                      <p:cBhvr>
                                        <p:cTn id="49" dur="500"/>
                                        <p:tgtEl>
                                          <p:spTgt spid="70"/>
                                        </p:tgtEl>
                                      </p:cBhvr>
                                    </p:animEffect>
                                  </p:childTnLst>
                                </p:cTn>
                              </p:par>
                            </p:childTnLst>
                          </p:cTn>
                        </p:par>
                        <p:par>
                          <p:cTn id="50" fill="hold">
                            <p:stCondLst>
                              <p:cond delay="4850"/>
                            </p:stCondLst>
                            <p:childTnLst>
                              <p:par>
                                <p:cTn id="51" presetID="18" presetClass="entr" presetSubtype="3"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strips(upRight)">
                                      <p:cBhvr>
                                        <p:cTn id="53" dur="500"/>
                                        <p:tgtEl>
                                          <p:spTgt spid="61"/>
                                        </p:tgtEl>
                                      </p:cBhvr>
                                    </p:animEffect>
                                  </p:childTnLst>
                                </p:cTn>
                              </p:par>
                            </p:childTnLst>
                          </p:cTn>
                        </p:par>
                        <p:par>
                          <p:cTn id="54" fill="hold">
                            <p:stCondLst>
                              <p:cond delay="5350"/>
                            </p:stCondLst>
                            <p:childTnLst>
                              <p:par>
                                <p:cTn id="55" presetID="53" presetClass="entr" presetSubtype="16"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5850"/>
                            </p:stCondLst>
                            <p:childTnLst>
                              <p:par>
                                <p:cTn id="61" presetID="12" presetClass="entr" presetSubtype="4"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slide(fromBottom)">
                                      <p:cBhvr>
                                        <p:cTn id="63" dur="500"/>
                                        <p:tgtEl>
                                          <p:spTgt spid="67"/>
                                        </p:tgtEl>
                                      </p:cBhvr>
                                    </p:animEffect>
                                  </p:childTnLst>
                                </p:cTn>
                              </p:par>
                            </p:childTnLst>
                          </p:cTn>
                        </p:par>
                        <p:par>
                          <p:cTn id="64" fill="hold">
                            <p:stCondLst>
                              <p:cond delay="6350"/>
                            </p:stCondLst>
                            <p:childTnLst>
                              <p:par>
                                <p:cTn id="65" presetID="18" presetClass="entr" presetSubtype="6"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strips(downRight)">
                                      <p:cBhvr>
                                        <p:cTn id="67" dur="500"/>
                                        <p:tgtEl>
                                          <p:spTgt spid="63"/>
                                        </p:tgtEl>
                                      </p:cBhvr>
                                    </p:animEffect>
                                  </p:childTnLst>
                                </p:cTn>
                              </p:par>
                            </p:childTnLst>
                          </p:cTn>
                        </p:par>
                        <p:par>
                          <p:cTn id="68" fill="hold">
                            <p:stCondLst>
                              <p:cond delay="6850"/>
                            </p:stCondLst>
                            <p:childTnLst>
                              <p:par>
                                <p:cTn id="69" presetID="53" presetClass="entr" presetSubtype="16"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childTnLst>
                          </p:cTn>
                        </p:par>
                        <p:par>
                          <p:cTn id="74" fill="hold">
                            <p:stCondLst>
                              <p:cond delay="7350"/>
                            </p:stCondLst>
                            <p:childTnLst>
                              <p:par>
                                <p:cTn id="75" presetID="1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slide(fromBottom)">
                                      <p:cBhvr>
                                        <p:cTn id="77" dur="500"/>
                                        <p:tgtEl>
                                          <p:spTgt spid="69"/>
                                        </p:tgtEl>
                                      </p:cBhvr>
                                    </p:animEffect>
                                  </p:childTnLst>
                                </p:cTn>
                              </p:par>
                            </p:childTnLst>
                          </p:cTn>
                        </p:par>
                        <p:par>
                          <p:cTn id="78" fill="hold">
                            <p:stCondLst>
                              <p:cond delay="7850"/>
                            </p:stCondLst>
                            <p:childTnLst>
                              <p:par>
                                <p:cTn id="79" presetID="18" presetClass="entr" presetSubtype="3"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upRight)">
                                      <p:cBhvr>
                                        <p:cTn id="81" dur="500"/>
                                        <p:tgtEl>
                                          <p:spTgt spid="62"/>
                                        </p:tgtEl>
                                      </p:cBhvr>
                                    </p:animEffect>
                                  </p:childTnLst>
                                </p:cTn>
                              </p:par>
                            </p:childTnLst>
                          </p:cTn>
                        </p:par>
                        <p:par>
                          <p:cTn id="82" fill="hold">
                            <p:stCondLst>
                              <p:cond delay="8350"/>
                            </p:stCondLst>
                            <p:childTnLst>
                              <p:par>
                                <p:cTn id="83" presetID="53" presetClass="entr" presetSubtype="16"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fill="hold"/>
                                        <p:tgtEl>
                                          <p:spTgt spid="48"/>
                                        </p:tgtEl>
                                        <p:attrNameLst>
                                          <p:attrName>ppt_w</p:attrName>
                                        </p:attrNameLst>
                                      </p:cBhvr>
                                      <p:tavLst>
                                        <p:tav tm="0">
                                          <p:val>
                                            <p:fltVal val="0"/>
                                          </p:val>
                                        </p:tav>
                                        <p:tav tm="100000">
                                          <p:val>
                                            <p:strVal val="#ppt_w"/>
                                          </p:val>
                                        </p:tav>
                                      </p:tavLst>
                                    </p:anim>
                                    <p:anim calcmode="lin" valueType="num">
                                      <p:cBhvr>
                                        <p:cTn id="86" dur="500" fill="hold"/>
                                        <p:tgtEl>
                                          <p:spTgt spid="48"/>
                                        </p:tgtEl>
                                        <p:attrNameLst>
                                          <p:attrName>ppt_h</p:attrName>
                                        </p:attrNameLst>
                                      </p:cBhvr>
                                      <p:tavLst>
                                        <p:tav tm="0">
                                          <p:val>
                                            <p:fltVal val="0"/>
                                          </p:val>
                                        </p:tav>
                                        <p:tav tm="100000">
                                          <p:val>
                                            <p:strVal val="#ppt_h"/>
                                          </p:val>
                                        </p:tav>
                                      </p:tavLst>
                                    </p:anim>
                                    <p:animEffect transition="in" filter="fade">
                                      <p:cBhvr>
                                        <p:cTn id="87" dur="500"/>
                                        <p:tgtEl>
                                          <p:spTgt spid="48"/>
                                        </p:tgtEl>
                                      </p:cBhvr>
                                    </p:animEffect>
                                  </p:childTnLst>
                                </p:cTn>
                              </p:par>
                            </p:childTnLst>
                          </p:cTn>
                        </p:par>
                        <p:par>
                          <p:cTn id="88" fill="hold">
                            <p:stCondLst>
                              <p:cond delay="8850"/>
                            </p:stCondLst>
                            <p:childTnLst>
                              <p:par>
                                <p:cTn id="89" presetID="12" presetClass="entr" presetSubtype="4"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slide(fromBottom)">
                                      <p:cBhvr>
                                        <p:cTn id="9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5"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Shape 1875"/>
          <p:cNvSpPr/>
          <p:nvPr/>
        </p:nvSpPr>
        <p:spPr>
          <a:xfrm>
            <a:off x="5477114" y="1520170"/>
            <a:ext cx="1330092" cy="393890"/>
          </a:xfrm>
          <a:prstGeom prst="rect">
            <a:avLst/>
          </a:prstGeom>
          <a:ln w="12700">
            <a:miter lim="400000"/>
          </a:ln>
        </p:spPr>
        <p:txBody>
          <a:bodyPr lIns="0" tIns="0" rIns="0" bIns="0" anchor="t" anchorCtr="0">
            <a:spAutoFit/>
          </a:bodyPr>
          <a:lstStyle>
            <a:lvl1pPr algn="l">
              <a:lnSpc>
                <a:spcPct val="120000"/>
              </a:lnSpc>
              <a:spcBef>
                <a:spcPts val="1500"/>
              </a:spcBef>
              <a:defRPr sz="2000">
                <a:solidFill>
                  <a:srgbClr val="53585F"/>
                </a:solidFill>
                <a:latin typeface="Source Sans Pro"/>
                <a:ea typeface="Source Sans Pro"/>
                <a:cs typeface="Source Sans Pro"/>
                <a:sym typeface="Source Sans Pro"/>
              </a:defRPr>
            </a:lvl1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18" name="Shape 1877"/>
          <p:cNvSpPr/>
          <p:nvPr/>
        </p:nvSpPr>
        <p:spPr>
          <a:xfrm>
            <a:off x="3894236" y="1520170"/>
            <a:ext cx="1300983" cy="13012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491BB"/>
          </a:solidFill>
          <a:ln w="12700" cap="flat">
            <a:noFill/>
            <a:miter lim="400000"/>
          </a:ln>
          <a:effectLst/>
        </p:spPr>
        <p:txBody>
          <a:bodyPr wrap="square" lIns="18620" tIns="18620" rIns="18620" bIns="18620" numCol="1" anchor="ctr">
            <a:noAutofit/>
          </a:bodyPr>
          <a:lstStyle/>
          <a:p>
            <a:pPr>
              <a:lnSpc>
                <a:spcPct val="120000"/>
              </a:lnSpc>
            </a:pPr>
            <a:endParaRPr sz="13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Shape 1879"/>
          <p:cNvSpPr/>
          <p:nvPr/>
        </p:nvSpPr>
        <p:spPr>
          <a:xfrm>
            <a:off x="4636406" y="2262482"/>
            <a:ext cx="1300983" cy="13012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7A9D3"/>
          </a:solidFill>
          <a:ln w="12700" cap="flat">
            <a:noFill/>
            <a:miter lim="400000"/>
          </a:ln>
          <a:effectLst/>
        </p:spPr>
        <p:txBody>
          <a:bodyPr wrap="square" lIns="18620" tIns="18620" rIns="18620" bIns="18620" numCol="1" anchor="ctr">
            <a:noAutofit/>
          </a:bodyPr>
          <a:lstStyle/>
          <a:p>
            <a:pPr>
              <a:lnSpc>
                <a:spcPct val="120000"/>
              </a:lnSpc>
            </a:pPr>
            <a:endParaRPr sz="13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1883"/>
          <p:cNvSpPr/>
          <p:nvPr/>
        </p:nvSpPr>
        <p:spPr>
          <a:xfrm>
            <a:off x="3152064" y="2262482"/>
            <a:ext cx="1300983" cy="13012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8620" tIns="18620" rIns="18620" bIns="18620" numCol="1" anchor="ctr">
            <a:noAutofit/>
          </a:bodyPr>
          <a:lstStyle/>
          <a:p>
            <a:pPr>
              <a:lnSpc>
                <a:spcPct val="120000"/>
              </a:lnSpc>
            </a:pPr>
            <a:endParaRPr sz="13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86"/>
          <p:cNvSpPr/>
          <p:nvPr/>
        </p:nvSpPr>
        <p:spPr>
          <a:xfrm>
            <a:off x="6213148" y="3065931"/>
            <a:ext cx="1330092" cy="393890"/>
          </a:xfrm>
          <a:prstGeom prst="rect">
            <a:avLst/>
          </a:prstGeom>
          <a:ln w="12700">
            <a:miter lim="400000"/>
          </a:ln>
        </p:spPr>
        <p:txBody>
          <a:bodyPr lIns="0" tIns="0" rIns="0" bIns="0" anchor="t" anchorCtr="0">
            <a:spAutoFit/>
          </a:bodyPr>
          <a:lstStyle>
            <a:lvl1pPr algn="l">
              <a:lnSpc>
                <a:spcPct val="120000"/>
              </a:lnSpc>
              <a:spcBef>
                <a:spcPts val="1500"/>
              </a:spcBef>
              <a:defRPr sz="2000">
                <a:solidFill>
                  <a:srgbClr val="53585F"/>
                </a:solidFill>
                <a:latin typeface="Source Sans Pro"/>
                <a:ea typeface="Source Sans Pro"/>
                <a:cs typeface="Source Sans Pro"/>
                <a:sym typeface="Source Sans Pro"/>
              </a:defRPr>
            </a:lvl1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22" name="Shape 1887"/>
          <p:cNvSpPr/>
          <p:nvPr/>
        </p:nvSpPr>
        <p:spPr>
          <a:xfrm>
            <a:off x="6220292" y="2884226"/>
            <a:ext cx="1155421" cy="183912"/>
          </a:xfrm>
          <a:prstGeom prst="rect">
            <a:avLst/>
          </a:prstGeom>
          <a:ln w="12700">
            <a:miter lim="400000"/>
          </a:ln>
        </p:spPr>
        <p:txBody>
          <a:bodyPr lIns="0" tIns="0" rIns="0" bIns="0" anchor="t" anchorCtr="0">
            <a:spAutoFit/>
          </a:bodyPr>
          <a:lstStyle>
            <a:lvl1pPr algn="l">
              <a:lnSpc>
                <a:spcPct val="120000"/>
              </a:lnSpc>
              <a:defRPr sz="3500">
                <a:solidFill>
                  <a:srgbClr val="53585F"/>
                </a:solidFill>
              </a:defRPr>
            </a:lvl1pPr>
          </a:lstStyle>
          <a:p>
            <a:pPr>
              <a:defRPr sz="1800">
                <a:solidFill>
                  <a:srgbClr val="000000"/>
                </a:solidFill>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3" name="Shape 1888"/>
          <p:cNvSpPr/>
          <p:nvPr/>
        </p:nvSpPr>
        <p:spPr>
          <a:xfrm>
            <a:off x="1691391" y="2440946"/>
            <a:ext cx="1339162" cy="393890"/>
          </a:xfrm>
          <a:prstGeom prst="rect">
            <a:avLst/>
          </a:prstGeom>
          <a:ln w="12700">
            <a:miter lim="400000"/>
          </a:ln>
        </p:spPr>
        <p:txBody>
          <a:bodyPr lIns="0" tIns="0" rIns="0" bIns="0" anchor="t" anchorCtr="0">
            <a:spAutoFit/>
          </a:bodyPr>
          <a:lstStyle>
            <a:lvl1pPr algn="r">
              <a:lnSpc>
                <a:spcPct val="120000"/>
              </a:lnSpc>
              <a:spcBef>
                <a:spcPts val="4500"/>
              </a:spcBef>
              <a:defRPr sz="2000">
                <a:solidFill>
                  <a:srgbClr val="53585F"/>
                </a:solidFill>
                <a:latin typeface="Source Sans Pro"/>
                <a:ea typeface="Source Sans Pro"/>
                <a:cs typeface="Source Sans Pro"/>
                <a:sym typeface="Source Sans Pro"/>
              </a:defRPr>
            </a:lvl1pPr>
          </a:lstStyle>
          <a:p>
            <a:pPr algn="l">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24" name="Shape 1889"/>
          <p:cNvSpPr/>
          <p:nvPr/>
        </p:nvSpPr>
        <p:spPr>
          <a:xfrm>
            <a:off x="1404011" y="2262352"/>
            <a:ext cx="1155422" cy="183912"/>
          </a:xfrm>
          <a:prstGeom prst="rect">
            <a:avLst/>
          </a:prstGeom>
          <a:ln w="12700">
            <a:miter lim="400000"/>
          </a:ln>
        </p:spPr>
        <p:txBody>
          <a:bodyPr lIns="0" tIns="0" rIns="0" bIns="0" anchor="t" anchorCtr="0">
            <a:spAutoFit/>
          </a:bodyPr>
          <a:lstStyle>
            <a:lvl1pPr algn="r">
              <a:defRPr sz="3500">
                <a:solidFill>
                  <a:srgbClr val="53585F"/>
                </a:solidFill>
              </a:defRPr>
            </a:lvl1pPr>
          </a:lstStyle>
          <a:p>
            <a:pPr>
              <a:lnSpc>
                <a:spcPct val="120000"/>
              </a:lnSpc>
              <a:defRPr sz="1800">
                <a:solidFill>
                  <a:srgbClr val="000000"/>
                </a:solidFill>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5" name="Shape 1891"/>
          <p:cNvSpPr/>
          <p:nvPr/>
        </p:nvSpPr>
        <p:spPr>
          <a:xfrm>
            <a:off x="2399444" y="3687866"/>
            <a:ext cx="1155422" cy="183912"/>
          </a:xfrm>
          <a:prstGeom prst="rect">
            <a:avLst/>
          </a:prstGeom>
          <a:ln w="12700">
            <a:miter lim="400000"/>
          </a:ln>
        </p:spPr>
        <p:txBody>
          <a:bodyPr lIns="0" tIns="0" rIns="0" bIns="0" anchor="t" anchorCtr="0">
            <a:spAutoFit/>
          </a:bodyPr>
          <a:lstStyle>
            <a:lvl1pPr algn="r">
              <a:defRPr sz="3500">
                <a:solidFill>
                  <a:srgbClr val="53585F"/>
                </a:solidFill>
              </a:defRPr>
            </a:lvl1pPr>
          </a:lstStyle>
          <a:p>
            <a:pPr>
              <a:lnSpc>
                <a:spcPct val="120000"/>
              </a:lnSpc>
              <a:defRPr sz="1800">
                <a:solidFill>
                  <a:srgbClr val="000000"/>
                </a:solidFill>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6" name="Text Placeholder 3"/>
          <p:cNvSpPr txBox="1"/>
          <p:nvPr/>
        </p:nvSpPr>
        <p:spPr>
          <a:xfrm>
            <a:off x="5477114" y="1304341"/>
            <a:ext cx="1631527" cy="183912"/>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1000" smtClean="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 Placeholder 4"/>
          <p:cNvSpPr txBox="1"/>
          <p:nvPr/>
        </p:nvSpPr>
        <p:spPr>
          <a:xfrm>
            <a:off x="2229423" y="3882532"/>
            <a:ext cx="1306352" cy="532390"/>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sp>
        <p:nvSpPr>
          <p:cNvPr id="28" name="Text Placeholder 3"/>
          <p:cNvSpPr txBox="1"/>
          <p:nvPr/>
        </p:nvSpPr>
        <p:spPr>
          <a:xfrm>
            <a:off x="4236524" y="1962879"/>
            <a:ext cx="616405" cy="45711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29" name="Shape 1881"/>
          <p:cNvSpPr/>
          <p:nvPr/>
        </p:nvSpPr>
        <p:spPr>
          <a:xfrm>
            <a:off x="3894236" y="3004795"/>
            <a:ext cx="1300983" cy="13012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491BB"/>
          </a:solidFill>
          <a:ln w="12700" cap="flat">
            <a:noFill/>
            <a:miter lim="400000"/>
          </a:ln>
          <a:effectLst/>
        </p:spPr>
        <p:txBody>
          <a:bodyPr wrap="square" lIns="18620" tIns="18620" rIns="18620" bIns="18620" numCol="1" anchor="ctr">
            <a:noAutofit/>
          </a:bodyPr>
          <a:lstStyle/>
          <a:p>
            <a:pPr>
              <a:lnSpc>
                <a:spcPct val="120000"/>
              </a:lnSpc>
            </a:pPr>
            <a:endParaRPr sz="13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Text Placeholder 3"/>
          <p:cNvSpPr txBox="1"/>
          <p:nvPr/>
        </p:nvSpPr>
        <p:spPr>
          <a:xfrm>
            <a:off x="4978695" y="2705190"/>
            <a:ext cx="616405" cy="45711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31" name="Text Placeholder 3"/>
          <p:cNvSpPr txBox="1"/>
          <p:nvPr/>
        </p:nvSpPr>
        <p:spPr>
          <a:xfrm>
            <a:off x="4236524" y="3447503"/>
            <a:ext cx="616405" cy="45711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32" name="Shape 1883"/>
          <p:cNvSpPr/>
          <p:nvPr/>
        </p:nvSpPr>
        <p:spPr>
          <a:xfrm>
            <a:off x="3150793" y="2262482"/>
            <a:ext cx="1300983" cy="13012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7A9D3"/>
          </a:solidFill>
          <a:ln w="12700" cap="flat">
            <a:noFill/>
            <a:miter lim="400000"/>
          </a:ln>
          <a:effectLst/>
        </p:spPr>
        <p:txBody>
          <a:bodyPr wrap="square" lIns="18620" tIns="18620" rIns="18620" bIns="18620" numCol="1" anchor="ctr">
            <a:noAutofit/>
          </a:bodyPr>
          <a:lstStyle/>
          <a:p>
            <a:pPr>
              <a:lnSpc>
                <a:spcPct val="120000"/>
              </a:lnSpc>
            </a:pPr>
            <a:endParaRPr sz="13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Text Placeholder 3"/>
          <p:cNvSpPr txBox="1"/>
          <p:nvPr/>
        </p:nvSpPr>
        <p:spPr>
          <a:xfrm>
            <a:off x="3494353" y="2705190"/>
            <a:ext cx="616405" cy="45711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10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wipe(left)">
                                      <p:cBhvr>
                                        <p:cTn id="23" dur="500"/>
                                        <p:tgtEl>
                                          <p:spTgt spid="26">
                                            <p:txEl>
                                              <p:pRg st="0" end="0"/>
                                            </p:txEl>
                                          </p:spTgt>
                                        </p:tgtEl>
                                      </p:cBhvr>
                                    </p:animEffect>
                                  </p:childTnLst>
                                </p:cTn>
                              </p:par>
                            </p:childTnLst>
                          </p:cTn>
                        </p:par>
                        <p:par>
                          <p:cTn id="24" fill="hold">
                            <p:stCondLst>
                              <p:cond delay="2350"/>
                            </p:stCondLst>
                            <p:childTnLst>
                              <p:par>
                                <p:cTn id="25" presetID="18" presetClass="entr" presetSubtype="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Right)">
                                      <p:cBhvr>
                                        <p:cTn id="27" dur="500"/>
                                        <p:tgtEl>
                                          <p:spTgt spid="17"/>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4350"/>
                            </p:stCondLst>
                            <p:childTnLst>
                              <p:par>
                                <p:cTn id="41" presetID="18" presetClass="entr" presetSubtype="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strips(downRight)">
                                      <p:cBhvr>
                                        <p:cTn id="43" dur="500"/>
                                        <p:tgtEl>
                                          <p:spTgt spid="21"/>
                                        </p:tgtEl>
                                      </p:cBhvr>
                                    </p:animEffect>
                                  </p:childTnLst>
                                </p:cTn>
                              </p:par>
                            </p:childTnLst>
                          </p:cTn>
                        </p:par>
                        <p:par>
                          <p:cTn id="44" fill="hold">
                            <p:stCondLst>
                              <p:cond delay="485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850"/>
                            </p:stCondLst>
                            <p:childTnLst>
                              <p:par>
                                <p:cTn id="53" presetID="22" presetClass="entr" presetSubtype="2"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right)">
                                      <p:cBhvr>
                                        <p:cTn id="55" dur="500"/>
                                        <p:tgtEl>
                                          <p:spTgt spid="25"/>
                                        </p:tgtEl>
                                      </p:cBhvr>
                                    </p:animEffect>
                                  </p:childTnLst>
                                </p:cTn>
                              </p:par>
                            </p:childTnLst>
                          </p:cTn>
                        </p:par>
                        <p:par>
                          <p:cTn id="56" fill="hold">
                            <p:stCondLst>
                              <p:cond delay="6350"/>
                            </p:stCondLst>
                            <p:childTnLst>
                              <p:par>
                                <p:cTn id="57" presetID="18" presetClass="entr" presetSubtype="12" fill="hold" grpId="0" nodeType="after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strips(downLeft)">
                                      <p:cBhvr>
                                        <p:cTn id="59" dur="500"/>
                                        <p:tgtEl>
                                          <p:spTgt spid="27">
                                            <p:txEl>
                                              <p:pRg st="0" end="0"/>
                                            </p:txEl>
                                          </p:spTgt>
                                        </p:tgtEl>
                                      </p:cBhvr>
                                    </p:animEffect>
                                  </p:childTnLst>
                                </p:cTn>
                              </p:par>
                            </p:childTnLst>
                          </p:cTn>
                        </p:par>
                        <p:par>
                          <p:cTn id="60" fill="hold">
                            <p:stCondLst>
                              <p:cond delay="685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7850"/>
                            </p:stCondLst>
                            <p:childTnLst>
                              <p:par>
                                <p:cTn id="69" presetID="22" presetClass="entr" presetSubtype="2"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right)">
                                      <p:cBhvr>
                                        <p:cTn id="71" dur="500"/>
                                        <p:tgtEl>
                                          <p:spTgt spid="24"/>
                                        </p:tgtEl>
                                      </p:cBhvr>
                                    </p:animEffect>
                                  </p:childTnLst>
                                </p:cTn>
                              </p:par>
                            </p:childTnLst>
                          </p:cTn>
                        </p:par>
                        <p:par>
                          <p:cTn id="72" fill="hold">
                            <p:stCondLst>
                              <p:cond delay="8350"/>
                            </p:stCondLst>
                            <p:childTnLst>
                              <p:par>
                                <p:cTn id="73" presetID="18" presetClass="entr" presetSubtype="12"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strips(downLeft)">
                                      <p:cBhvr>
                                        <p:cTn id="75" dur="500"/>
                                        <p:tgtEl>
                                          <p:spTgt spid="23"/>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par>
                                <p:cTn id="78" presetID="27" presetClass="emph" presetSubtype="0" fill="remove" grpId="1" nodeType="withEffect">
                                  <p:stCondLst>
                                    <p:cond delay="0"/>
                                  </p:stCondLst>
                                  <p:childTnLst>
                                    <p:animClr clrSpc="rgb" dir="cw">
                                      <p:cBhvr override="childStyle">
                                        <p:cTn id="79" dur="250" autoRev="1" fill="remove"/>
                                        <p:tgtEl>
                                          <p:spTgt spid="32"/>
                                        </p:tgtEl>
                                        <p:attrNameLst>
                                          <p:attrName>style.color</p:attrName>
                                        </p:attrNameLst>
                                      </p:cBhvr>
                                      <p:to>
                                        <a:schemeClr val="bg1"/>
                                      </p:to>
                                    </p:animClr>
                                    <p:animClr clrSpc="rgb" dir="cw">
                                      <p:cBhvr>
                                        <p:cTn id="80" dur="250" autoRev="1" fill="remove"/>
                                        <p:tgtEl>
                                          <p:spTgt spid="32"/>
                                        </p:tgtEl>
                                        <p:attrNameLst>
                                          <p:attrName>fillcolor</p:attrName>
                                        </p:attrNameLst>
                                      </p:cBhvr>
                                      <p:to>
                                        <a:schemeClr val="bg1"/>
                                      </p:to>
                                    </p:animClr>
                                    <p:set>
                                      <p:cBhvr>
                                        <p:cTn id="81" dur="250" autoRev="1" fill="remove"/>
                                        <p:tgtEl>
                                          <p:spTgt spid="32"/>
                                        </p:tgtEl>
                                        <p:attrNameLst>
                                          <p:attrName>fill.type</p:attrName>
                                        </p:attrNameLst>
                                      </p:cBhvr>
                                      <p:to>
                                        <p:strVal val="solid"/>
                                      </p:to>
                                    </p:set>
                                    <p:set>
                                      <p:cBhvr>
                                        <p:cTn id="82" dur="250" autoRev="1" fill="remove"/>
                                        <p:tgtEl>
                                          <p:spTgt spid="3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build="p"/>
      <p:bldP spid="27" grpId="0" build="p"/>
      <p:bldP spid="28" grpId="0"/>
      <p:bldP spid="29" grpId="0" animBg="1"/>
      <p:bldP spid="30" grpId="0"/>
      <p:bldP spid="31" grpId="0"/>
      <p:bldP spid="32" grpId="0" animBg="1"/>
      <p:bldP spid="32" grpId="1"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3800970" y="1841219"/>
            <a:ext cx="2816801" cy="477054"/>
          </a:xfrm>
          <a:prstGeom prst="rect">
            <a:avLst/>
          </a:prstGeom>
          <a:noFill/>
        </p:spPr>
        <p:txBody>
          <a:bodyPr wrap="square" lIns="0" tIns="0" rIns="0" bIns="0" rtlCol="0">
            <a:spAutoFit/>
          </a:bodyPr>
          <a:lstStyle/>
          <a:p>
            <a:r>
              <a:rPr lang="zh-CN" altLang="en-US" sz="3100" dirty="0">
                <a:solidFill>
                  <a:srgbClr val="77A9D3"/>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8" name="TextBox 49"/>
          <p:cNvSpPr txBox="1"/>
          <p:nvPr/>
        </p:nvSpPr>
        <p:spPr>
          <a:xfrm>
            <a:off x="3837634" y="2420997"/>
            <a:ext cx="2780138" cy="246221"/>
          </a:xfrm>
          <a:prstGeom prst="rect">
            <a:avLst/>
          </a:prstGeom>
          <a:noFill/>
        </p:spPr>
        <p:txBody>
          <a:bodyPr wrap="square" lIns="0" tIns="0" rIns="0" bIns="0" rtlCol="0">
            <a:spAutoFit/>
          </a:bodyPr>
          <a:lstStyle/>
          <a:p>
            <a:pPr eaLnBrk="0" hangingPunct="0"/>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a:t>
            </a:r>
            <a:endParaRPr lang="en-US" altLang="zh-CN" sz="800" dirty="0" smtClean="0">
              <a:solidFill>
                <a:srgbClr val="77A9D3"/>
              </a:solidFill>
              <a:latin typeface="微软雅黑" panose="020B0503020204020204" pitchFamily="34" charset="-122"/>
              <a:ea typeface="微软雅黑" panose="020B0503020204020204" pitchFamily="34" charset="-122"/>
              <a:cs typeface="+mn-ea"/>
              <a:sym typeface="+mn-lt"/>
            </a:endParaRPr>
          </a:p>
          <a:p>
            <a:pPr eaLnBrk="0" hangingPunct="0"/>
            <a:r>
              <a:rPr lang="zh-CN" altLang="en-US" sz="800" dirty="0" smtClean="0">
                <a:solidFill>
                  <a:srgbClr val="77A9D3"/>
                </a:solidFill>
                <a:latin typeface="微软雅黑" panose="020B0503020204020204" pitchFamily="34" charset="-122"/>
                <a:ea typeface="微软雅黑" panose="020B0503020204020204" pitchFamily="34" charset="-122"/>
                <a:cs typeface="+mn-ea"/>
                <a:sym typeface="+mn-lt"/>
              </a:rPr>
              <a:t>也</a:t>
            </a:r>
            <a:r>
              <a:rPr lang="zh-CN" altLang="en-US" sz="800" dirty="0">
                <a:solidFill>
                  <a:srgbClr val="77A9D3"/>
                </a:solidFill>
                <a:latin typeface="微软雅黑" panose="020B0503020204020204" pitchFamily="34" charset="-122"/>
                <a:ea typeface="微软雅黑" panose="020B0503020204020204" pitchFamily="34" charset="-122"/>
                <a:cs typeface="+mn-ea"/>
                <a:sym typeface="+mn-lt"/>
              </a:rPr>
              <a:t>可以直接复制你的内容到此。</a:t>
            </a:r>
            <a:endParaRPr lang="zh-CN" altLang="en-US" sz="800" dirty="0">
              <a:solidFill>
                <a:srgbClr val="77A9D3"/>
              </a:solidFill>
              <a:latin typeface="微软雅黑" panose="020B0503020204020204" pitchFamily="34" charset="-122"/>
              <a:ea typeface="微软雅黑" panose="020B0503020204020204" pitchFamily="34" charset="-122"/>
              <a:cs typeface="+mn-ea"/>
              <a:sym typeface="+mn-lt"/>
            </a:endParaRPr>
          </a:p>
        </p:txBody>
      </p:sp>
      <p:sp>
        <p:nvSpPr>
          <p:cNvPr id="9" name="矩形 259"/>
          <p:cNvSpPr>
            <a:spLocks noChangeArrowheads="1"/>
          </p:cNvSpPr>
          <p:nvPr/>
        </p:nvSpPr>
        <p:spPr bwMode="auto">
          <a:xfrm>
            <a:off x="2315746" y="1388328"/>
            <a:ext cx="1562186"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560" tIns="31780" rIns="63560" bIns="317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cap="all" spc="209" dirty="0" smtClean="0">
                <a:solidFill>
                  <a:srgbClr val="77A9D3"/>
                </a:solidFill>
                <a:latin typeface="Impact" panose="020B0806030902050204" pitchFamily="34" charset="0"/>
                <a:cs typeface="Arial" panose="020B0604020202020204" pitchFamily="34" charset="0"/>
              </a:rPr>
              <a:t>02</a:t>
            </a:r>
            <a:endParaRPr lang="zh-CN" altLang="en-US" sz="9600" cap="all" spc="209" dirty="0">
              <a:solidFill>
                <a:srgbClr val="77A9D3"/>
              </a:solidFill>
              <a:latin typeface="Impact" panose="020B0806030902050204" pitchFamily="34" charset="0"/>
              <a:cs typeface="Arial" panose="020B0604020202020204" pitchFamily="34" charset="0"/>
            </a:endParaRPr>
          </a:p>
        </p:txBody>
      </p:sp>
      <p:sp>
        <p:nvSpPr>
          <p:cNvPr id="10" name="椭圆 9"/>
          <p:cNvSpPr/>
          <p:nvPr/>
        </p:nvSpPr>
        <p:spPr>
          <a:xfrm>
            <a:off x="1951340" y="4046568"/>
            <a:ext cx="9289030" cy="7488832"/>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533670" y="3588098"/>
            <a:ext cx="9289030" cy="7488832"/>
          </a:xfrm>
          <a:prstGeom prst="ellipse">
            <a:avLst/>
          </a:prstGeom>
          <a:solidFill>
            <a:srgbClr val="3992D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3188" y="3732114"/>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93671" y="4603895"/>
            <a:ext cx="9289030" cy="7488832"/>
          </a:xfrm>
          <a:prstGeom prst="ellipse">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7"/>
                                        </p:tgtEl>
                                      </p:cBhvr>
                                      <p:to x="80000" y="100000"/>
                                    </p:animScale>
                                    <p:anim by="(#ppt_w*0.10)" calcmode="lin" valueType="num">
                                      <p:cBhvr>
                                        <p:cTn id="22" dur="50" autoRev="1" fill="hold">
                                          <p:stCondLst>
                                            <p:cond delay="0"/>
                                          </p:stCondLst>
                                        </p:cTn>
                                        <p:tgtEl>
                                          <p:spTgt spid="7"/>
                                        </p:tgtEl>
                                        <p:attrNameLst>
                                          <p:attrName>ppt_x</p:attrName>
                                        </p:attrNameLst>
                                      </p:cBhvr>
                                    </p:anim>
                                    <p:anim by="(-#ppt_w*0.10)" calcmode="lin" valueType="num">
                                      <p:cBhvr>
                                        <p:cTn id="23" dur="50" autoRev="1" fill="hold">
                                          <p:stCondLst>
                                            <p:cond delay="0"/>
                                          </p:stCondLst>
                                        </p:cTn>
                                        <p:tgtEl>
                                          <p:spTgt spid="7"/>
                                        </p:tgtEl>
                                        <p:attrNameLst>
                                          <p:attrName>ppt_y</p:attrName>
                                        </p:attrNameLst>
                                      </p:cBhvr>
                                    </p:anim>
                                    <p:animRot by="-480000">
                                      <p:cBhvr>
                                        <p:cTn id="24" dur="50" autoRev="1" fill="hold">
                                          <p:stCondLst>
                                            <p:cond delay="0"/>
                                          </p:stCondLst>
                                        </p:cTn>
                                        <p:tgtEl>
                                          <p:spTgt spid="7"/>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8"/>
                                        </p:tgtEl>
                                        <p:attrNameLst>
                                          <p:attrName>style.visibility</p:attrName>
                                        </p:attrNameLst>
                                      </p:cBhvr>
                                      <p:to>
                                        <p:strVal val="visible"/>
                                      </p:to>
                                    </p:set>
                                    <p:animEffect transition="in" filter="wipe(left)">
                                      <p:cBhvr>
                                        <p:cTn id="28" dur="200"/>
                                        <p:tgtEl>
                                          <p:spTgt spid="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8"/>
                                        </p:tgtEl>
                                      </p:cBhvr>
                                      <p:to x="80000" y="100000"/>
                                    </p:animScale>
                                    <p:anim by="(#ppt_w*0.10)" calcmode="lin" valueType="num">
                                      <p:cBhvr>
                                        <p:cTn id="31" dur="50" autoRev="1" fill="hold">
                                          <p:stCondLst>
                                            <p:cond delay="0"/>
                                          </p:stCondLst>
                                        </p:cTn>
                                        <p:tgtEl>
                                          <p:spTgt spid="8"/>
                                        </p:tgtEl>
                                        <p:attrNameLst>
                                          <p:attrName>ppt_x</p:attrName>
                                        </p:attrNameLst>
                                      </p:cBhvr>
                                    </p:anim>
                                    <p:anim by="(-#ppt_w*0.10)" calcmode="lin" valueType="num">
                                      <p:cBhvr>
                                        <p:cTn id="32" dur="50" autoRev="1" fill="hold">
                                          <p:stCondLst>
                                            <p:cond delay="0"/>
                                          </p:stCondLst>
                                        </p:cTn>
                                        <p:tgtEl>
                                          <p:spTgt spid="8"/>
                                        </p:tgtEl>
                                        <p:attrNameLst>
                                          <p:attrName>ppt_y</p:attrName>
                                        </p:attrNameLst>
                                      </p:cBhvr>
                                    </p:anim>
                                    <p:animRot by="-480000">
                                      <p:cBhvr>
                                        <p:cTn id="33" dur="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lumMod val="50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Round Same Side Corner Rectangle 112"/>
          <p:cNvSpPr/>
          <p:nvPr/>
        </p:nvSpPr>
        <p:spPr>
          <a:xfrm rot="16200000">
            <a:off x="4564510" y="-2016331"/>
            <a:ext cx="1445845" cy="7701562"/>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60" tIns="31780" rIns="63560" bIns="31780" rtlCol="0" anchor="ctr">
            <a:noAutofit/>
          </a:bodyPr>
          <a:lstStyle/>
          <a:p>
            <a:pPr algn="ct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89" name="Round Same Side Corner Rectangle 114"/>
          <p:cNvSpPr/>
          <p:nvPr/>
        </p:nvSpPr>
        <p:spPr>
          <a:xfrm rot="10800000">
            <a:off x="2499096" y="1121096"/>
            <a:ext cx="815112" cy="702815"/>
          </a:xfrm>
          <a:prstGeom prst="round2SameRect">
            <a:avLst/>
          </a:prstGeom>
          <a:solidFill>
            <a:srgbClr val="A491BB"/>
          </a:solidFill>
          <a:ln>
            <a:noFill/>
          </a:ln>
          <a:effectLst/>
        </p:spPr>
        <p:style>
          <a:lnRef idx="1">
            <a:schemeClr val="accent1"/>
          </a:lnRef>
          <a:fillRef idx="3">
            <a:schemeClr val="accent1"/>
          </a:fillRef>
          <a:effectRef idx="2">
            <a:schemeClr val="accent1"/>
          </a:effectRef>
          <a:fontRef idx="minor">
            <a:schemeClr val="lt1"/>
          </a:fontRef>
        </p:style>
        <p:txBody>
          <a:bodyPr wrap="square" lIns="63560" tIns="31780" rIns="63560" bIns="31780" rtlCol="0" anchor="ctr">
            <a:noAutofit/>
          </a:bodyPr>
          <a:lstStyle/>
          <a:p>
            <a:pPr algn="ct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90" name="Round Same Side Corner Rectangle 115"/>
          <p:cNvSpPr/>
          <p:nvPr/>
        </p:nvSpPr>
        <p:spPr>
          <a:xfrm rot="10800000">
            <a:off x="5160276" y="1121097"/>
            <a:ext cx="815112" cy="883202"/>
          </a:xfrm>
          <a:prstGeom prst="round2SameRect">
            <a:avLst/>
          </a:prstGeom>
          <a:solidFill>
            <a:srgbClr val="A491BB"/>
          </a:solidFill>
          <a:ln>
            <a:noFill/>
          </a:ln>
          <a:effectLst/>
        </p:spPr>
        <p:style>
          <a:lnRef idx="1">
            <a:schemeClr val="accent3"/>
          </a:lnRef>
          <a:fillRef idx="3">
            <a:schemeClr val="accent3"/>
          </a:fillRef>
          <a:effectRef idx="2">
            <a:schemeClr val="accent3"/>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ound Same Side Corner Rectangle 116"/>
          <p:cNvSpPr/>
          <p:nvPr/>
        </p:nvSpPr>
        <p:spPr>
          <a:xfrm rot="10800000">
            <a:off x="3829228" y="1121096"/>
            <a:ext cx="815112" cy="1087021"/>
          </a:xfrm>
          <a:prstGeom prst="round2SameRect">
            <a:avLst/>
          </a:prstGeom>
          <a:solidFill>
            <a:srgbClr val="77A9D3"/>
          </a:solidFill>
          <a:ln>
            <a:noFill/>
          </a:ln>
          <a:effectLst/>
        </p:spPr>
        <p:style>
          <a:lnRef idx="1">
            <a:schemeClr val="accent2"/>
          </a:lnRef>
          <a:fillRef idx="3">
            <a:schemeClr val="accent2"/>
          </a:fillRef>
          <a:effectRef idx="2">
            <a:schemeClr val="accent2"/>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ound Same Side Corner Rectangle 117"/>
          <p:cNvSpPr/>
          <p:nvPr/>
        </p:nvSpPr>
        <p:spPr>
          <a:xfrm rot="10800000">
            <a:off x="6425236" y="1121095"/>
            <a:ext cx="815112" cy="1087022"/>
          </a:xfrm>
          <a:prstGeom prst="round2SameRect">
            <a:avLst/>
          </a:prstGeom>
          <a:solidFill>
            <a:srgbClr val="77A9D3"/>
          </a:solidFill>
          <a:ln>
            <a:noFill/>
          </a:ln>
          <a:effectLst/>
        </p:spPr>
        <p:style>
          <a:lnRef idx="1">
            <a:schemeClr val="accent4"/>
          </a:lnRef>
          <a:fillRef idx="3">
            <a:schemeClr val="accent4"/>
          </a:fillRef>
          <a:effectRef idx="2">
            <a:schemeClr val="accent4"/>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ound Same Side Corner Rectangle 118"/>
          <p:cNvSpPr/>
          <p:nvPr/>
        </p:nvSpPr>
        <p:spPr>
          <a:xfrm rot="10800000">
            <a:off x="7670617" y="1121096"/>
            <a:ext cx="815112" cy="702815"/>
          </a:xfrm>
          <a:prstGeom prst="round2SameRect">
            <a:avLst/>
          </a:prstGeom>
          <a:solidFill>
            <a:srgbClr val="A491BB"/>
          </a:solidFill>
          <a:ln>
            <a:noFill/>
          </a:ln>
          <a:effectLst/>
        </p:spPr>
        <p:style>
          <a:lnRef idx="1">
            <a:schemeClr val="accent5"/>
          </a:lnRef>
          <a:fillRef idx="3">
            <a:schemeClr val="accent5"/>
          </a:fillRef>
          <a:effectRef idx="2">
            <a:schemeClr val="accent5"/>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103"/>
          <p:cNvSpPr>
            <a:spLocks noEditPoints="1"/>
          </p:cNvSpPr>
          <p:nvPr/>
        </p:nvSpPr>
        <p:spPr bwMode="auto">
          <a:xfrm>
            <a:off x="2763771" y="1262066"/>
            <a:ext cx="285763" cy="42087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178"/>
          <p:cNvSpPr>
            <a:spLocks noEditPoints="1"/>
          </p:cNvSpPr>
          <p:nvPr/>
        </p:nvSpPr>
        <p:spPr bwMode="auto">
          <a:xfrm>
            <a:off x="4041225" y="1517291"/>
            <a:ext cx="391118" cy="29463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83"/>
          <p:cNvSpPr>
            <a:spLocks noEditPoints="1"/>
          </p:cNvSpPr>
          <p:nvPr/>
        </p:nvSpPr>
        <p:spPr bwMode="auto">
          <a:xfrm>
            <a:off x="5431766" y="1358554"/>
            <a:ext cx="272134" cy="40828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62"/>
          <p:cNvSpPr>
            <a:spLocks noEditPoints="1"/>
          </p:cNvSpPr>
          <p:nvPr/>
        </p:nvSpPr>
        <p:spPr bwMode="auto">
          <a:xfrm>
            <a:off x="6640082" y="1470317"/>
            <a:ext cx="385422" cy="38857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228"/>
          <p:cNvSpPr/>
          <p:nvPr/>
        </p:nvSpPr>
        <p:spPr bwMode="auto">
          <a:xfrm>
            <a:off x="7909695" y="1275885"/>
            <a:ext cx="336959" cy="33931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nvGrpSpPr>
          <p:cNvPr id="99" name="Group 151"/>
          <p:cNvGrpSpPr/>
          <p:nvPr/>
        </p:nvGrpSpPr>
        <p:grpSpPr>
          <a:xfrm>
            <a:off x="2817429" y="1868425"/>
            <a:ext cx="178447" cy="1168569"/>
            <a:chOff x="4067062" y="2800350"/>
            <a:chExt cx="200183" cy="1310663"/>
          </a:xfrm>
        </p:grpSpPr>
        <p:sp>
          <p:nvSpPr>
            <p:cNvPr id="100" name="Oval 125"/>
            <p:cNvSpPr>
              <a:spLocks noChangeAspect="1"/>
            </p:cNvSpPr>
            <p:nvPr/>
          </p:nvSpPr>
          <p:spPr>
            <a:xfrm>
              <a:off x="4067062" y="2800350"/>
              <a:ext cx="200183" cy="194452"/>
            </a:xfrm>
            <a:prstGeom prst="ellipse">
              <a:avLst/>
            </a:prstGeom>
            <a:solidFill>
              <a:srgbClr val="A491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TextBox 100"/>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2" name="Straight Connector 128"/>
            <p:cNvCxnSpPr/>
            <p:nvPr/>
          </p:nvCxnSpPr>
          <p:spPr>
            <a:xfrm rot="16200000" flipH="1">
              <a:off x="3761109" y="3454873"/>
              <a:ext cx="812091" cy="2"/>
            </a:xfrm>
            <a:prstGeom prst="line">
              <a:avLst/>
            </a:prstGeom>
            <a:ln w="12700">
              <a:solidFill>
                <a:srgbClr val="A491BB"/>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3" name="Group 155"/>
          <p:cNvGrpSpPr/>
          <p:nvPr/>
        </p:nvGrpSpPr>
        <p:grpSpPr>
          <a:xfrm>
            <a:off x="4143056" y="2235294"/>
            <a:ext cx="178447" cy="1168569"/>
            <a:chOff x="4067062" y="2800350"/>
            <a:chExt cx="200183" cy="1310663"/>
          </a:xfrm>
          <a:solidFill>
            <a:srgbClr val="77A9D3"/>
          </a:solidFill>
        </p:grpSpPr>
        <p:sp>
          <p:nvSpPr>
            <p:cNvPr id="104" name="Oval 156"/>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6" name="Straight Connector 158"/>
            <p:cNvCxnSpPr/>
            <p:nvPr/>
          </p:nvCxnSpPr>
          <p:spPr>
            <a:xfrm rot="16200000" flipH="1">
              <a:off x="3761109" y="3454873"/>
              <a:ext cx="812091" cy="2"/>
            </a:xfrm>
            <a:prstGeom prst="line">
              <a:avLst/>
            </a:prstGeom>
            <a:grpFill/>
            <a:ln w="12700">
              <a:solidFill>
                <a:srgbClr val="77A9D3"/>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7" name="Group 159"/>
          <p:cNvGrpSpPr/>
          <p:nvPr/>
        </p:nvGrpSpPr>
        <p:grpSpPr>
          <a:xfrm>
            <a:off x="5507274" y="2038271"/>
            <a:ext cx="178447" cy="1168569"/>
            <a:chOff x="4067062" y="2800350"/>
            <a:chExt cx="200183" cy="1310663"/>
          </a:xfrm>
        </p:grpSpPr>
        <p:sp>
          <p:nvSpPr>
            <p:cNvPr id="108" name="Oval 160"/>
            <p:cNvSpPr>
              <a:spLocks noChangeAspect="1"/>
            </p:cNvSpPr>
            <p:nvPr/>
          </p:nvSpPr>
          <p:spPr>
            <a:xfrm>
              <a:off x="4067062" y="2800350"/>
              <a:ext cx="200183" cy="194452"/>
            </a:xfrm>
            <a:prstGeom prst="ellipse">
              <a:avLst/>
            </a:prstGeom>
            <a:solidFill>
              <a:srgbClr val="A491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08"/>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0" name="Straight Connector 162"/>
            <p:cNvCxnSpPr/>
            <p:nvPr/>
          </p:nvCxnSpPr>
          <p:spPr>
            <a:xfrm rot="16200000" flipH="1">
              <a:off x="3761109" y="3454873"/>
              <a:ext cx="812091" cy="2"/>
            </a:xfrm>
            <a:prstGeom prst="line">
              <a:avLst/>
            </a:prstGeom>
            <a:ln w="12700">
              <a:solidFill>
                <a:srgbClr val="A491BB"/>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11" name="Group 163"/>
          <p:cNvGrpSpPr/>
          <p:nvPr/>
        </p:nvGrpSpPr>
        <p:grpSpPr>
          <a:xfrm>
            <a:off x="6743568" y="2235294"/>
            <a:ext cx="178447" cy="1168569"/>
            <a:chOff x="4067062" y="2800350"/>
            <a:chExt cx="200183" cy="1310663"/>
          </a:xfrm>
        </p:grpSpPr>
        <p:sp>
          <p:nvSpPr>
            <p:cNvPr id="112" name="Oval 164"/>
            <p:cNvSpPr>
              <a:spLocks noChangeAspect="1"/>
            </p:cNvSpPr>
            <p:nvPr/>
          </p:nvSpPr>
          <p:spPr>
            <a:xfrm>
              <a:off x="4067062" y="2800350"/>
              <a:ext cx="200183" cy="194452"/>
            </a:xfrm>
            <a:prstGeom prst="ellipse">
              <a:avLst/>
            </a:prstGeom>
            <a:solidFill>
              <a:srgbClr val="77A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4" name="Straight Connector 166"/>
            <p:cNvCxnSpPr/>
            <p:nvPr/>
          </p:nvCxnSpPr>
          <p:spPr>
            <a:xfrm rot="16200000" flipH="1">
              <a:off x="3761109" y="3454873"/>
              <a:ext cx="812091" cy="2"/>
            </a:xfrm>
            <a:prstGeom prst="line">
              <a:avLst/>
            </a:prstGeom>
            <a:ln w="12700">
              <a:solidFill>
                <a:srgbClr val="77A9D3"/>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15" name="Group 167"/>
          <p:cNvGrpSpPr/>
          <p:nvPr/>
        </p:nvGrpSpPr>
        <p:grpSpPr>
          <a:xfrm>
            <a:off x="7988950" y="1876916"/>
            <a:ext cx="178447" cy="1168569"/>
            <a:chOff x="4067062" y="2800350"/>
            <a:chExt cx="200183" cy="1310663"/>
          </a:xfrm>
        </p:grpSpPr>
        <p:sp>
          <p:nvSpPr>
            <p:cNvPr id="116" name="Oval 168"/>
            <p:cNvSpPr>
              <a:spLocks noChangeAspect="1"/>
            </p:cNvSpPr>
            <p:nvPr/>
          </p:nvSpPr>
          <p:spPr>
            <a:xfrm>
              <a:off x="4067062" y="2800350"/>
              <a:ext cx="200183" cy="194452"/>
            </a:xfrm>
            <a:prstGeom prst="ellipse">
              <a:avLst/>
            </a:prstGeom>
            <a:solidFill>
              <a:srgbClr val="A491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Box 116"/>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8" name="Straight Connector 170"/>
            <p:cNvCxnSpPr/>
            <p:nvPr/>
          </p:nvCxnSpPr>
          <p:spPr>
            <a:xfrm rot="16200000" flipH="1">
              <a:off x="3761109" y="3454873"/>
              <a:ext cx="812091" cy="2"/>
            </a:xfrm>
            <a:prstGeom prst="line">
              <a:avLst/>
            </a:prstGeom>
            <a:ln w="12700">
              <a:solidFill>
                <a:srgbClr val="A491BB"/>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19" name="Group 56"/>
          <p:cNvGrpSpPr/>
          <p:nvPr/>
        </p:nvGrpSpPr>
        <p:grpSpPr>
          <a:xfrm>
            <a:off x="2459568" y="3077012"/>
            <a:ext cx="1016293" cy="776048"/>
            <a:chOff x="1315495" y="1249271"/>
            <a:chExt cx="3432321" cy="551573"/>
          </a:xfrm>
        </p:grpSpPr>
        <p:sp>
          <p:nvSpPr>
            <p:cNvPr id="120" name="Text Placeholder 3"/>
            <p:cNvSpPr txBox="1"/>
            <p:nvPr/>
          </p:nvSpPr>
          <p:spPr>
            <a:xfrm>
              <a:off x="1315495" y="1249271"/>
              <a:ext cx="3432318" cy="14437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925">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grpSp>
        <p:nvGrpSpPr>
          <p:cNvPr id="122" name="Group 56"/>
          <p:cNvGrpSpPr/>
          <p:nvPr/>
        </p:nvGrpSpPr>
        <p:grpSpPr>
          <a:xfrm>
            <a:off x="3778781" y="3393009"/>
            <a:ext cx="1016293" cy="767296"/>
            <a:chOff x="1315495" y="1255491"/>
            <a:chExt cx="3432321" cy="545353"/>
          </a:xfrm>
        </p:grpSpPr>
        <p:sp>
          <p:nvSpPr>
            <p:cNvPr id="123"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925">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grpSp>
        <p:nvGrpSpPr>
          <p:cNvPr id="125" name="Group 56"/>
          <p:cNvGrpSpPr/>
          <p:nvPr/>
        </p:nvGrpSpPr>
        <p:grpSpPr>
          <a:xfrm>
            <a:off x="5097997" y="3085762"/>
            <a:ext cx="1016293" cy="767296"/>
            <a:chOff x="1315495" y="1255491"/>
            <a:chExt cx="3432321" cy="545353"/>
          </a:xfrm>
        </p:grpSpPr>
        <p:sp>
          <p:nvSpPr>
            <p:cNvPr id="126"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925">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grpSp>
        <p:nvGrpSpPr>
          <p:cNvPr id="128" name="Group 56"/>
          <p:cNvGrpSpPr/>
          <p:nvPr/>
        </p:nvGrpSpPr>
        <p:grpSpPr>
          <a:xfrm>
            <a:off x="6349831" y="3393009"/>
            <a:ext cx="1016293" cy="767298"/>
            <a:chOff x="1315495" y="1255490"/>
            <a:chExt cx="3432321" cy="545354"/>
          </a:xfrm>
        </p:grpSpPr>
        <p:sp>
          <p:nvSpPr>
            <p:cNvPr id="129" name="Text Placeholder 3"/>
            <p:cNvSpPr txBox="1"/>
            <p:nvPr/>
          </p:nvSpPr>
          <p:spPr>
            <a:xfrm>
              <a:off x="1315495" y="1255490"/>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925">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grpSp>
        <p:nvGrpSpPr>
          <p:cNvPr id="131" name="Group 56"/>
          <p:cNvGrpSpPr/>
          <p:nvPr/>
        </p:nvGrpSpPr>
        <p:grpSpPr>
          <a:xfrm>
            <a:off x="7564807" y="3085762"/>
            <a:ext cx="1016293" cy="767296"/>
            <a:chOff x="1315495" y="1255491"/>
            <a:chExt cx="3432321" cy="545353"/>
          </a:xfrm>
        </p:grpSpPr>
        <p:sp>
          <p:nvSpPr>
            <p:cNvPr id="132"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925">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endParaRPr lang="zh-CN" altLang="en-US" sz="600" dirty="0">
                <a:solidFill>
                  <a:schemeClr val="bg1">
                    <a:lumMod val="50000"/>
                  </a:schemeClr>
                </a:solidFill>
                <a:latin typeface="+mn-ea"/>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2" presetClass="entr" presetSubtype="2"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right)">
                                      <p:cBhvr>
                                        <p:cTn id="15" dur="500"/>
                                        <p:tgtEl>
                                          <p:spTgt spid="88"/>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up)">
                                      <p:cBhvr>
                                        <p:cTn id="19" dur="500"/>
                                        <p:tgtEl>
                                          <p:spTgt spid="89"/>
                                        </p:tgtEl>
                                      </p:cBhvr>
                                    </p:animEffect>
                                  </p:childTnLst>
                                </p:cTn>
                              </p:par>
                            </p:childTnLst>
                          </p:cTn>
                        </p:par>
                        <p:par>
                          <p:cTn id="20" fill="hold">
                            <p:stCondLst>
                              <p:cond delay="1850"/>
                            </p:stCondLst>
                            <p:childTnLst>
                              <p:par>
                                <p:cTn id="21" presetID="53" presetClass="entr" presetSubtype="16"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p:cTn id="23" dur="500" fill="hold"/>
                                        <p:tgtEl>
                                          <p:spTgt spid="94"/>
                                        </p:tgtEl>
                                        <p:attrNameLst>
                                          <p:attrName>ppt_w</p:attrName>
                                        </p:attrNameLst>
                                      </p:cBhvr>
                                      <p:tavLst>
                                        <p:tav tm="0">
                                          <p:val>
                                            <p:fltVal val="0"/>
                                          </p:val>
                                        </p:tav>
                                        <p:tav tm="100000">
                                          <p:val>
                                            <p:strVal val="#ppt_w"/>
                                          </p:val>
                                        </p:tav>
                                      </p:tavLst>
                                    </p:anim>
                                    <p:anim calcmode="lin" valueType="num">
                                      <p:cBhvr>
                                        <p:cTn id="24" dur="500" fill="hold"/>
                                        <p:tgtEl>
                                          <p:spTgt spid="94"/>
                                        </p:tgtEl>
                                        <p:attrNameLst>
                                          <p:attrName>ppt_h</p:attrName>
                                        </p:attrNameLst>
                                      </p:cBhvr>
                                      <p:tavLst>
                                        <p:tav tm="0">
                                          <p:val>
                                            <p:fltVal val="0"/>
                                          </p:val>
                                        </p:tav>
                                        <p:tav tm="100000">
                                          <p:val>
                                            <p:strVal val="#ppt_h"/>
                                          </p:val>
                                        </p:tav>
                                      </p:tavLst>
                                    </p:anim>
                                    <p:animEffect transition="in" filter="fade">
                                      <p:cBhvr>
                                        <p:cTn id="25" dur="500"/>
                                        <p:tgtEl>
                                          <p:spTgt spid="94"/>
                                        </p:tgtEl>
                                      </p:cBhvr>
                                    </p:animEffect>
                                  </p:childTnLst>
                                </p:cTn>
                              </p:par>
                            </p:childTnLst>
                          </p:cTn>
                        </p:par>
                        <p:par>
                          <p:cTn id="26" fill="hold">
                            <p:stCondLst>
                              <p:cond delay="2350"/>
                            </p:stCondLst>
                            <p:childTnLst>
                              <p:par>
                                <p:cTn id="27" presetID="22" presetClass="entr" presetSubtype="1"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up)">
                                      <p:cBhvr>
                                        <p:cTn id="29" dur="500"/>
                                        <p:tgtEl>
                                          <p:spTgt spid="99"/>
                                        </p:tgtEl>
                                      </p:cBhvr>
                                    </p:animEffect>
                                  </p:childTnLst>
                                </p:cTn>
                              </p:par>
                            </p:childTnLst>
                          </p:cTn>
                        </p:par>
                        <p:par>
                          <p:cTn id="30" fill="hold">
                            <p:stCondLst>
                              <p:cond delay="2850"/>
                            </p:stCondLst>
                            <p:childTnLst>
                              <p:par>
                                <p:cTn id="31" presetID="22" presetClass="entr" presetSubtype="1" fill="hold" grpId="0"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up)">
                                      <p:cBhvr>
                                        <p:cTn id="33" dur="500"/>
                                        <p:tgtEl>
                                          <p:spTgt spid="91"/>
                                        </p:tgtEl>
                                      </p:cBhvr>
                                    </p:animEffect>
                                  </p:childTnLst>
                                </p:cTn>
                              </p:par>
                            </p:childTnLst>
                          </p:cTn>
                        </p:par>
                        <p:par>
                          <p:cTn id="34" fill="hold">
                            <p:stCondLst>
                              <p:cond delay="3350"/>
                            </p:stCondLst>
                            <p:childTnLst>
                              <p:par>
                                <p:cTn id="35" presetID="53" presetClass="entr" presetSubtype="16"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p:cTn id="37" dur="500" fill="hold"/>
                                        <p:tgtEl>
                                          <p:spTgt spid="95"/>
                                        </p:tgtEl>
                                        <p:attrNameLst>
                                          <p:attrName>ppt_w</p:attrName>
                                        </p:attrNameLst>
                                      </p:cBhvr>
                                      <p:tavLst>
                                        <p:tav tm="0">
                                          <p:val>
                                            <p:fltVal val="0"/>
                                          </p:val>
                                        </p:tav>
                                        <p:tav tm="100000">
                                          <p:val>
                                            <p:strVal val="#ppt_w"/>
                                          </p:val>
                                        </p:tav>
                                      </p:tavLst>
                                    </p:anim>
                                    <p:anim calcmode="lin" valueType="num">
                                      <p:cBhvr>
                                        <p:cTn id="38" dur="500" fill="hold"/>
                                        <p:tgtEl>
                                          <p:spTgt spid="95"/>
                                        </p:tgtEl>
                                        <p:attrNameLst>
                                          <p:attrName>ppt_h</p:attrName>
                                        </p:attrNameLst>
                                      </p:cBhvr>
                                      <p:tavLst>
                                        <p:tav tm="0">
                                          <p:val>
                                            <p:fltVal val="0"/>
                                          </p:val>
                                        </p:tav>
                                        <p:tav tm="100000">
                                          <p:val>
                                            <p:strVal val="#ppt_h"/>
                                          </p:val>
                                        </p:tav>
                                      </p:tavLst>
                                    </p:anim>
                                    <p:animEffect transition="in" filter="fade">
                                      <p:cBhvr>
                                        <p:cTn id="39" dur="500"/>
                                        <p:tgtEl>
                                          <p:spTgt spid="95"/>
                                        </p:tgtEl>
                                      </p:cBhvr>
                                    </p:animEffect>
                                  </p:childTnLst>
                                </p:cTn>
                              </p:par>
                            </p:childTnLst>
                          </p:cTn>
                        </p:par>
                        <p:par>
                          <p:cTn id="40" fill="hold">
                            <p:stCondLst>
                              <p:cond delay="3850"/>
                            </p:stCondLst>
                            <p:childTnLst>
                              <p:par>
                                <p:cTn id="41" presetID="22" presetClass="entr" presetSubtype="1"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par>
                          <p:cTn id="44" fill="hold">
                            <p:stCondLst>
                              <p:cond delay="4350"/>
                            </p:stCondLst>
                            <p:childTnLst>
                              <p:par>
                                <p:cTn id="45" presetID="22" presetClass="entr" presetSubtype="1"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up)">
                                      <p:cBhvr>
                                        <p:cTn id="47" dur="500"/>
                                        <p:tgtEl>
                                          <p:spTgt spid="90"/>
                                        </p:tgtEl>
                                      </p:cBhvr>
                                    </p:animEffect>
                                  </p:childTnLst>
                                </p:cTn>
                              </p:par>
                            </p:childTnLst>
                          </p:cTn>
                        </p:par>
                        <p:par>
                          <p:cTn id="48" fill="hold">
                            <p:stCondLst>
                              <p:cond delay="4850"/>
                            </p:stCondLst>
                            <p:childTnLst>
                              <p:par>
                                <p:cTn id="49" presetID="53" presetClass="entr" presetSubtype="16"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500" fill="hold"/>
                                        <p:tgtEl>
                                          <p:spTgt spid="96"/>
                                        </p:tgtEl>
                                        <p:attrNameLst>
                                          <p:attrName>ppt_w</p:attrName>
                                        </p:attrNameLst>
                                      </p:cBhvr>
                                      <p:tavLst>
                                        <p:tav tm="0">
                                          <p:val>
                                            <p:fltVal val="0"/>
                                          </p:val>
                                        </p:tav>
                                        <p:tav tm="100000">
                                          <p:val>
                                            <p:strVal val="#ppt_w"/>
                                          </p:val>
                                        </p:tav>
                                      </p:tavLst>
                                    </p:anim>
                                    <p:anim calcmode="lin" valueType="num">
                                      <p:cBhvr>
                                        <p:cTn id="52" dur="500" fill="hold"/>
                                        <p:tgtEl>
                                          <p:spTgt spid="96"/>
                                        </p:tgtEl>
                                        <p:attrNameLst>
                                          <p:attrName>ppt_h</p:attrName>
                                        </p:attrNameLst>
                                      </p:cBhvr>
                                      <p:tavLst>
                                        <p:tav tm="0">
                                          <p:val>
                                            <p:fltVal val="0"/>
                                          </p:val>
                                        </p:tav>
                                        <p:tav tm="100000">
                                          <p:val>
                                            <p:strVal val="#ppt_h"/>
                                          </p:val>
                                        </p:tav>
                                      </p:tavLst>
                                    </p:anim>
                                    <p:animEffect transition="in" filter="fade">
                                      <p:cBhvr>
                                        <p:cTn id="53" dur="500"/>
                                        <p:tgtEl>
                                          <p:spTgt spid="96"/>
                                        </p:tgtEl>
                                      </p:cBhvr>
                                    </p:animEffect>
                                  </p:childTnLst>
                                </p:cTn>
                              </p:par>
                            </p:childTnLst>
                          </p:cTn>
                        </p:par>
                        <p:par>
                          <p:cTn id="54" fill="hold">
                            <p:stCondLst>
                              <p:cond delay="5350"/>
                            </p:stCondLst>
                            <p:childTnLst>
                              <p:par>
                                <p:cTn id="55" presetID="22" presetClass="entr" presetSubtype="1" fill="hold" nodeType="after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up)">
                                      <p:cBhvr>
                                        <p:cTn id="57" dur="500"/>
                                        <p:tgtEl>
                                          <p:spTgt spid="107"/>
                                        </p:tgtEl>
                                      </p:cBhvr>
                                    </p:animEffect>
                                  </p:childTnLst>
                                </p:cTn>
                              </p:par>
                            </p:childTnLst>
                          </p:cTn>
                        </p:par>
                        <p:par>
                          <p:cTn id="58" fill="hold">
                            <p:stCondLst>
                              <p:cond delay="5850"/>
                            </p:stCondLst>
                            <p:childTnLst>
                              <p:par>
                                <p:cTn id="59" presetID="22" presetClass="entr" presetSubtype="1" fill="hold" grpId="0"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wipe(up)">
                                      <p:cBhvr>
                                        <p:cTn id="61" dur="500"/>
                                        <p:tgtEl>
                                          <p:spTgt spid="92"/>
                                        </p:tgtEl>
                                      </p:cBhvr>
                                    </p:animEffect>
                                  </p:childTnLst>
                                </p:cTn>
                              </p:par>
                            </p:childTnLst>
                          </p:cTn>
                        </p:par>
                        <p:par>
                          <p:cTn id="62" fill="hold">
                            <p:stCondLst>
                              <p:cond delay="6350"/>
                            </p:stCondLst>
                            <p:childTnLst>
                              <p:par>
                                <p:cTn id="63" presetID="53" presetClass="entr" presetSubtype="16" fill="hold" grpId="0" nodeType="after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p:cTn id="65" dur="500" fill="hold"/>
                                        <p:tgtEl>
                                          <p:spTgt spid="97"/>
                                        </p:tgtEl>
                                        <p:attrNameLst>
                                          <p:attrName>ppt_w</p:attrName>
                                        </p:attrNameLst>
                                      </p:cBhvr>
                                      <p:tavLst>
                                        <p:tav tm="0">
                                          <p:val>
                                            <p:fltVal val="0"/>
                                          </p:val>
                                        </p:tav>
                                        <p:tav tm="100000">
                                          <p:val>
                                            <p:strVal val="#ppt_w"/>
                                          </p:val>
                                        </p:tav>
                                      </p:tavLst>
                                    </p:anim>
                                    <p:anim calcmode="lin" valueType="num">
                                      <p:cBhvr>
                                        <p:cTn id="66" dur="500" fill="hold"/>
                                        <p:tgtEl>
                                          <p:spTgt spid="97"/>
                                        </p:tgtEl>
                                        <p:attrNameLst>
                                          <p:attrName>ppt_h</p:attrName>
                                        </p:attrNameLst>
                                      </p:cBhvr>
                                      <p:tavLst>
                                        <p:tav tm="0">
                                          <p:val>
                                            <p:fltVal val="0"/>
                                          </p:val>
                                        </p:tav>
                                        <p:tav tm="100000">
                                          <p:val>
                                            <p:strVal val="#ppt_h"/>
                                          </p:val>
                                        </p:tav>
                                      </p:tavLst>
                                    </p:anim>
                                    <p:animEffect transition="in" filter="fade">
                                      <p:cBhvr>
                                        <p:cTn id="67" dur="500"/>
                                        <p:tgtEl>
                                          <p:spTgt spid="97"/>
                                        </p:tgtEl>
                                      </p:cBhvr>
                                    </p:animEffect>
                                  </p:childTnLst>
                                </p:cTn>
                              </p:par>
                            </p:childTnLst>
                          </p:cTn>
                        </p:par>
                        <p:par>
                          <p:cTn id="68" fill="hold">
                            <p:stCondLst>
                              <p:cond delay="6850"/>
                            </p:stCondLst>
                            <p:childTnLst>
                              <p:par>
                                <p:cTn id="69" presetID="22" presetClass="entr" presetSubtype="1" fill="hold" nodeType="after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wipe(up)">
                                      <p:cBhvr>
                                        <p:cTn id="71" dur="500"/>
                                        <p:tgtEl>
                                          <p:spTgt spid="111"/>
                                        </p:tgtEl>
                                      </p:cBhvr>
                                    </p:animEffect>
                                  </p:childTnLst>
                                </p:cTn>
                              </p:par>
                            </p:childTnLst>
                          </p:cTn>
                        </p:par>
                        <p:par>
                          <p:cTn id="72" fill="hold">
                            <p:stCondLst>
                              <p:cond delay="7350"/>
                            </p:stCondLst>
                            <p:childTnLst>
                              <p:par>
                                <p:cTn id="73" presetID="22" presetClass="entr" presetSubtype="1"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wipe(up)">
                                      <p:cBhvr>
                                        <p:cTn id="75" dur="500"/>
                                        <p:tgtEl>
                                          <p:spTgt spid="93"/>
                                        </p:tgtEl>
                                      </p:cBhvr>
                                    </p:animEffect>
                                  </p:childTnLst>
                                </p:cTn>
                              </p:par>
                            </p:childTnLst>
                          </p:cTn>
                        </p:par>
                        <p:par>
                          <p:cTn id="76" fill="hold">
                            <p:stCondLst>
                              <p:cond delay="7850"/>
                            </p:stCondLst>
                            <p:childTnLst>
                              <p:par>
                                <p:cTn id="77" presetID="53" presetClass="entr" presetSubtype="16" fill="hold" grpId="0" nodeType="afterEffect">
                                  <p:stCondLst>
                                    <p:cond delay="0"/>
                                  </p:stCondLst>
                                  <p:childTnLst>
                                    <p:set>
                                      <p:cBhvr>
                                        <p:cTn id="78" dur="1" fill="hold">
                                          <p:stCondLst>
                                            <p:cond delay="0"/>
                                          </p:stCondLst>
                                        </p:cTn>
                                        <p:tgtEl>
                                          <p:spTgt spid="98"/>
                                        </p:tgtEl>
                                        <p:attrNameLst>
                                          <p:attrName>style.visibility</p:attrName>
                                        </p:attrNameLst>
                                      </p:cBhvr>
                                      <p:to>
                                        <p:strVal val="visible"/>
                                      </p:to>
                                    </p:set>
                                    <p:anim calcmode="lin" valueType="num">
                                      <p:cBhvr>
                                        <p:cTn id="79" dur="500" fill="hold"/>
                                        <p:tgtEl>
                                          <p:spTgt spid="98"/>
                                        </p:tgtEl>
                                        <p:attrNameLst>
                                          <p:attrName>ppt_w</p:attrName>
                                        </p:attrNameLst>
                                      </p:cBhvr>
                                      <p:tavLst>
                                        <p:tav tm="0">
                                          <p:val>
                                            <p:fltVal val="0"/>
                                          </p:val>
                                        </p:tav>
                                        <p:tav tm="100000">
                                          <p:val>
                                            <p:strVal val="#ppt_w"/>
                                          </p:val>
                                        </p:tav>
                                      </p:tavLst>
                                    </p:anim>
                                    <p:anim calcmode="lin" valueType="num">
                                      <p:cBhvr>
                                        <p:cTn id="80" dur="500" fill="hold"/>
                                        <p:tgtEl>
                                          <p:spTgt spid="98"/>
                                        </p:tgtEl>
                                        <p:attrNameLst>
                                          <p:attrName>ppt_h</p:attrName>
                                        </p:attrNameLst>
                                      </p:cBhvr>
                                      <p:tavLst>
                                        <p:tav tm="0">
                                          <p:val>
                                            <p:fltVal val="0"/>
                                          </p:val>
                                        </p:tav>
                                        <p:tav tm="100000">
                                          <p:val>
                                            <p:strVal val="#ppt_h"/>
                                          </p:val>
                                        </p:tav>
                                      </p:tavLst>
                                    </p:anim>
                                    <p:animEffect transition="in" filter="fade">
                                      <p:cBhvr>
                                        <p:cTn id="81" dur="500"/>
                                        <p:tgtEl>
                                          <p:spTgt spid="98"/>
                                        </p:tgtEl>
                                      </p:cBhvr>
                                    </p:animEffect>
                                  </p:childTnLst>
                                </p:cTn>
                              </p:par>
                            </p:childTnLst>
                          </p:cTn>
                        </p:par>
                        <p:par>
                          <p:cTn id="82" fill="hold">
                            <p:stCondLst>
                              <p:cond delay="8350"/>
                            </p:stCondLst>
                            <p:childTnLst>
                              <p:par>
                                <p:cTn id="83" presetID="22" presetClass="entr" presetSubtype="1" fill="hold" nodeType="after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wipe(up)">
                                      <p:cBhvr>
                                        <p:cTn id="85" dur="500"/>
                                        <p:tgtEl>
                                          <p:spTgt spid="115"/>
                                        </p:tgtEl>
                                      </p:cBhvr>
                                    </p:animEffect>
                                  </p:childTnLst>
                                </p:cTn>
                              </p:par>
                            </p:childTnLst>
                          </p:cTn>
                        </p:par>
                        <p:par>
                          <p:cTn id="86" fill="hold">
                            <p:stCondLst>
                              <p:cond delay="8850"/>
                            </p:stCondLst>
                            <p:childTnLst>
                              <p:par>
                                <p:cTn id="87" presetID="2" presetClass="entr" presetSubtype="4" accel="50000" decel="50000"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additive="base">
                                        <p:cTn id="89" dur="500" fill="hold"/>
                                        <p:tgtEl>
                                          <p:spTgt spid="119"/>
                                        </p:tgtEl>
                                        <p:attrNameLst>
                                          <p:attrName>ppt_x</p:attrName>
                                        </p:attrNameLst>
                                      </p:cBhvr>
                                      <p:tavLst>
                                        <p:tav tm="0">
                                          <p:val>
                                            <p:strVal val="#ppt_x"/>
                                          </p:val>
                                        </p:tav>
                                        <p:tav tm="100000">
                                          <p:val>
                                            <p:strVal val="#ppt_x"/>
                                          </p:val>
                                        </p:tav>
                                      </p:tavLst>
                                    </p:anim>
                                    <p:anim calcmode="lin" valueType="num">
                                      <p:cBhvr additive="base">
                                        <p:cTn id="90" dur="500" fill="hold"/>
                                        <p:tgtEl>
                                          <p:spTgt spid="119"/>
                                        </p:tgtEl>
                                        <p:attrNameLst>
                                          <p:attrName>ppt_y</p:attrName>
                                        </p:attrNameLst>
                                      </p:cBhvr>
                                      <p:tavLst>
                                        <p:tav tm="0">
                                          <p:val>
                                            <p:strVal val="1+#ppt_h/2"/>
                                          </p:val>
                                        </p:tav>
                                        <p:tav tm="100000">
                                          <p:val>
                                            <p:strVal val="#ppt_y"/>
                                          </p:val>
                                        </p:tav>
                                      </p:tavLst>
                                    </p:anim>
                                  </p:childTnLst>
                                </p:cTn>
                              </p:par>
                            </p:childTnLst>
                          </p:cTn>
                        </p:par>
                        <p:par>
                          <p:cTn id="91" fill="hold">
                            <p:stCondLst>
                              <p:cond delay="9350"/>
                            </p:stCondLst>
                            <p:childTnLst>
                              <p:par>
                                <p:cTn id="92" presetID="2" presetClass="entr" presetSubtype="4" accel="50000" decel="50000" fill="hold"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additive="base">
                                        <p:cTn id="94" dur="500" fill="hold"/>
                                        <p:tgtEl>
                                          <p:spTgt spid="122"/>
                                        </p:tgtEl>
                                        <p:attrNameLst>
                                          <p:attrName>ppt_x</p:attrName>
                                        </p:attrNameLst>
                                      </p:cBhvr>
                                      <p:tavLst>
                                        <p:tav tm="0">
                                          <p:val>
                                            <p:strVal val="#ppt_x"/>
                                          </p:val>
                                        </p:tav>
                                        <p:tav tm="100000">
                                          <p:val>
                                            <p:strVal val="#ppt_x"/>
                                          </p:val>
                                        </p:tav>
                                      </p:tavLst>
                                    </p:anim>
                                    <p:anim calcmode="lin" valueType="num">
                                      <p:cBhvr additive="base">
                                        <p:cTn id="95" dur="500" fill="hold"/>
                                        <p:tgtEl>
                                          <p:spTgt spid="122"/>
                                        </p:tgtEl>
                                        <p:attrNameLst>
                                          <p:attrName>ppt_y</p:attrName>
                                        </p:attrNameLst>
                                      </p:cBhvr>
                                      <p:tavLst>
                                        <p:tav tm="0">
                                          <p:val>
                                            <p:strVal val="1+#ppt_h/2"/>
                                          </p:val>
                                        </p:tav>
                                        <p:tav tm="100000">
                                          <p:val>
                                            <p:strVal val="#ppt_y"/>
                                          </p:val>
                                        </p:tav>
                                      </p:tavLst>
                                    </p:anim>
                                  </p:childTnLst>
                                </p:cTn>
                              </p:par>
                            </p:childTnLst>
                          </p:cTn>
                        </p:par>
                        <p:par>
                          <p:cTn id="96" fill="hold">
                            <p:stCondLst>
                              <p:cond delay="9850"/>
                            </p:stCondLst>
                            <p:childTnLst>
                              <p:par>
                                <p:cTn id="97" presetID="2" presetClass="entr" presetSubtype="4" accel="50000" decel="50000" fill="hold" nodeType="afterEffect">
                                  <p:stCondLst>
                                    <p:cond delay="0"/>
                                  </p:stCondLst>
                                  <p:childTnLst>
                                    <p:set>
                                      <p:cBhvr>
                                        <p:cTn id="98" dur="1" fill="hold">
                                          <p:stCondLst>
                                            <p:cond delay="0"/>
                                          </p:stCondLst>
                                        </p:cTn>
                                        <p:tgtEl>
                                          <p:spTgt spid="125"/>
                                        </p:tgtEl>
                                        <p:attrNameLst>
                                          <p:attrName>style.visibility</p:attrName>
                                        </p:attrNameLst>
                                      </p:cBhvr>
                                      <p:to>
                                        <p:strVal val="visible"/>
                                      </p:to>
                                    </p:set>
                                    <p:anim calcmode="lin" valueType="num">
                                      <p:cBhvr additive="base">
                                        <p:cTn id="99" dur="500" fill="hold"/>
                                        <p:tgtEl>
                                          <p:spTgt spid="125"/>
                                        </p:tgtEl>
                                        <p:attrNameLst>
                                          <p:attrName>ppt_x</p:attrName>
                                        </p:attrNameLst>
                                      </p:cBhvr>
                                      <p:tavLst>
                                        <p:tav tm="0">
                                          <p:val>
                                            <p:strVal val="#ppt_x"/>
                                          </p:val>
                                        </p:tav>
                                        <p:tav tm="100000">
                                          <p:val>
                                            <p:strVal val="#ppt_x"/>
                                          </p:val>
                                        </p:tav>
                                      </p:tavLst>
                                    </p:anim>
                                    <p:anim calcmode="lin" valueType="num">
                                      <p:cBhvr additive="base">
                                        <p:cTn id="100" dur="500" fill="hold"/>
                                        <p:tgtEl>
                                          <p:spTgt spid="125"/>
                                        </p:tgtEl>
                                        <p:attrNameLst>
                                          <p:attrName>ppt_y</p:attrName>
                                        </p:attrNameLst>
                                      </p:cBhvr>
                                      <p:tavLst>
                                        <p:tav tm="0">
                                          <p:val>
                                            <p:strVal val="1+#ppt_h/2"/>
                                          </p:val>
                                        </p:tav>
                                        <p:tav tm="100000">
                                          <p:val>
                                            <p:strVal val="#ppt_y"/>
                                          </p:val>
                                        </p:tav>
                                      </p:tavLst>
                                    </p:anim>
                                  </p:childTnLst>
                                </p:cTn>
                              </p:par>
                            </p:childTnLst>
                          </p:cTn>
                        </p:par>
                        <p:par>
                          <p:cTn id="101" fill="hold">
                            <p:stCondLst>
                              <p:cond delay="10350"/>
                            </p:stCondLst>
                            <p:childTnLst>
                              <p:par>
                                <p:cTn id="102" presetID="2" presetClass="entr" presetSubtype="4" accel="50000" decel="50000" fill="hold" nodeType="afterEffect">
                                  <p:stCondLst>
                                    <p:cond delay="0"/>
                                  </p:stCondLst>
                                  <p:childTnLst>
                                    <p:set>
                                      <p:cBhvr>
                                        <p:cTn id="103" dur="1" fill="hold">
                                          <p:stCondLst>
                                            <p:cond delay="0"/>
                                          </p:stCondLst>
                                        </p:cTn>
                                        <p:tgtEl>
                                          <p:spTgt spid="128"/>
                                        </p:tgtEl>
                                        <p:attrNameLst>
                                          <p:attrName>style.visibility</p:attrName>
                                        </p:attrNameLst>
                                      </p:cBhvr>
                                      <p:to>
                                        <p:strVal val="visible"/>
                                      </p:to>
                                    </p:set>
                                    <p:anim calcmode="lin" valueType="num">
                                      <p:cBhvr additive="base">
                                        <p:cTn id="104" dur="500" fill="hold"/>
                                        <p:tgtEl>
                                          <p:spTgt spid="128"/>
                                        </p:tgtEl>
                                        <p:attrNameLst>
                                          <p:attrName>ppt_x</p:attrName>
                                        </p:attrNameLst>
                                      </p:cBhvr>
                                      <p:tavLst>
                                        <p:tav tm="0">
                                          <p:val>
                                            <p:strVal val="#ppt_x"/>
                                          </p:val>
                                        </p:tav>
                                        <p:tav tm="100000">
                                          <p:val>
                                            <p:strVal val="#ppt_x"/>
                                          </p:val>
                                        </p:tav>
                                      </p:tavLst>
                                    </p:anim>
                                    <p:anim calcmode="lin" valueType="num">
                                      <p:cBhvr additive="base">
                                        <p:cTn id="105" dur="500" fill="hold"/>
                                        <p:tgtEl>
                                          <p:spTgt spid="128"/>
                                        </p:tgtEl>
                                        <p:attrNameLst>
                                          <p:attrName>ppt_y</p:attrName>
                                        </p:attrNameLst>
                                      </p:cBhvr>
                                      <p:tavLst>
                                        <p:tav tm="0">
                                          <p:val>
                                            <p:strVal val="1+#ppt_h/2"/>
                                          </p:val>
                                        </p:tav>
                                        <p:tav tm="100000">
                                          <p:val>
                                            <p:strVal val="#ppt_y"/>
                                          </p:val>
                                        </p:tav>
                                      </p:tavLst>
                                    </p:anim>
                                  </p:childTnLst>
                                </p:cTn>
                              </p:par>
                            </p:childTnLst>
                          </p:cTn>
                        </p:par>
                        <p:par>
                          <p:cTn id="106" fill="hold">
                            <p:stCondLst>
                              <p:cond delay="10850"/>
                            </p:stCondLst>
                            <p:childTnLst>
                              <p:par>
                                <p:cTn id="107" presetID="2" presetClass="entr" presetSubtype="4" accel="50000" decel="50000" fill="hold" nodeType="afterEffect">
                                  <p:stCondLst>
                                    <p:cond delay="0"/>
                                  </p:stCondLst>
                                  <p:childTnLst>
                                    <p:set>
                                      <p:cBhvr>
                                        <p:cTn id="108" dur="1" fill="hold">
                                          <p:stCondLst>
                                            <p:cond delay="0"/>
                                          </p:stCondLst>
                                        </p:cTn>
                                        <p:tgtEl>
                                          <p:spTgt spid="131"/>
                                        </p:tgtEl>
                                        <p:attrNameLst>
                                          <p:attrName>style.visibility</p:attrName>
                                        </p:attrNameLst>
                                      </p:cBhvr>
                                      <p:to>
                                        <p:strVal val="visible"/>
                                      </p:to>
                                    </p:set>
                                    <p:anim calcmode="lin" valueType="num">
                                      <p:cBhvr additive="base">
                                        <p:cTn id="109" dur="500" fill="hold"/>
                                        <p:tgtEl>
                                          <p:spTgt spid="131"/>
                                        </p:tgtEl>
                                        <p:attrNameLst>
                                          <p:attrName>ppt_x</p:attrName>
                                        </p:attrNameLst>
                                      </p:cBhvr>
                                      <p:tavLst>
                                        <p:tav tm="0">
                                          <p:val>
                                            <p:strVal val="#ppt_x"/>
                                          </p:val>
                                        </p:tav>
                                        <p:tav tm="100000">
                                          <p:val>
                                            <p:strVal val="#ppt_x"/>
                                          </p:val>
                                        </p:tav>
                                      </p:tavLst>
                                    </p:anim>
                                    <p:anim calcmode="lin" valueType="num">
                                      <p:cBhvr additive="base">
                                        <p:cTn id="110"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Lst>
  </p:timing>
</p:sld>
</file>

<file path=ppt/tags/tag1.xml><?xml version="1.0" encoding="utf-8"?>
<p:tagLst xmlns:p="http://schemas.openxmlformats.org/presentationml/2006/main">
  <p:tag name="MH" val="20160830110547"/>
  <p:tag name="MH_LIBRARY" val="CONTENTS"/>
  <p:tag name="MH_TYPE" val="OTHERS"/>
  <p:tag name="ID" val="545840"/>
</p:tagLst>
</file>

<file path=ppt/tags/tag2.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ISPRING_PRESENTATION_TITLE" val="Write Your Title Here"/>
</p:tagLst>
</file>

<file path=ppt/theme/theme1.xml><?xml version="1.0" encoding="utf-8"?>
<a:theme xmlns:a="http://schemas.openxmlformats.org/drawingml/2006/main" name="office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4725</Words>
  <Application>WPS 演示</Application>
  <PresentationFormat>全屏显示(16:9)</PresentationFormat>
  <Paragraphs>525</Paragraphs>
  <Slides>25</Slides>
  <Notes>25</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25</vt:i4>
      </vt:variant>
    </vt:vector>
  </HeadingPairs>
  <TitlesOfParts>
    <vt:vector size="53" baseType="lpstr">
      <vt:lpstr>Arial</vt:lpstr>
      <vt:lpstr>宋体</vt:lpstr>
      <vt:lpstr>Wingdings</vt:lpstr>
      <vt:lpstr>微软雅黑</vt:lpstr>
      <vt:lpstr>经典圆体简</vt:lpstr>
      <vt:lpstr>Calibri</vt:lpstr>
      <vt:lpstr>Impact</vt:lpstr>
      <vt:lpstr>U.S. 101</vt:lpstr>
      <vt:lpstr>Segoe Print</vt:lpstr>
      <vt:lpstr>Roboto</vt:lpstr>
      <vt:lpstr>Open Sans Light</vt:lpstr>
      <vt:lpstr>Yu Gothic UI Light</vt:lpstr>
      <vt:lpstr>Lato</vt:lpstr>
      <vt:lpstr>MS PGothic</vt:lpstr>
      <vt:lpstr>Source Sans Pro</vt:lpstr>
      <vt:lpstr>Open Sans</vt:lpstr>
      <vt:lpstr>Open Sans</vt:lpstr>
      <vt:lpstr>League Gothic Regular</vt:lpstr>
      <vt:lpstr>Lato Regular</vt:lpstr>
      <vt:lpstr>FontAwesome</vt:lpstr>
      <vt:lpstr>Arial Unicode MS</vt:lpstr>
      <vt:lpstr>Helvetica Light</vt:lpstr>
      <vt:lpstr>Kontrapunkt Bob Bold</vt:lpstr>
      <vt:lpstr>Arial</vt:lpstr>
      <vt:lpstr>Source Sans Pro Light</vt:lpstr>
      <vt:lpstr>Neris Thin</vt:lpstr>
      <vt:lpstr>Gill Sans</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user</dc:creator>
  <cp:keywords>第一PPT模板网-WWW.1PPT.COM</cp:keywords>
  <cp:lastModifiedBy>一颗苹果</cp:lastModifiedBy>
  <cp:revision>117</cp:revision>
  <dcterms:created xsi:type="dcterms:W3CDTF">2015-12-11T17:46:00Z</dcterms:created>
  <dcterms:modified xsi:type="dcterms:W3CDTF">2021-09-18T06:29:33Z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B65EE9967A804076957CCB9FFEA18898</vt:lpwstr>
  </property>
  <property fmtid="{D5CDD505-2E9C-101B-9397-08002B2CF9AE}" pid="3" name="KSOProductBuildVer">
    <vt:lpwstr>2052-11.1.0.10700</vt:lpwstr>
  </property>
</Properties>
</file>