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8"/>
  </p:handoutMasterIdLst>
  <p:sldIdLst>
    <p:sldId id="2851" r:id="rId3"/>
    <p:sldId id="2852" r:id="rId5"/>
    <p:sldId id="7206" r:id="rId6"/>
    <p:sldId id="357" r:id="rId7"/>
    <p:sldId id="361" r:id="rId8"/>
    <p:sldId id="406" r:id="rId9"/>
    <p:sldId id="426" r:id="rId10"/>
    <p:sldId id="7205" r:id="rId11"/>
    <p:sldId id="340" r:id="rId12"/>
    <p:sldId id="328" r:id="rId13"/>
    <p:sldId id="575" r:id="rId14"/>
    <p:sldId id="577" r:id="rId15"/>
    <p:sldId id="262" r:id="rId16"/>
    <p:sldId id="7204" r:id="rId17"/>
    <p:sldId id="7203" r:id="rId18"/>
    <p:sldId id="280" r:id="rId19"/>
    <p:sldId id="407" r:id="rId20"/>
    <p:sldId id="346" r:id="rId21"/>
    <p:sldId id="292" r:id="rId22"/>
    <p:sldId id="7196" r:id="rId23"/>
    <p:sldId id="316" r:id="rId24"/>
    <p:sldId id="350" r:id="rId25"/>
    <p:sldId id="341" r:id="rId26"/>
    <p:sldId id="7207" r:id="rId27"/>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6F2"/>
    <a:srgbClr val="83BFEF"/>
    <a:srgbClr val="D19CE3"/>
    <a:srgbClr val="83BDED"/>
    <a:srgbClr val="583821"/>
    <a:srgbClr val="F9E8BD"/>
    <a:srgbClr val="1BA4AA"/>
    <a:srgbClr val="F65893"/>
    <a:srgbClr val="FF9539"/>
    <a:srgbClr val="C8B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52" autoAdjust="0"/>
    <p:restoredTop sz="95316" autoAdjust="0"/>
  </p:normalViewPr>
  <p:slideViewPr>
    <p:cSldViewPr>
      <p:cViewPr>
        <p:scale>
          <a:sx n="66" d="100"/>
          <a:sy n="66" d="100"/>
        </p:scale>
        <p:origin x="1734" y="774"/>
      </p:cViewPr>
      <p:guideLst>
        <p:guide orient="horz" pos="282"/>
        <p:guide pos="4050"/>
        <p:guide pos="557"/>
        <p:guide orient="horz" pos="4183"/>
        <p:guide pos="7497"/>
        <p:guide pos="6908"/>
      </p:guideLst>
    </p:cSldViewPr>
  </p:slideViewPr>
  <p:outlineViewPr>
    <p:cViewPr>
      <p:scale>
        <a:sx n="100" d="100"/>
        <a:sy n="100" d="100"/>
      </p:scale>
      <p:origin x="0" y="0"/>
    </p:cViewPr>
    <p:sldLst>
      <p:sld r:id="rId1" collapse="1"/>
      <p:sld r:id="rId2" collapse="1"/>
      <p:sld r:id="rId3" collapse="1"/>
    </p:sldLst>
  </p:outlineViewPr>
  <p:notesTextViewPr>
    <p:cViewPr>
      <p:scale>
        <a:sx n="1" d="1"/>
        <a:sy n="1" d="1"/>
      </p:scale>
      <p:origin x="0" y="0"/>
    </p:cViewPr>
  </p:notesTextViewPr>
  <p:sorterViewPr>
    <p:cViewPr varScale="1">
      <p:scale>
        <a:sx n="1" d="1"/>
        <a:sy n="1" d="1"/>
      </p:scale>
      <p:origin x="0" y="-11252"/>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Sale</c:v>
                </c:pt>
              </c:strCache>
            </c:strRef>
          </c:tx>
          <c:spPr>
            <a:solidFill>
              <a:schemeClr val="accent2"/>
            </a:solidFill>
            <a:ln>
              <a:noFill/>
            </a:ln>
            <a:effectLst/>
            <a:sp3d/>
          </c:spPr>
          <c:invertIfNegative val="0"/>
          <c:dLbls>
            <c:delete val="1"/>
          </c:dLbls>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Revenue</c:v>
                </c:pt>
              </c:strCache>
            </c:strRef>
          </c:tx>
          <c:spPr>
            <a:solidFill>
              <a:schemeClr val="accent4"/>
            </a:solidFill>
            <a:ln>
              <a:noFill/>
            </a:ln>
            <a:effectLst/>
            <a:sp3d/>
          </c:spPr>
          <c:invertIfNegative val="0"/>
          <c:dLbls>
            <c:delete val="1"/>
          </c:dLbls>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Profit</c:v>
                </c:pt>
              </c:strCache>
            </c:strRef>
          </c:tx>
          <c:spPr>
            <a:solidFill>
              <a:schemeClr val="accent6"/>
            </a:solidFill>
            <a:ln>
              <a:noFill/>
            </a:ln>
            <a:effectLst/>
            <a:sp3d/>
          </c:spPr>
          <c:invertIfNegative val="0"/>
          <c:dLbls>
            <c:delete val="1"/>
          </c:dLbls>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402020608"/>
        <c:axId val="402034688"/>
      </c:barChart>
      <c:catAx>
        <c:axId val="402020608"/>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FZHei-B01S" panose="02010601030101010101" pitchFamily="2" charset="-122"/>
                <a:ea typeface="FZHei-B01S" panose="02010601030101010101" pitchFamily="2" charset="-122"/>
                <a:cs typeface="+mn-cs"/>
                <a:sym typeface="FZHei-B01S" panose="02010601030101010101" pitchFamily="2" charset="-122"/>
              </a:defRPr>
            </a:pPr>
          </a:p>
        </c:txPr>
        <c:crossAx val="402034688"/>
        <c:crosses val="autoZero"/>
        <c:auto val="1"/>
        <c:lblAlgn val="ctr"/>
        <c:lblOffset val="100"/>
        <c:noMultiLvlLbl val="0"/>
      </c:catAx>
      <c:valAx>
        <c:axId val="402034688"/>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FZHei-B01S" panose="02010601030101010101" pitchFamily="2" charset="-122"/>
                <a:ea typeface="FZHei-B01S" panose="02010601030101010101" pitchFamily="2" charset="-122"/>
                <a:cs typeface="+mn-cs"/>
                <a:sym typeface="FZHei-B01S" panose="02010601030101010101" pitchFamily="2" charset="-122"/>
              </a:defRPr>
            </a:pPr>
          </a:p>
        </c:txPr>
        <c:crossAx val="402020608"/>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FZHei-B01S" panose="02010601030101010101" pitchFamily="2" charset="-122"/>
              <a:ea typeface="FZHei-B01S" panose="02010601030101010101" pitchFamily="2" charset="-122"/>
              <a:cs typeface="+mn-cs"/>
              <a:sym typeface="FZHei-B01S" panose="02010601030101010101" pitchFamily="2" charset="-122"/>
            </a:defRPr>
          </a:pPr>
        </a:p>
      </c:txPr>
    </c:legend>
    <c:plotVisOnly val="1"/>
    <c:dispBlanksAs val="gap"/>
    <c:showDLblsOverMax val="0"/>
  </c:chart>
  <c:spPr>
    <a:noFill/>
    <a:ln>
      <a:noFill/>
    </a:ln>
    <a:effectLst/>
  </c:spPr>
  <c:txPr>
    <a:bodyPr/>
    <a:lstStyle/>
    <a:p>
      <a:pPr>
        <a:defRPr lang="zh-CN">
          <a:latin typeface="FZHei-B01S" panose="02010601030101010101" pitchFamily="2" charset="-122"/>
          <a:ea typeface="FZHei-B01S" panose="02010601030101010101" pitchFamily="2" charset="-122"/>
          <a:sym typeface="FZHei-B01S" panose="02010601030101010101" pitchFamily="2"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EC0A4D-5EDD-4CFC-A2C1-41ADF746E6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EC0A4D-5EDD-4CFC-A2C1-41ADF746E6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C212A0-7918-443B-BC26-B2C355370B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9934DD1-CB67-4E8D-8176-505F7DABE7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1D88A8-20CC-4EAD-933C-9F404DF176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5" y="508965"/>
            <a:ext cx="7929563" cy="497115"/>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endParaRPr lang="en-US" dirty="0"/>
          </a:p>
        </p:txBody>
      </p:sp>
      <p:sp>
        <p:nvSpPr>
          <p:cNvPr id="10" name="Text Placeholder 3"/>
          <p:cNvSpPr>
            <a:spLocks noGrp="1"/>
          </p:cNvSpPr>
          <p:nvPr>
            <p:ph type="body" sz="half" idx="2" hasCustomPrompt="1"/>
          </p:nvPr>
        </p:nvSpPr>
        <p:spPr>
          <a:xfrm>
            <a:off x="3536156" y="1003926"/>
            <a:ext cx="5786438" cy="282283"/>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115" indent="0">
              <a:buNone/>
              <a:defRPr sz="1265"/>
            </a:lvl5pPr>
            <a:lvl6pPr marL="3214370" indent="0">
              <a:buNone/>
              <a:defRPr sz="1265"/>
            </a:lvl6pPr>
            <a:lvl7pPr marL="3856990" indent="0">
              <a:buNone/>
              <a:defRPr sz="1265"/>
            </a:lvl7pPr>
            <a:lvl8pPr marL="4499610" indent="0">
              <a:buNone/>
              <a:defRPr sz="1265"/>
            </a:lvl8pPr>
            <a:lvl9pPr marL="5142865" indent="0">
              <a:buNone/>
              <a:defRPr sz="1265"/>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8" name="Text Placeholder 17"/>
          <p:cNvSpPr>
            <a:spLocks noGrp="1"/>
          </p:cNvSpPr>
          <p:nvPr>
            <p:ph type="body" sz="quarter" idx="14" hasCustomPrompt="1"/>
          </p:nvPr>
        </p:nvSpPr>
        <p:spPr>
          <a:xfrm>
            <a:off x="1607344" y="3162592"/>
            <a:ext cx="3134320" cy="857203"/>
          </a:xfrm>
        </p:spPr>
        <p:txBody>
          <a:bodyPr lIns="0" tIns="0" rIns="0" bIns="0">
            <a:normAutofit/>
          </a:bodyPr>
          <a:lstStyle>
            <a:lvl1pPr marL="0" indent="0">
              <a:lnSpc>
                <a:spcPts val="1795"/>
              </a:lnSpc>
              <a:buNone/>
              <a:defRPr sz="1005">
                <a:solidFill>
                  <a:schemeClr val="accent6"/>
                </a:solidFill>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19" name="Text Placeholder 17"/>
          <p:cNvSpPr>
            <a:spLocks noGrp="1"/>
          </p:cNvSpPr>
          <p:nvPr>
            <p:ph type="body" sz="quarter" idx="15" hasCustomPrompt="1"/>
          </p:nvPr>
        </p:nvSpPr>
        <p:spPr>
          <a:xfrm>
            <a:off x="7809012" y="3164247"/>
            <a:ext cx="3134320" cy="857203"/>
          </a:xfrm>
        </p:spPr>
        <p:txBody>
          <a:bodyPr lIns="0" tIns="0" rIns="0" bIns="0">
            <a:normAutofit/>
          </a:bodyPr>
          <a:lstStyle>
            <a:lvl1pPr marL="0" indent="0">
              <a:lnSpc>
                <a:spcPts val="1795"/>
              </a:lnSpc>
              <a:buNone/>
              <a:defRPr sz="1005">
                <a:solidFill>
                  <a:schemeClr val="bg1"/>
                </a:solidFill>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1" name="Content Placeholder 20"/>
          <p:cNvSpPr>
            <a:spLocks noGrp="1"/>
          </p:cNvSpPr>
          <p:nvPr>
            <p:ph sz="quarter" idx="16" hasCustomPrompt="1"/>
          </p:nvPr>
        </p:nvSpPr>
        <p:spPr>
          <a:xfrm>
            <a:off x="1607344" y="2686694"/>
            <a:ext cx="4969371" cy="308057"/>
          </a:xfrm>
        </p:spPr>
        <p:txBody>
          <a:bodyPr lIns="0" tIns="0" rIns="0" bIns="0">
            <a:normAutofit/>
          </a:bodyPr>
          <a:lstStyle>
            <a:lvl1pPr marL="0" indent="0">
              <a:buNone/>
              <a:defRPr sz="1475">
                <a:solidFill>
                  <a:schemeClr val="accent1"/>
                </a:solidFill>
              </a:defRPr>
            </a:lvl1pPr>
          </a:lstStyle>
          <a:p>
            <a:pPr lvl="0"/>
            <a:r>
              <a:rPr lang="en-GB" dirty="0"/>
              <a:t>Click to edit Content Heading</a:t>
            </a:r>
            <a:endParaRPr lang="en-GB" dirty="0"/>
          </a:p>
        </p:txBody>
      </p:sp>
      <p:sp>
        <p:nvSpPr>
          <p:cNvPr id="22" name="Content Placeholder 20"/>
          <p:cNvSpPr>
            <a:spLocks noGrp="1"/>
          </p:cNvSpPr>
          <p:nvPr>
            <p:ph sz="quarter" idx="17" hasCustomPrompt="1"/>
          </p:nvPr>
        </p:nvSpPr>
        <p:spPr>
          <a:xfrm>
            <a:off x="6891485" y="2686694"/>
            <a:ext cx="4359921" cy="308057"/>
          </a:xfrm>
        </p:spPr>
        <p:txBody>
          <a:bodyPr lIns="0" tIns="0" rIns="0" bIns="0">
            <a:normAutofit/>
          </a:bodyPr>
          <a:lstStyle>
            <a:lvl1pPr marL="0" indent="0">
              <a:buNone/>
              <a:defRPr sz="1475">
                <a:solidFill>
                  <a:schemeClr val="bg1"/>
                </a:solidFill>
              </a:defRPr>
            </a:lvl1pPr>
          </a:lstStyle>
          <a:p>
            <a:pPr lvl="0"/>
            <a:r>
              <a:rPr lang="en-GB" dirty="0"/>
              <a:t>Click to edit Content Heading</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2491" y="6869344"/>
            <a:ext cx="4339828" cy="277922"/>
          </a:xfrm>
          <a:prstGeom prst="rect">
            <a:avLst/>
          </a:prstGeom>
        </p:spPr>
        <p:txBody>
          <a:bodyPr lIns="0" tIns="0" rIns="0" bIns="0" anchor="ctr" anchorCtr="0"/>
          <a:lstStyle>
            <a:lvl1pPr>
              <a:defRPr sz="1055">
                <a:solidFill>
                  <a:schemeClr val="bg1">
                    <a:lumMod val="65000"/>
                  </a:schemeClr>
                </a:solidFill>
              </a:defRPr>
            </a:lvl1pPr>
          </a:lstStyle>
          <a:p>
            <a:r>
              <a:rPr lang="en-GB" dirty="0"/>
              <a:t> </a:t>
            </a:r>
            <a:endParaRPr lang="en-GB" dirty="0"/>
          </a:p>
        </p:txBody>
      </p:sp>
      <p:sp>
        <p:nvSpPr>
          <p:cNvPr id="6" name="Slide Number Placeholder 5"/>
          <p:cNvSpPr>
            <a:spLocks noGrp="1"/>
          </p:cNvSpPr>
          <p:nvPr>
            <p:ph type="sldNum" sz="quarter" idx="12"/>
          </p:nvPr>
        </p:nvSpPr>
        <p:spPr>
          <a:xfrm>
            <a:off x="85390" y="6869344"/>
            <a:ext cx="356631" cy="277922"/>
          </a:xfrm>
          <a:prstGeom prst="rect">
            <a:avLst/>
          </a:prstGeom>
          <a:ln>
            <a:solidFill>
              <a:schemeClr val="bg1">
                <a:lumMod val="85000"/>
              </a:schemeClr>
            </a:solidFill>
          </a:ln>
        </p:spPr>
        <p:txBody>
          <a:bodyPr lIns="0" tIns="0" rIns="0" bIns="0" anchor="ctr" anchorCtr="0"/>
          <a:lstStyle>
            <a:lvl1pPr algn="ctr">
              <a:defRPr sz="1055">
                <a:solidFill>
                  <a:schemeClr val="bg1">
                    <a:lumMod val="65000"/>
                  </a:schemeClr>
                </a:solidFill>
              </a:defRPr>
            </a:lvl1pPr>
          </a:lstStyle>
          <a:p>
            <a:fld id="{F38B1AB7-65BE-463D-9AF3-0E306DDDB8CD}" type="slidenum">
              <a:rPr lang="en-GB" smtClean="0"/>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Black Slide with Numb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2242003" y="6652719"/>
            <a:ext cx="435922" cy="385072"/>
          </a:xfrm>
          <a:prstGeom prst="rect">
            <a:avLst/>
          </a:prstGeom>
          <a:solidFill>
            <a:schemeClr val="tx1">
              <a:lumMod val="50000"/>
              <a:lumOff val="50000"/>
            </a:schemeClr>
          </a:solidFill>
        </p:spPr>
        <p:txBody>
          <a:bodyPr anchor="ctr" anchorCtr="0">
            <a:normAutofit/>
          </a:bodyPr>
          <a:lstStyle>
            <a:lvl1pPr algn="ctr">
              <a:defRPr sz="1055">
                <a:solidFill>
                  <a:schemeClr val="bg1"/>
                </a:solidFill>
              </a:defRPr>
            </a:lvl1pPr>
          </a:lstStyle>
          <a:p>
            <a:fld id="{4C935758-6234-4E79-878D-81B1FC36C946}"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10.xml"/><Relationship Id="rId2" Type="http://schemas.openxmlformats.org/officeDocument/2006/relationships/image" Target="../media/image7.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5.png"/><Relationship Id="rId10" Type="http://schemas.openxmlformats.org/officeDocument/2006/relationships/notesSlide" Target="../notesSlides/notesSlide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xml"/><Relationship Id="rId3" Type="http://schemas.openxmlformats.org/officeDocument/2006/relationships/tags" Target="../tags/tag11.xml"/><Relationship Id="rId2" Type="http://schemas.openxmlformats.org/officeDocument/2006/relationships/image" Target="../media/image7.pn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9.xml"/><Relationship Id="rId2" Type="http://schemas.openxmlformats.org/officeDocument/2006/relationships/image" Target="../media/image1.jpeg"/><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7.xml"/><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9.xml"/><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905316" cy="7232650"/>
          </a:xfrm>
          <a:prstGeom prst="rect">
            <a:avLst/>
          </a:prstGeom>
        </p:spPr>
      </p:pic>
      <p:sp>
        <p:nvSpPr>
          <p:cNvPr id="10" name="矩形 259"/>
          <p:cNvSpPr>
            <a:spLocks noChangeArrowheads="1"/>
          </p:cNvSpPr>
          <p:nvPr/>
        </p:nvSpPr>
        <p:spPr bwMode="auto">
          <a:xfrm>
            <a:off x="5462905" y="2607945"/>
            <a:ext cx="4639310" cy="2708275"/>
          </a:xfrm>
          <a:prstGeom prst="rect">
            <a:avLst/>
          </a:prstGeom>
          <a:no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营销策划</a:t>
            </a:r>
            <a:r>
              <a:rPr lang="en-US" altLang="zh-CN"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PPT</a:t>
            </a:r>
            <a:r>
              <a:rPr lang="zh-CN" altLang="en-US"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模板</a:t>
            </a:r>
            <a:endParaRPr lang="zh-CN" altLang="en-US"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矩形 259"/>
          <p:cNvSpPr>
            <a:spLocks noChangeArrowheads="1"/>
          </p:cNvSpPr>
          <p:nvPr/>
        </p:nvSpPr>
        <p:spPr bwMode="auto">
          <a:xfrm flipH="1">
            <a:off x="4485159" y="2690039"/>
            <a:ext cx="936104" cy="2769989"/>
          </a:xfrm>
          <a:prstGeom prst="rect">
            <a:avLst/>
          </a:prstGeom>
          <a:solidFill>
            <a:schemeClr val="bg1"/>
          </a:solid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小清新</a:t>
            </a:r>
            <a:endParaRPr lang="zh-CN" altLang="en-US" sz="60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par>
                          <p:cTn id="16" fill="hold">
                            <p:stCondLst>
                              <p:cond delay="13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0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弧形 57"/>
          <p:cNvSpPr/>
          <p:nvPr/>
        </p:nvSpPr>
        <p:spPr>
          <a:xfrm rot="13095499">
            <a:off x="2093804" y="2119020"/>
            <a:ext cx="3674143" cy="3905719"/>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4" name="弧形 93"/>
          <p:cNvSpPr/>
          <p:nvPr/>
        </p:nvSpPr>
        <p:spPr>
          <a:xfrm rot="13095499">
            <a:off x="3137963" y="2862886"/>
            <a:ext cx="2274616" cy="2417983"/>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5" name="弧形 94"/>
          <p:cNvSpPr/>
          <p:nvPr/>
        </p:nvSpPr>
        <p:spPr>
          <a:xfrm rot="13095499">
            <a:off x="3684309" y="3470939"/>
            <a:ext cx="1013254" cy="1077119"/>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p:cNvGrpSpPr/>
          <p:nvPr/>
        </p:nvGrpSpPr>
        <p:grpSpPr>
          <a:xfrm>
            <a:off x="6041765" y="4783829"/>
            <a:ext cx="1577550" cy="784835"/>
            <a:chOff x="6040947" y="4783891"/>
            <a:chExt cx="1577637" cy="784879"/>
          </a:xfrm>
        </p:grpSpPr>
        <p:grpSp>
          <p:nvGrpSpPr>
            <p:cNvPr id="30" name="组合 29"/>
            <p:cNvGrpSpPr/>
            <p:nvPr/>
          </p:nvGrpSpPr>
          <p:grpSpPr>
            <a:xfrm>
              <a:off x="6957175" y="4783891"/>
              <a:ext cx="661409" cy="784879"/>
              <a:chOff x="5950416" y="3480496"/>
              <a:chExt cx="627191" cy="744273"/>
            </a:xfrm>
          </p:grpSpPr>
          <p:sp>
            <p:nvSpPr>
              <p:cNvPr id="31" name="弧形 30"/>
              <p:cNvSpPr/>
              <p:nvPr/>
            </p:nvSpPr>
            <p:spPr>
              <a:xfrm rot="13095499">
                <a:off x="5950416" y="3516891"/>
                <a:ext cx="627191" cy="666722"/>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饼形 31"/>
              <p:cNvSpPr/>
              <p:nvPr/>
            </p:nvSpPr>
            <p:spPr>
              <a:xfrm>
                <a:off x="6273537" y="3480496"/>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饼形 32"/>
              <p:cNvSpPr/>
              <p:nvPr/>
            </p:nvSpPr>
            <p:spPr>
              <a:xfrm>
                <a:off x="6273537" y="4142484"/>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35" name="直接连接符 34"/>
            <p:cNvCxnSpPr/>
            <p:nvPr/>
          </p:nvCxnSpPr>
          <p:spPr>
            <a:xfrm>
              <a:off x="6040947" y="5191152"/>
              <a:ext cx="8939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021678" y="3287260"/>
            <a:ext cx="1587593" cy="784835"/>
            <a:chOff x="6020861" y="3287240"/>
            <a:chExt cx="1587680" cy="784879"/>
          </a:xfrm>
        </p:grpSpPr>
        <p:grpSp>
          <p:nvGrpSpPr>
            <p:cNvPr id="25" name="组合 24"/>
            <p:cNvGrpSpPr/>
            <p:nvPr/>
          </p:nvGrpSpPr>
          <p:grpSpPr>
            <a:xfrm>
              <a:off x="6947132" y="3287240"/>
              <a:ext cx="661409" cy="784879"/>
              <a:chOff x="5950416" y="3480496"/>
              <a:chExt cx="627191" cy="744273"/>
            </a:xfrm>
          </p:grpSpPr>
          <p:sp>
            <p:nvSpPr>
              <p:cNvPr id="22" name="弧形 21"/>
              <p:cNvSpPr/>
              <p:nvPr/>
            </p:nvSpPr>
            <p:spPr>
              <a:xfrm rot="13095499">
                <a:off x="5950416" y="3516891"/>
                <a:ext cx="627191" cy="666722"/>
              </a:xfrm>
              <a:prstGeom prst="arc">
                <a:avLst>
                  <a:gd name="adj1" fmla="val 13430170"/>
                  <a:gd name="adj2" fmla="val 33965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饼形 22"/>
              <p:cNvSpPr/>
              <p:nvPr/>
            </p:nvSpPr>
            <p:spPr>
              <a:xfrm>
                <a:off x="6273537" y="3480496"/>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饼形 23"/>
              <p:cNvSpPr/>
              <p:nvPr/>
            </p:nvSpPr>
            <p:spPr>
              <a:xfrm>
                <a:off x="6273537" y="4142484"/>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38" name="直接连接符 37"/>
            <p:cNvCxnSpPr/>
            <p:nvPr/>
          </p:nvCxnSpPr>
          <p:spPr>
            <a:xfrm>
              <a:off x="6020861" y="3692237"/>
              <a:ext cx="8939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026700" y="1774436"/>
            <a:ext cx="1582569" cy="784835"/>
            <a:chOff x="6025884" y="1774333"/>
            <a:chExt cx="1582656" cy="784879"/>
          </a:xfrm>
        </p:grpSpPr>
        <p:grpSp>
          <p:nvGrpSpPr>
            <p:cNvPr id="26" name="组合 25"/>
            <p:cNvGrpSpPr/>
            <p:nvPr/>
          </p:nvGrpSpPr>
          <p:grpSpPr>
            <a:xfrm>
              <a:off x="6947131" y="1774333"/>
              <a:ext cx="661409" cy="784879"/>
              <a:chOff x="5950416" y="3480496"/>
              <a:chExt cx="627191" cy="744273"/>
            </a:xfrm>
          </p:grpSpPr>
          <p:sp>
            <p:nvSpPr>
              <p:cNvPr id="27" name="弧形 26"/>
              <p:cNvSpPr/>
              <p:nvPr/>
            </p:nvSpPr>
            <p:spPr>
              <a:xfrm rot="13095499">
                <a:off x="5950416" y="3516891"/>
                <a:ext cx="627191" cy="666722"/>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饼形 27"/>
              <p:cNvSpPr/>
              <p:nvPr/>
            </p:nvSpPr>
            <p:spPr>
              <a:xfrm>
                <a:off x="6273537" y="3480496"/>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饼形 28"/>
              <p:cNvSpPr/>
              <p:nvPr/>
            </p:nvSpPr>
            <p:spPr>
              <a:xfrm>
                <a:off x="6273537" y="4142484"/>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cxnSp>
          <p:nvCxnSpPr>
            <p:cNvPr id="39" name="直接连接符 38"/>
            <p:cNvCxnSpPr/>
            <p:nvPr/>
          </p:nvCxnSpPr>
          <p:spPr>
            <a:xfrm>
              <a:off x="6025884" y="2171554"/>
              <a:ext cx="8939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119463" y="1941870"/>
            <a:ext cx="1907320" cy="4219386"/>
            <a:chOff x="4118540" y="1941776"/>
            <a:chExt cx="1907425" cy="4219617"/>
          </a:xfrm>
          <a:solidFill>
            <a:srgbClr val="0170C1"/>
          </a:solidFill>
        </p:grpSpPr>
        <p:sp>
          <p:nvSpPr>
            <p:cNvPr id="81" name="矩形 80"/>
            <p:cNvSpPr/>
            <p:nvPr/>
          </p:nvSpPr>
          <p:spPr>
            <a:xfrm>
              <a:off x="4119300" y="5725074"/>
              <a:ext cx="1901640"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2" name="矩形 81"/>
            <p:cNvSpPr/>
            <p:nvPr/>
          </p:nvSpPr>
          <p:spPr>
            <a:xfrm>
              <a:off x="4118540" y="4182002"/>
              <a:ext cx="1901640" cy="436319"/>
            </a:xfrm>
            <a:prstGeom prst="rect">
              <a:avLst/>
            </a:prstGeom>
            <a:solidFill>
              <a:schemeClr val="accent4"/>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矩形 82"/>
            <p:cNvSpPr/>
            <p:nvPr/>
          </p:nvSpPr>
          <p:spPr>
            <a:xfrm>
              <a:off x="4120162" y="3459009"/>
              <a:ext cx="1901640" cy="436319"/>
            </a:xfrm>
            <a:prstGeom prst="rect">
              <a:avLst/>
            </a:prstGeom>
            <a:solidFill>
              <a:schemeClr val="accent3"/>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4" name="矩形 83"/>
            <p:cNvSpPr/>
            <p:nvPr/>
          </p:nvSpPr>
          <p:spPr>
            <a:xfrm>
              <a:off x="4120162" y="4955660"/>
              <a:ext cx="1901640"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5" name="矩形 84"/>
            <p:cNvSpPr/>
            <p:nvPr/>
          </p:nvSpPr>
          <p:spPr>
            <a:xfrm>
              <a:off x="4124325" y="2680221"/>
              <a:ext cx="1901640"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矩形 85"/>
            <p:cNvSpPr/>
            <p:nvPr/>
          </p:nvSpPr>
          <p:spPr>
            <a:xfrm>
              <a:off x="4120162" y="1941776"/>
              <a:ext cx="1901640"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90" name="矩形 89"/>
          <p:cNvSpPr/>
          <p:nvPr/>
        </p:nvSpPr>
        <p:spPr>
          <a:xfrm>
            <a:off x="1096968" y="3767176"/>
            <a:ext cx="2294144" cy="584616"/>
          </a:xfrm>
          <a:prstGeom prst="rect">
            <a:avLst/>
          </a:prstGeom>
          <a:solidFill>
            <a:schemeClr val="accent4"/>
          </a:solidFill>
          <a:ln>
            <a:no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a:t>
            </a:r>
            <a:endParaRPr lang="zh-CN" altLang="en-US" sz="2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4" name="TextBox 41"/>
          <p:cNvSpPr txBox="1"/>
          <p:nvPr/>
        </p:nvSpPr>
        <p:spPr>
          <a:xfrm>
            <a:off x="7731746" y="2152128"/>
            <a:ext cx="3305889" cy="434096"/>
          </a:xfrm>
          <a:prstGeom prst="rect">
            <a:avLst/>
          </a:prstGeom>
          <a:noFill/>
        </p:spPr>
        <p:txBody>
          <a:bodyPr wrap="square" lIns="85662" tIns="42832" rIns="85662" bIns="42832" rtlCol="0">
            <a:spAutoFit/>
          </a:bodyPr>
          <a:lstStyle/>
          <a:p>
            <a:pPr>
              <a:lnSpc>
                <a:spcPct val="150000"/>
              </a:lnSpc>
            </a:pPr>
            <a:r>
              <a:rPr lang="zh-CN" altLang="en-US"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5" name="TextBox 170"/>
          <p:cNvSpPr txBox="1"/>
          <p:nvPr/>
        </p:nvSpPr>
        <p:spPr>
          <a:xfrm>
            <a:off x="7731748" y="1850058"/>
            <a:ext cx="2430093" cy="346625"/>
          </a:xfrm>
          <a:prstGeom prst="rect">
            <a:avLst/>
          </a:prstGeom>
          <a:noFill/>
        </p:spPr>
        <p:txBody>
          <a:bodyPr wrap="square" lIns="96426" tIns="48212" rIns="96426" bIns="48212" rtlCol="0">
            <a:spAutoFit/>
          </a:bodyPr>
          <a:lstStyle/>
          <a:p>
            <a:pPr>
              <a:lnSpc>
                <a:spcPct val="120000"/>
              </a:lnSpc>
            </a:pPr>
            <a:r>
              <a:rPr lang="zh-CN" altLang="en-US" sz="14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14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8" name="TextBox 41"/>
          <p:cNvSpPr txBox="1"/>
          <p:nvPr/>
        </p:nvSpPr>
        <p:spPr>
          <a:xfrm>
            <a:off x="7731746" y="3795101"/>
            <a:ext cx="3305889" cy="434096"/>
          </a:xfrm>
          <a:prstGeom prst="rect">
            <a:avLst/>
          </a:prstGeom>
          <a:noFill/>
        </p:spPr>
        <p:txBody>
          <a:bodyPr wrap="square" lIns="85662" tIns="42832" rIns="85662" bIns="42832" rtlCol="0">
            <a:spAutoFit/>
          </a:bodyPr>
          <a:lstStyle/>
          <a:p>
            <a:pPr>
              <a:lnSpc>
                <a:spcPct val="150000"/>
              </a:lnSpc>
            </a:pPr>
            <a:r>
              <a:rPr lang="zh-CN" altLang="en-US"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1" name="TextBox 170"/>
          <p:cNvSpPr txBox="1"/>
          <p:nvPr/>
        </p:nvSpPr>
        <p:spPr>
          <a:xfrm>
            <a:off x="7731748" y="3493031"/>
            <a:ext cx="2430093" cy="346625"/>
          </a:xfrm>
          <a:prstGeom prst="rect">
            <a:avLst/>
          </a:prstGeom>
          <a:noFill/>
        </p:spPr>
        <p:txBody>
          <a:bodyPr wrap="square" lIns="96426" tIns="48212" rIns="96426" bIns="48212" rtlCol="0">
            <a:spAutoFit/>
          </a:bodyPr>
          <a:lstStyle/>
          <a:p>
            <a:pPr>
              <a:lnSpc>
                <a:spcPct val="120000"/>
              </a:lnSpc>
            </a:pPr>
            <a:r>
              <a:rPr lang="zh-CN" altLang="en-US" sz="14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14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2" name="TextBox 41"/>
          <p:cNvSpPr txBox="1"/>
          <p:nvPr/>
        </p:nvSpPr>
        <p:spPr>
          <a:xfrm>
            <a:off x="7731746" y="5366639"/>
            <a:ext cx="3305889" cy="434096"/>
          </a:xfrm>
          <a:prstGeom prst="rect">
            <a:avLst/>
          </a:prstGeom>
          <a:noFill/>
        </p:spPr>
        <p:txBody>
          <a:bodyPr wrap="square" lIns="85662" tIns="42832" rIns="85662" bIns="42832" rtlCol="0">
            <a:spAutoFit/>
          </a:bodyPr>
          <a:lstStyle/>
          <a:p>
            <a:pPr>
              <a:lnSpc>
                <a:spcPct val="150000"/>
              </a:lnSpc>
            </a:pPr>
            <a:r>
              <a:rPr lang="zh-CN" altLang="en-US"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3" name="TextBox 170"/>
          <p:cNvSpPr txBox="1"/>
          <p:nvPr/>
        </p:nvSpPr>
        <p:spPr>
          <a:xfrm>
            <a:off x="7731748" y="5064571"/>
            <a:ext cx="2430093" cy="346625"/>
          </a:xfrm>
          <a:prstGeom prst="rect">
            <a:avLst/>
          </a:prstGeom>
          <a:noFill/>
        </p:spPr>
        <p:txBody>
          <a:bodyPr wrap="square" lIns="96426" tIns="48212" rIns="96426" bIns="48212" rtlCol="0">
            <a:spAutoFit/>
          </a:bodyPr>
          <a:lstStyle/>
          <a:p>
            <a:pPr>
              <a:lnSpc>
                <a:spcPct val="120000"/>
              </a:lnSpc>
            </a:pPr>
            <a:r>
              <a:rPr lang="zh-CN" altLang="en-US" sz="14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14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7"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barn(outHorizontal)">
                                      <p:cBhvr>
                                        <p:cTn id="14" dur="500"/>
                                        <p:tgtEl>
                                          <p:spTgt spid="94"/>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barn(outHorizontal)">
                                      <p:cBhvr>
                                        <p:cTn id="17" dur="500"/>
                                        <p:tgtEl>
                                          <p:spTgt spid="95"/>
                                        </p:tgtEl>
                                      </p:cBhvr>
                                    </p:animEffect>
                                  </p:childTnLst>
                                </p:cTn>
                              </p:par>
                            </p:childTnLst>
                          </p:cTn>
                        </p:par>
                        <p:par>
                          <p:cTn id="18" fill="hold">
                            <p:stCondLst>
                              <p:cond delay="1000"/>
                            </p:stCondLst>
                            <p:childTnLst>
                              <p:par>
                                <p:cTn id="19" presetID="16" presetClass="entr" presetSubtype="4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Horizontal)">
                                      <p:cBhvr>
                                        <p:cTn id="21" dur="500"/>
                                        <p:tgtEl>
                                          <p:spTgt spid="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anim calcmode="lin" valueType="num">
                                      <p:cBhvr>
                                        <p:cTn id="34" dur="500" fill="hold"/>
                                        <p:tgtEl>
                                          <p:spTgt spid="74"/>
                                        </p:tgtEl>
                                        <p:attrNameLst>
                                          <p:attrName>ppt_x</p:attrName>
                                        </p:attrNameLst>
                                      </p:cBhvr>
                                      <p:tavLst>
                                        <p:tav tm="0">
                                          <p:val>
                                            <p:strVal val="#ppt_x"/>
                                          </p:val>
                                        </p:tav>
                                        <p:tav tm="100000">
                                          <p:val>
                                            <p:strVal val="#ppt_x"/>
                                          </p:val>
                                        </p:tav>
                                      </p:tavLst>
                                    </p:anim>
                                    <p:anim calcmode="lin" valueType="num">
                                      <p:cBhvr>
                                        <p:cTn id="35" dur="5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47"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anim calcmode="lin" valueType="num">
                                      <p:cBhvr>
                                        <p:cTn id="48" dur="500" fill="hold"/>
                                        <p:tgtEl>
                                          <p:spTgt spid="88"/>
                                        </p:tgtEl>
                                        <p:attrNameLst>
                                          <p:attrName>ppt_x</p:attrName>
                                        </p:attrNameLst>
                                      </p:cBhvr>
                                      <p:tavLst>
                                        <p:tav tm="0">
                                          <p:val>
                                            <p:strVal val="#ppt_x"/>
                                          </p:val>
                                        </p:tav>
                                        <p:tav tm="100000">
                                          <p:val>
                                            <p:strVal val="#ppt_x"/>
                                          </p:val>
                                        </p:tav>
                                      </p:tavLst>
                                    </p:anim>
                                    <p:anim calcmode="lin" valueType="num">
                                      <p:cBhvr>
                                        <p:cTn id="49" dur="5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anim calcmode="lin" valueType="num">
                                      <p:cBhvr>
                                        <p:cTn id="57" dur="500" fill="hold"/>
                                        <p:tgtEl>
                                          <p:spTgt spid="93"/>
                                        </p:tgtEl>
                                        <p:attrNameLst>
                                          <p:attrName>ppt_x</p:attrName>
                                        </p:attrNameLst>
                                      </p:cBhvr>
                                      <p:tavLst>
                                        <p:tav tm="0">
                                          <p:val>
                                            <p:strVal val="#ppt_x"/>
                                          </p:val>
                                        </p:tav>
                                        <p:tav tm="100000">
                                          <p:val>
                                            <p:strVal val="#ppt_x"/>
                                          </p:val>
                                        </p:tav>
                                      </p:tavLst>
                                    </p:anim>
                                    <p:anim calcmode="lin" valueType="num">
                                      <p:cBhvr>
                                        <p:cTn id="58" dur="500" fill="hold"/>
                                        <p:tgtEl>
                                          <p:spTgt spid="9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anim calcmode="lin" valueType="num">
                                      <p:cBhvr>
                                        <p:cTn id="62" dur="500" fill="hold"/>
                                        <p:tgtEl>
                                          <p:spTgt spid="92"/>
                                        </p:tgtEl>
                                        <p:attrNameLst>
                                          <p:attrName>ppt_x</p:attrName>
                                        </p:attrNameLst>
                                      </p:cBhvr>
                                      <p:tavLst>
                                        <p:tav tm="0">
                                          <p:val>
                                            <p:strVal val="#ppt_x"/>
                                          </p:val>
                                        </p:tav>
                                        <p:tav tm="100000">
                                          <p:val>
                                            <p:strVal val="#ppt_x"/>
                                          </p:val>
                                        </p:tav>
                                      </p:tavLst>
                                    </p:anim>
                                    <p:anim calcmode="lin" valueType="num">
                                      <p:cBhvr>
                                        <p:cTn id="63" dur="500" fill="hold"/>
                                        <p:tgtEl>
                                          <p:spTgt spid="92"/>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anim calcmode="lin" valueType="num">
                                      <p:cBhvr>
                                        <p:cTn id="67" dur="500" fill="hold"/>
                                        <p:tgtEl>
                                          <p:spTgt spid="37"/>
                                        </p:tgtEl>
                                        <p:attrNameLst>
                                          <p:attrName>ppt_x</p:attrName>
                                        </p:attrNameLst>
                                      </p:cBhvr>
                                      <p:tavLst>
                                        <p:tav tm="0">
                                          <p:val>
                                            <p:strVal val="#ppt_x"/>
                                          </p:val>
                                        </p:tav>
                                        <p:tav tm="100000">
                                          <p:val>
                                            <p:strVal val="#ppt_x"/>
                                          </p:val>
                                        </p:tav>
                                      </p:tavLst>
                                    </p:anim>
                                    <p:anim calcmode="lin" valueType="num">
                                      <p:cBhvr>
                                        <p:cTn id="6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4" grpId="0" animBg="1"/>
      <p:bldP spid="95" grpId="0" animBg="1"/>
      <p:bldP spid="90" grpId="0" animBg="1"/>
      <p:bldP spid="74" grpId="0"/>
      <p:bldP spid="75" grpId="0"/>
      <p:bldP spid="88" grpId="0"/>
      <p:bldP spid="91" grpId="0"/>
      <p:bldP spid="92" grpId="0"/>
      <p:bldP spid="93"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311990" y="4661041"/>
            <a:ext cx="1036679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49" name="Oval 2048"/>
          <p:cNvSpPr/>
          <p:nvPr/>
        </p:nvSpPr>
        <p:spPr>
          <a:xfrm>
            <a:off x="2121958" y="4168819"/>
            <a:ext cx="984445" cy="984445"/>
          </a:xfrm>
          <a:prstGeom prst="ellipse">
            <a:avLst/>
          </a:prstGeom>
          <a:ln w="57150">
            <a:solidFill>
              <a:srgbClr val="F8F4F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900" b="1" dirty="0">
                <a:latin typeface="FZHei-B01S" panose="02010601030101010101" pitchFamily="2" charset="-122"/>
                <a:ea typeface="FZHei-B01S" panose="02010601030101010101" pitchFamily="2" charset="-122"/>
                <a:sym typeface="FZHei-B01S" panose="02010601030101010101" pitchFamily="2" charset="-122"/>
              </a:rPr>
              <a:t>20</a:t>
            </a:r>
            <a:r>
              <a:rPr lang="en-US" altLang="en-GB" sz="1900" b="1" dirty="0">
                <a:latin typeface="FZHei-B01S" panose="02010601030101010101" pitchFamily="2" charset="-122"/>
                <a:ea typeface="FZHei-B01S" panose="02010601030101010101" pitchFamily="2" charset="-122"/>
                <a:sym typeface="FZHei-B01S" panose="02010601030101010101" pitchFamily="2" charset="-122"/>
              </a:rPr>
              <a:t>19</a:t>
            </a:r>
            <a:endParaRPr lang="en-US" altLang="en-GB" sz="19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2053" name="Group 4"/>
          <p:cNvGrpSpPr>
            <a:grpSpLocks noChangeAspect="1"/>
          </p:cNvGrpSpPr>
          <p:nvPr/>
        </p:nvGrpSpPr>
        <p:grpSpPr bwMode="auto">
          <a:xfrm>
            <a:off x="1617013" y="1866762"/>
            <a:ext cx="2089432" cy="2189886"/>
            <a:chOff x="1136" y="1115"/>
            <a:chExt cx="1248" cy="1308"/>
          </a:xfrm>
        </p:grpSpPr>
        <p:sp>
          <p:nvSpPr>
            <p:cNvPr id="2055" name="Freeform 5"/>
            <p:cNvSpPr/>
            <p:nvPr/>
          </p:nvSpPr>
          <p:spPr bwMode="auto">
            <a:xfrm>
              <a:off x="1136" y="1115"/>
              <a:ext cx="1248" cy="1308"/>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56" name="Freeform 6"/>
            <p:cNvSpPr/>
            <p:nvPr/>
          </p:nvSpPr>
          <p:spPr bwMode="auto">
            <a:xfrm>
              <a:off x="1217" y="1201"/>
              <a:ext cx="1086" cy="1125"/>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57" name="Freeform 7"/>
            <p:cNvSpPr/>
            <p:nvPr/>
          </p:nvSpPr>
          <p:spPr bwMode="auto">
            <a:xfrm>
              <a:off x="2061" y="1179"/>
              <a:ext cx="247" cy="238"/>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58" name="Freeform 8"/>
            <p:cNvSpPr/>
            <p:nvPr/>
          </p:nvSpPr>
          <p:spPr bwMode="auto">
            <a:xfrm>
              <a:off x="1209" y="1179"/>
              <a:ext cx="249" cy="24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59" name="Freeform 9"/>
            <p:cNvSpPr/>
            <p:nvPr/>
          </p:nvSpPr>
          <p:spPr bwMode="auto">
            <a:xfrm>
              <a:off x="1348" y="1179"/>
              <a:ext cx="824" cy="248"/>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60" name="Freeform 10"/>
            <p:cNvSpPr/>
            <p:nvPr/>
          </p:nvSpPr>
          <p:spPr bwMode="auto">
            <a:xfrm>
              <a:off x="1983" y="1939"/>
              <a:ext cx="38" cy="39"/>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61" name="Freeform 11"/>
            <p:cNvSpPr/>
            <p:nvPr/>
          </p:nvSpPr>
          <p:spPr bwMode="auto">
            <a:xfrm>
              <a:off x="1866" y="1934"/>
              <a:ext cx="48" cy="49"/>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62" name="Freeform 12"/>
            <p:cNvSpPr/>
            <p:nvPr/>
          </p:nvSpPr>
          <p:spPr bwMode="auto">
            <a:xfrm>
              <a:off x="1731" y="1929"/>
              <a:ext cx="58" cy="59"/>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63" name="Freeform 13"/>
            <p:cNvSpPr/>
            <p:nvPr/>
          </p:nvSpPr>
          <p:spPr bwMode="auto">
            <a:xfrm>
              <a:off x="1498" y="1939"/>
              <a:ext cx="39" cy="39"/>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64" name="Freeform 14"/>
            <p:cNvSpPr/>
            <p:nvPr/>
          </p:nvSpPr>
          <p:spPr bwMode="auto">
            <a:xfrm>
              <a:off x="1606" y="1934"/>
              <a:ext cx="47" cy="49"/>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067" name="TextBox 2066"/>
          <p:cNvSpPr txBox="1"/>
          <p:nvPr/>
        </p:nvSpPr>
        <p:spPr>
          <a:xfrm>
            <a:off x="2254406" y="2010201"/>
            <a:ext cx="861133" cy="384401"/>
          </a:xfrm>
          <a:prstGeom prst="rect">
            <a:avLst/>
          </a:prstGeom>
          <a:noFill/>
        </p:spPr>
        <p:txBody>
          <a:bodyPr wrap="none" rtlCol="0">
            <a:spAutoFit/>
          </a:bodyPr>
          <a:lstStyle/>
          <a:p>
            <a:r>
              <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TITLE</a:t>
            </a:r>
            <a:endPar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7" name="Rectangle 106"/>
          <p:cNvSpPr/>
          <p:nvPr/>
        </p:nvSpPr>
        <p:spPr>
          <a:xfrm>
            <a:off x="1845641" y="2487899"/>
            <a:ext cx="1645572" cy="676595"/>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8" name="Oval 107"/>
          <p:cNvSpPr/>
          <p:nvPr/>
        </p:nvSpPr>
        <p:spPr>
          <a:xfrm>
            <a:off x="4717174" y="4168819"/>
            <a:ext cx="984445" cy="984445"/>
          </a:xfrm>
          <a:prstGeom prst="ellipse">
            <a:avLst/>
          </a:prstGeom>
          <a:solidFill>
            <a:schemeClr val="accent3"/>
          </a:solidFill>
          <a:ln w="57150">
            <a:solidFill>
              <a:srgbClr val="F8F4F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900" b="1" dirty="0">
                <a:latin typeface="FZHei-B01S" panose="02010601030101010101" pitchFamily="2" charset="-122"/>
                <a:ea typeface="FZHei-B01S" panose="02010601030101010101" pitchFamily="2" charset="-122"/>
                <a:sym typeface="FZHei-B01S" panose="02010601030101010101" pitchFamily="2" charset="-122"/>
              </a:rPr>
              <a:t>20</a:t>
            </a:r>
            <a:r>
              <a:rPr lang="en-US" altLang="en-GB" sz="1900" b="1" dirty="0">
                <a:latin typeface="FZHei-B01S" panose="02010601030101010101" pitchFamily="2" charset="-122"/>
                <a:ea typeface="FZHei-B01S" panose="02010601030101010101" pitchFamily="2" charset="-122"/>
                <a:sym typeface="FZHei-B01S" panose="02010601030101010101" pitchFamily="2" charset="-122"/>
              </a:rPr>
              <a:t>20</a:t>
            </a:r>
            <a:endParaRPr lang="en-US" altLang="en-GB" sz="19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9" name="Group 4"/>
          <p:cNvGrpSpPr>
            <a:grpSpLocks noChangeAspect="1"/>
          </p:cNvGrpSpPr>
          <p:nvPr/>
        </p:nvGrpSpPr>
        <p:grpSpPr bwMode="auto">
          <a:xfrm>
            <a:off x="4212229" y="1866762"/>
            <a:ext cx="2089432" cy="2189886"/>
            <a:chOff x="1136" y="1115"/>
            <a:chExt cx="1248" cy="1308"/>
          </a:xfrm>
        </p:grpSpPr>
        <p:sp>
          <p:nvSpPr>
            <p:cNvPr id="110" name="Freeform 5"/>
            <p:cNvSpPr/>
            <p:nvPr/>
          </p:nvSpPr>
          <p:spPr bwMode="auto">
            <a:xfrm>
              <a:off x="1136" y="1115"/>
              <a:ext cx="1248" cy="1308"/>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1" name="Freeform 6"/>
            <p:cNvSpPr/>
            <p:nvPr/>
          </p:nvSpPr>
          <p:spPr bwMode="auto">
            <a:xfrm>
              <a:off x="1217" y="1201"/>
              <a:ext cx="1086" cy="1125"/>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2" name="Freeform 7"/>
            <p:cNvSpPr/>
            <p:nvPr/>
          </p:nvSpPr>
          <p:spPr bwMode="auto">
            <a:xfrm>
              <a:off x="2061" y="1179"/>
              <a:ext cx="247" cy="238"/>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3" name="Freeform 8"/>
            <p:cNvSpPr/>
            <p:nvPr/>
          </p:nvSpPr>
          <p:spPr bwMode="auto">
            <a:xfrm>
              <a:off x="1209" y="1179"/>
              <a:ext cx="249" cy="24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4" name="Freeform 9"/>
            <p:cNvSpPr/>
            <p:nvPr/>
          </p:nvSpPr>
          <p:spPr bwMode="auto">
            <a:xfrm>
              <a:off x="1348" y="1179"/>
              <a:ext cx="824" cy="248"/>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5" name="Freeform 10"/>
            <p:cNvSpPr/>
            <p:nvPr/>
          </p:nvSpPr>
          <p:spPr bwMode="auto">
            <a:xfrm>
              <a:off x="1983" y="1939"/>
              <a:ext cx="38" cy="39"/>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6" name="Freeform 11"/>
            <p:cNvSpPr/>
            <p:nvPr/>
          </p:nvSpPr>
          <p:spPr bwMode="auto">
            <a:xfrm>
              <a:off x="1866" y="1934"/>
              <a:ext cx="48" cy="49"/>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7" name="Freeform 12"/>
            <p:cNvSpPr/>
            <p:nvPr/>
          </p:nvSpPr>
          <p:spPr bwMode="auto">
            <a:xfrm>
              <a:off x="1731" y="1929"/>
              <a:ext cx="58" cy="59"/>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8" name="Freeform 13"/>
            <p:cNvSpPr/>
            <p:nvPr/>
          </p:nvSpPr>
          <p:spPr bwMode="auto">
            <a:xfrm>
              <a:off x="1498" y="1939"/>
              <a:ext cx="39" cy="39"/>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9" name="Freeform 14"/>
            <p:cNvSpPr/>
            <p:nvPr/>
          </p:nvSpPr>
          <p:spPr bwMode="auto">
            <a:xfrm>
              <a:off x="1606" y="1934"/>
              <a:ext cx="47" cy="49"/>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22" name="TextBox 121"/>
          <p:cNvSpPr txBox="1"/>
          <p:nvPr/>
        </p:nvSpPr>
        <p:spPr>
          <a:xfrm>
            <a:off x="4849622" y="2010201"/>
            <a:ext cx="861133" cy="384401"/>
          </a:xfrm>
          <a:prstGeom prst="rect">
            <a:avLst/>
          </a:prstGeom>
          <a:noFill/>
        </p:spPr>
        <p:txBody>
          <a:bodyPr wrap="none" rtlCol="0">
            <a:spAutoFit/>
          </a:bodyPr>
          <a:lstStyle/>
          <a:p>
            <a:r>
              <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TITLE</a:t>
            </a:r>
            <a:endPar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3" name="Rectangle 122"/>
          <p:cNvSpPr/>
          <p:nvPr/>
        </p:nvSpPr>
        <p:spPr>
          <a:xfrm>
            <a:off x="4440856" y="2487899"/>
            <a:ext cx="1645572" cy="676595"/>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4" name="Oval 123"/>
          <p:cNvSpPr/>
          <p:nvPr/>
        </p:nvSpPr>
        <p:spPr>
          <a:xfrm>
            <a:off x="7311217" y="4169505"/>
            <a:ext cx="984445" cy="984445"/>
          </a:xfrm>
          <a:prstGeom prst="ellipse">
            <a:avLst/>
          </a:prstGeom>
          <a:solidFill>
            <a:schemeClr val="accent5"/>
          </a:solidFill>
          <a:ln w="57150">
            <a:solidFill>
              <a:srgbClr val="F8F4F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900" b="1" dirty="0">
                <a:latin typeface="FZHei-B01S" panose="02010601030101010101" pitchFamily="2" charset="-122"/>
                <a:ea typeface="FZHei-B01S" panose="02010601030101010101" pitchFamily="2" charset="-122"/>
                <a:sym typeface="FZHei-B01S" panose="02010601030101010101" pitchFamily="2" charset="-122"/>
              </a:rPr>
              <a:t>20</a:t>
            </a:r>
            <a:r>
              <a:rPr lang="en-US" altLang="en-GB" sz="1900" b="1" dirty="0">
                <a:latin typeface="FZHei-B01S" panose="02010601030101010101" pitchFamily="2" charset="-122"/>
                <a:ea typeface="FZHei-B01S" panose="02010601030101010101" pitchFamily="2" charset="-122"/>
                <a:sym typeface="FZHei-B01S" panose="02010601030101010101" pitchFamily="2" charset="-122"/>
              </a:rPr>
              <a:t>21</a:t>
            </a:r>
            <a:endParaRPr lang="en-US" altLang="en-GB" sz="19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5" name="Group 4"/>
          <p:cNvGrpSpPr>
            <a:grpSpLocks noChangeAspect="1"/>
          </p:cNvGrpSpPr>
          <p:nvPr/>
        </p:nvGrpSpPr>
        <p:grpSpPr bwMode="auto">
          <a:xfrm>
            <a:off x="6806272" y="1867448"/>
            <a:ext cx="2089432" cy="2189886"/>
            <a:chOff x="1136" y="1115"/>
            <a:chExt cx="1248" cy="1308"/>
          </a:xfrm>
        </p:grpSpPr>
        <p:sp>
          <p:nvSpPr>
            <p:cNvPr id="126" name="Freeform 5"/>
            <p:cNvSpPr/>
            <p:nvPr/>
          </p:nvSpPr>
          <p:spPr bwMode="auto">
            <a:xfrm>
              <a:off x="1136" y="1115"/>
              <a:ext cx="1248" cy="1308"/>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7" name="Freeform 6"/>
            <p:cNvSpPr/>
            <p:nvPr/>
          </p:nvSpPr>
          <p:spPr bwMode="auto">
            <a:xfrm>
              <a:off x="1217" y="1201"/>
              <a:ext cx="1086" cy="1125"/>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8" name="Freeform 7"/>
            <p:cNvSpPr/>
            <p:nvPr/>
          </p:nvSpPr>
          <p:spPr bwMode="auto">
            <a:xfrm>
              <a:off x="2061" y="1179"/>
              <a:ext cx="247" cy="238"/>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9" name="Freeform 8"/>
            <p:cNvSpPr/>
            <p:nvPr/>
          </p:nvSpPr>
          <p:spPr bwMode="auto">
            <a:xfrm>
              <a:off x="1209" y="1179"/>
              <a:ext cx="249" cy="24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0" name="Freeform 9"/>
            <p:cNvSpPr/>
            <p:nvPr/>
          </p:nvSpPr>
          <p:spPr bwMode="auto">
            <a:xfrm>
              <a:off x="1348" y="1179"/>
              <a:ext cx="824" cy="248"/>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1" name="Freeform 10"/>
            <p:cNvSpPr/>
            <p:nvPr/>
          </p:nvSpPr>
          <p:spPr bwMode="auto">
            <a:xfrm>
              <a:off x="1983" y="1939"/>
              <a:ext cx="38" cy="39"/>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2" name="Freeform 11"/>
            <p:cNvSpPr/>
            <p:nvPr/>
          </p:nvSpPr>
          <p:spPr bwMode="auto">
            <a:xfrm>
              <a:off x="1866" y="1934"/>
              <a:ext cx="48" cy="49"/>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3" name="Freeform 12"/>
            <p:cNvSpPr/>
            <p:nvPr/>
          </p:nvSpPr>
          <p:spPr bwMode="auto">
            <a:xfrm>
              <a:off x="1731" y="1929"/>
              <a:ext cx="58" cy="59"/>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4" name="Freeform 13"/>
            <p:cNvSpPr/>
            <p:nvPr/>
          </p:nvSpPr>
          <p:spPr bwMode="auto">
            <a:xfrm>
              <a:off x="1498" y="1939"/>
              <a:ext cx="39" cy="39"/>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5" name="Freeform 14"/>
            <p:cNvSpPr/>
            <p:nvPr/>
          </p:nvSpPr>
          <p:spPr bwMode="auto">
            <a:xfrm>
              <a:off x="1606" y="1934"/>
              <a:ext cx="47" cy="49"/>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38" name="TextBox 137"/>
          <p:cNvSpPr txBox="1"/>
          <p:nvPr/>
        </p:nvSpPr>
        <p:spPr>
          <a:xfrm>
            <a:off x="7443665" y="2010887"/>
            <a:ext cx="861133" cy="384401"/>
          </a:xfrm>
          <a:prstGeom prst="rect">
            <a:avLst/>
          </a:prstGeom>
          <a:noFill/>
        </p:spPr>
        <p:txBody>
          <a:bodyPr wrap="none" rtlCol="0">
            <a:spAutoFit/>
          </a:bodyPr>
          <a:lstStyle/>
          <a:p>
            <a:r>
              <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TITLE</a:t>
            </a:r>
            <a:endPar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9" name="Rectangle 138"/>
          <p:cNvSpPr/>
          <p:nvPr/>
        </p:nvSpPr>
        <p:spPr>
          <a:xfrm>
            <a:off x="7034899" y="2488585"/>
            <a:ext cx="1645572" cy="676595"/>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0" name="Oval 139"/>
          <p:cNvSpPr/>
          <p:nvPr/>
        </p:nvSpPr>
        <p:spPr>
          <a:xfrm>
            <a:off x="9922793" y="4168819"/>
            <a:ext cx="984445" cy="984445"/>
          </a:xfrm>
          <a:prstGeom prst="ellipse">
            <a:avLst/>
          </a:prstGeom>
          <a:solidFill>
            <a:schemeClr val="accent6"/>
          </a:solidFill>
          <a:ln w="57150">
            <a:solidFill>
              <a:srgbClr val="F8F4F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900" b="1" dirty="0">
                <a:latin typeface="FZHei-B01S" panose="02010601030101010101" pitchFamily="2" charset="-122"/>
                <a:ea typeface="FZHei-B01S" panose="02010601030101010101" pitchFamily="2" charset="-122"/>
                <a:sym typeface="FZHei-B01S" panose="02010601030101010101" pitchFamily="2" charset="-122"/>
              </a:rPr>
              <a:t>20</a:t>
            </a:r>
            <a:r>
              <a:rPr lang="en-US" altLang="en-GB" sz="1900" b="1" dirty="0">
                <a:latin typeface="FZHei-B01S" panose="02010601030101010101" pitchFamily="2" charset="-122"/>
                <a:ea typeface="FZHei-B01S" panose="02010601030101010101" pitchFamily="2" charset="-122"/>
                <a:sym typeface="FZHei-B01S" panose="02010601030101010101" pitchFamily="2" charset="-122"/>
              </a:rPr>
              <a:t>22</a:t>
            </a:r>
            <a:endParaRPr lang="en-US" altLang="en-GB" sz="19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41" name="Group 4"/>
          <p:cNvGrpSpPr>
            <a:grpSpLocks noChangeAspect="1"/>
          </p:cNvGrpSpPr>
          <p:nvPr/>
        </p:nvGrpSpPr>
        <p:grpSpPr bwMode="auto">
          <a:xfrm>
            <a:off x="9417848" y="1866762"/>
            <a:ext cx="2089432" cy="2189886"/>
            <a:chOff x="1136" y="1115"/>
            <a:chExt cx="1248" cy="1308"/>
          </a:xfrm>
        </p:grpSpPr>
        <p:sp>
          <p:nvSpPr>
            <p:cNvPr id="142" name="Freeform 5"/>
            <p:cNvSpPr/>
            <p:nvPr/>
          </p:nvSpPr>
          <p:spPr bwMode="auto">
            <a:xfrm>
              <a:off x="1136" y="1115"/>
              <a:ext cx="1248" cy="1308"/>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3" name="Freeform 6"/>
            <p:cNvSpPr/>
            <p:nvPr/>
          </p:nvSpPr>
          <p:spPr bwMode="auto">
            <a:xfrm>
              <a:off x="1217" y="1201"/>
              <a:ext cx="1086" cy="1125"/>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4" name="Freeform 7"/>
            <p:cNvSpPr/>
            <p:nvPr/>
          </p:nvSpPr>
          <p:spPr bwMode="auto">
            <a:xfrm>
              <a:off x="2061" y="1179"/>
              <a:ext cx="247" cy="238"/>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5" name="Freeform 8"/>
            <p:cNvSpPr/>
            <p:nvPr/>
          </p:nvSpPr>
          <p:spPr bwMode="auto">
            <a:xfrm>
              <a:off x="1209" y="1179"/>
              <a:ext cx="249" cy="24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2A2E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6" name="Freeform 9"/>
            <p:cNvSpPr/>
            <p:nvPr/>
          </p:nvSpPr>
          <p:spPr bwMode="auto">
            <a:xfrm>
              <a:off x="1348" y="1179"/>
              <a:ext cx="824" cy="248"/>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7" name="Freeform 10"/>
            <p:cNvSpPr/>
            <p:nvPr/>
          </p:nvSpPr>
          <p:spPr bwMode="auto">
            <a:xfrm>
              <a:off x="1983" y="1939"/>
              <a:ext cx="38" cy="39"/>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8" name="Freeform 11"/>
            <p:cNvSpPr/>
            <p:nvPr/>
          </p:nvSpPr>
          <p:spPr bwMode="auto">
            <a:xfrm>
              <a:off x="1866" y="1934"/>
              <a:ext cx="48" cy="49"/>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9" name="Freeform 12"/>
            <p:cNvSpPr/>
            <p:nvPr/>
          </p:nvSpPr>
          <p:spPr bwMode="auto">
            <a:xfrm>
              <a:off x="1731" y="1929"/>
              <a:ext cx="58" cy="59"/>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0" name="Freeform 13"/>
            <p:cNvSpPr/>
            <p:nvPr/>
          </p:nvSpPr>
          <p:spPr bwMode="auto">
            <a:xfrm>
              <a:off x="1498" y="1939"/>
              <a:ext cx="39" cy="39"/>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1" name="Freeform 14"/>
            <p:cNvSpPr/>
            <p:nvPr/>
          </p:nvSpPr>
          <p:spPr bwMode="auto">
            <a:xfrm>
              <a:off x="1606" y="1934"/>
              <a:ext cx="47" cy="49"/>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54" name="TextBox 153"/>
          <p:cNvSpPr txBox="1"/>
          <p:nvPr/>
        </p:nvSpPr>
        <p:spPr>
          <a:xfrm>
            <a:off x="10055240" y="2010201"/>
            <a:ext cx="861133" cy="384401"/>
          </a:xfrm>
          <a:prstGeom prst="rect">
            <a:avLst/>
          </a:prstGeom>
          <a:noFill/>
        </p:spPr>
        <p:txBody>
          <a:bodyPr wrap="none" rtlCol="0">
            <a:spAutoFit/>
          </a:bodyPr>
          <a:lstStyle/>
          <a:p>
            <a:r>
              <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TITLE</a:t>
            </a:r>
            <a:endParaRPr lang="en-GB" sz="19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5" name="Rectangle 154"/>
          <p:cNvSpPr/>
          <p:nvPr/>
        </p:nvSpPr>
        <p:spPr>
          <a:xfrm>
            <a:off x="9646476" y="2487899"/>
            <a:ext cx="1645572" cy="676595"/>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069" name="Group 2068"/>
          <p:cNvGrpSpPr/>
          <p:nvPr/>
        </p:nvGrpSpPr>
        <p:grpSpPr>
          <a:xfrm>
            <a:off x="2522768" y="3443882"/>
            <a:ext cx="326474" cy="328149"/>
            <a:chOff x="2391755" y="3265489"/>
            <a:chExt cx="309562" cy="311150"/>
          </a:xfrm>
        </p:grpSpPr>
        <p:sp>
          <p:nvSpPr>
            <p:cNvPr id="156" name="Freeform 15"/>
            <p:cNvSpPr>
              <a:spLocks noEditPoints="1"/>
            </p:cNvSpPr>
            <p:nvPr/>
          </p:nvSpPr>
          <p:spPr bwMode="auto">
            <a:xfrm>
              <a:off x="2391755" y="3298826"/>
              <a:ext cx="276225" cy="277813"/>
            </a:xfrm>
            <a:custGeom>
              <a:avLst/>
              <a:gdLst>
                <a:gd name="T0" fmla="*/ 68 w 152"/>
                <a:gd name="T1" fmla="*/ 8 h 152"/>
                <a:gd name="T2" fmla="*/ 68 w 152"/>
                <a:gd name="T3" fmla="*/ 76 h 152"/>
                <a:gd name="T4" fmla="*/ 68 w 152"/>
                <a:gd name="T5" fmla="*/ 84 h 152"/>
                <a:gd name="T6" fmla="*/ 76 w 152"/>
                <a:gd name="T7" fmla="*/ 84 h 152"/>
                <a:gd name="T8" fmla="*/ 143 w 152"/>
                <a:gd name="T9" fmla="*/ 84 h 152"/>
                <a:gd name="T10" fmla="*/ 76 w 152"/>
                <a:gd name="T11" fmla="*/ 144 h 152"/>
                <a:gd name="T12" fmla="*/ 8 w 152"/>
                <a:gd name="T13" fmla="*/ 76 h 152"/>
                <a:gd name="T14" fmla="*/ 68 w 152"/>
                <a:gd name="T15" fmla="*/ 8 h 152"/>
                <a:gd name="T16" fmla="*/ 76 w 152"/>
                <a:gd name="T17" fmla="*/ 0 h 152"/>
                <a:gd name="T18" fmla="*/ 75 w 152"/>
                <a:gd name="T19" fmla="*/ 0 h 152"/>
                <a:gd name="T20" fmla="*/ 0 w 152"/>
                <a:gd name="T21" fmla="*/ 76 h 152"/>
                <a:gd name="T22" fmla="*/ 76 w 152"/>
                <a:gd name="T23" fmla="*/ 152 h 152"/>
                <a:gd name="T24" fmla="*/ 152 w 152"/>
                <a:gd name="T25" fmla="*/ 76 h 152"/>
                <a:gd name="T26" fmla="*/ 76 w 152"/>
                <a:gd name="T27" fmla="*/ 76 h 152"/>
                <a:gd name="T28" fmla="*/ 76 w 152"/>
                <a:gd name="T2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52">
                  <a:moveTo>
                    <a:pt x="68" y="8"/>
                  </a:moveTo>
                  <a:cubicBezTo>
                    <a:pt x="68" y="76"/>
                    <a:pt x="68" y="76"/>
                    <a:pt x="68" y="76"/>
                  </a:cubicBezTo>
                  <a:cubicBezTo>
                    <a:pt x="68" y="84"/>
                    <a:pt x="68" y="84"/>
                    <a:pt x="68" y="84"/>
                  </a:cubicBezTo>
                  <a:cubicBezTo>
                    <a:pt x="76" y="84"/>
                    <a:pt x="76" y="84"/>
                    <a:pt x="76" y="84"/>
                  </a:cubicBezTo>
                  <a:cubicBezTo>
                    <a:pt x="143" y="84"/>
                    <a:pt x="143" y="84"/>
                    <a:pt x="143" y="84"/>
                  </a:cubicBezTo>
                  <a:cubicBezTo>
                    <a:pt x="139" y="117"/>
                    <a:pt x="111" y="144"/>
                    <a:pt x="76" y="144"/>
                  </a:cubicBezTo>
                  <a:cubicBezTo>
                    <a:pt x="38" y="144"/>
                    <a:pt x="8" y="113"/>
                    <a:pt x="8" y="76"/>
                  </a:cubicBezTo>
                  <a:cubicBezTo>
                    <a:pt x="8" y="41"/>
                    <a:pt x="34" y="12"/>
                    <a:pt x="68" y="8"/>
                  </a:cubicBezTo>
                  <a:moveTo>
                    <a:pt x="76" y="0"/>
                  </a:moveTo>
                  <a:cubicBezTo>
                    <a:pt x="75" y="0"/>
                    <a:pt x="75" y="0"/>
                    <a:pt x="75" y="0"/>
                  </a:cubicBezTo>
                  <a:cubicBezTo>
                    <a:pt x="34" y="0"/>
                    <a:pt x="0" y="34"/>
                    <a:pt x="0" y="76"/>
                  </a:cubicBezTo>
                  <a:cubicBezTo>
                    <a:pt x="0" y="118"/>
                    <a:pt x="34" y="152"/>
                    <a:pt x="76" y="152"/>
                  </a:cubicBezTo>
                  <a:cubicBezTo>
                    <a:pt x="118" y="152"/>
                    <a:pt x="152" y="118"/>
                    <a:pt x="152" y="76"/>
                  </a:cubicBezTo>
                  <a:cubicBezTo>
                    <a:pt x="76" y="76"/>
                    <a:pt x="76" y="76"/>
                    <a:pt x="76" y="76"/>
                  </a:cubicBezTo>
                  <a:cubicBezTo>
                    <a:pt x="76" y="0"/>
                    <a:pt x="76" y="0"/>
                    <a:pt x="76" y="0"/>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7" name="Freeform 16"/>
            <p:cNvSpPr>
              <a:spLocks noEditPoints="1"/>
            </p:cNvSpPr>
            <p:nvPr/>
          </p:nvSpPr>
          <p:spPr bwMode="auto">
            <a:xfrm>
              <a:off x="2552092" y="3265489"/>
              <a:ext cx="149225" cy="150813"/>
            </a:xfrm>
            <a:custGeom>
              <a:avLst/>
              <a:gdLst>
                <a:gd name="T0" fmla="*/ 8 w 82"/>
                <a:gd name="T1" fmla="*/ 8 h 82"/>
                <a:gd name="T2" fmla="*/ 74 w 82"/>
                <a:gd name="T3" fmla="*/ 74 h 82"/>
                <a:gd name="T4" fmla="*/ 8 w 82"/>
                <a:gd name="T5" fmla="*/ 74 h 82"/>
                <a:gd name="T6" fmla="*/ 8 w 82"/>
                <a:gd name="T7" fmla="*/ 8 h 82"/>
                <a:gd name="T8" fmla="*/ 0 w 82"/>
                <a:gd name="T9" fmla="*/ 0 h 82"/>
                <a:gd name="T10" fmla="*/ 0 w 82"/>
                <a:gd name="T11" fmla="*/ 82 h 82"/>
                <a:gd name="T12" fmla="*/ 82 w 82"/>
                <a:gd name="T13" fmla="*/ 82 h 82"/>
                <a:gd name="T14" fmla="*/ 0 w 82"/>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2">
                  <a:moveTo>
                    <a:pt x="8" y="8"/>
                  </a:moveTo>
                  <a:cubicBezTo>
                    <a:pt x="42" y="12"/>
                    <a:pt x="70" y="39"/>
                    <a:pt x="74" y="74"/>
                  </a:cubicBezTo>
                  <a:cubicBezTo>
                    <a:pt x="8" y="74"/>
                    <a:pt x="8" y="74"/>
                    <a:pt x="8" y="74"/>
                  </a:cubicBezTo>
                  <a:cubicBezTo>
                    <a:pt x="8" y="51"/>
                    <a:pt x="8" y="22"/>
                    <a:pt x="8" y="8"/>
                  </a:cubicBezTo>
                  <a:moveTo>
                    <a:pt x="0" y="0"/>
                  </a:moveTo>
                  <a:cubicBezTo>
                    <a:pt x="0" y="0"/>
                    <a:pt x="0" y="82"/>
                    <a:pt x="0" y="82"/>
                  </a:cubicBezTo>
                  <a:cubicBezTo>
                    <a:pt x="82" y="82"/>
                    <a:pt x="82" y="82"/>
                    <a:pt x="82" y="82"/>
                  </a:cubicBezTo>
                  <a:cubicBezTo>
                    <a:pt x="82" y="37"/>
                    <a:pt x="45" y="0"/>
                    <a:pt x="0" y="0"/>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071" name="Group 19"/>
          <p:cNvGrpSpPr>
            <a:grpSpLocks noChangeAspect="1"/>
          </p:cNvGrpSpPr>
          <p:nvPr/>
        </p:nvGrpSpPr>
        <p:grpSpPr bwMode="auto">
          <a:xfrm>
            <a:off x="5077324" y="3392667"/>
            <a:ext cx="426097" cy="379364"/>
            <a:chOff x="3684" y="2022"/>
            <a:chExt cx="310" cy="276"/>
          </a:xfrm>
        </p:grpSpPr>
        <p:sp>
          <p:nvSpPr>
            <p:cNvPr id="2073" name="Freeform 20"/>
            <p:cNvSpPr>
              <a:spLocks noEditPoints="1"/>
            </p:cNvSpPr>
            <p:nvPr/>
          </p:nvSpPr>
          <p:spPr bwMode="auto">
            <a:xfrm>
              <a:off x="3684" y="2022"/>
              <a:ext cx="310" cy="276"/>
            </a:xfrm>
            <a:custGeom>
              <a:avLst/>
              <a:gdLst>
                <a:gd name="T0" fmla="*/ 80 w 160"/>
                <a:gd name="T1" fmla="*/ 0 h 142"/>
                <a:gd name="T2" fmla="*/ 0 w 160"/>
                <a:gd name="T3" fmla="*/ 62 h 142"/>
                <a:gd name="T4" fmla="*/ 30 w 160"/>
                <a:gd name="T5" fmla="*/ 109 h 142"/>
                <a:gd name="T6" fmla="*/ 30 w 160"/>
                <a:gd name="T7" fmla="*/ 142 h 142"/>
                <a:gd name="T8" fmla="*/ 65 w 160"/>
                <a:gd name="T9" fmla="*/ 122 h 142"/>
                <a:gd name="T10" fmla="*/ 80 w 160"/>
                <a:gd name="T11" fmla="*/ 123 h 142"/>
                <a:gd name="T12" fmla="*/ 160 w 160"/>
                <a:gd name="T13" fmla="*/ 65 h 142"/>
                <a:gd name="T14" fmla="*/ 80 w 160"/>
                <a:gd name="T15" fmla="*/ 0 h 142"/>
                <a:gd name="T16" fmla="*/ 80 w 160"/>
                <a:gd name="T17" fmla="*/ 114 h 142"/>
                <a:gd name="T18" fmla="*/ 63 w 160"/>
                <a:gd name="T19" fmla="*/ 112 h 142"/>
                <a:gd name="T20" fmla="*/ 40 w 160"/>
                <a:gd name="T21" fmla="*/ 125 h 142"/>
                <a:gd name="T22" fmla="*/ 40 w 160"/>
                <a:gd name="T23" fmla="*/ 104 h 142"/>
                <a:gd name="T24" fmla="*/ 10 w 160"/>
                <a:gd name="T25" fmla="*/ 62 h 142"/>
                <a:gd name="T26" fmla="*/ 80 w 160"/>
                <a:gd name="T27" fmla="*/ 9 h 142"/>
                <a:gd name="T28" fmla="*/ 150 w 160"/>
                <a:gd name="T29" fmla="*/ 65 h 142"/>
                <a:gd name="T30" fmla="*/ 80 w 160"/>
                <a:gd name="T31" fmla="*/ 1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42">
                  <a:moveTo>
                    <a:pt x="80" y="0"/>
                  </a:moveTo>
                  <a:cubicBezTo>
                    <a:pt x="36" y="0"/>
                    <a:pt x="0" y="26"/>
                    <a:pt x="0" y="62"/>
                  </a:cubicBezTo>
                  <a:cubicBezTo>
                    <a:pt x="0" y="82"/>
                    <a:pt x="12" y="97"/>
                    <a:pt x="30" y="109"/>
                  </a:cubicBezTo>
                  <a:cubicBezTo>
                    <a:pt x="30" y="142"/>
                    <a:pt x="30" y="142"/>
                    <a:pt x="30" y="142"/>
                  </a:cubicBezTo>
                  <a:cubicBezTo>
                    <a:pt x="65" y="122"/>
                    <a:pt x="65" y="122"/>
                    <a:pt x="65" y="122"/>
                  </a:cubicBezTo>
                  <a:cubicBezTo>
                    <a:pt x="70" y="123"/>
                    <a:pt x="75" y="123"/>
                    <a:pt x="80" y="123"/>
                  </a:cubicBezTo>
                  <a:cubicBezTo>
                    <a:pt x="124" y="123"/>
                    <a:pt x="160" y="101"/>
                    <a:pt x="160" y="65"/>
                  </a:cubicBezTo>
                  <a:cubicBezTo>
                    <a:pt x="160" y="29"/>
                    <a:pt x="124" y="0"/>
                    <a:pt x="80" y="0"/>
                  </a:cubicBezTo>
                  <a:close/>
                  <a:moveTo>
                    <a:pt x="80" y="114"/>
                  </a:moveTo>
                  <a:cubicBezTo>
                    <a:pt x="74" y="114"/>
                    <a:pt x="68" y="113"/>
                    <a:pt x="63" y="112"/>
                  </a:cubicBezTo>
                  <a:cubicBezTo>
                    <a:pt x="40" y="125"/>
                    <a:pt x="40" y="125"/>
                    <a:pt x="40" y="125"/>
                  </a:cubicBezTo>
                  <a:cubicBezTo>
                    <a:pt x="40" y="104"/>
                    <a:pt x="40" y="104"/>
                    <a:pt x="40" y="104"/>
                  </a:cubicBezTo>
                  <a:cubicBezTo>
                    <a:pt x="22" y="94"/>
                    <a:pt x="10" y="81"/>
                    <a:pt x="10" y="62"/>
                  </a:cubicBezTo>
                  <a:cubicBezTo>
                    <a:pt x="10" y="31"/>
                    <a:pt x="41" y="9"/>
                    <a:pt x="80" y="9"/>
                  </a:cubicBezTo>
                  <a:cubicBezTo>
                    <a:pt x="118" y="9"/>
                    <a:pt x="150" y="34"/>
                    <a:pt x="150" y="65"/>
                  </a:cubicBezTo>
                  <a:cubicBezTo>
                    <a:pt x="150" y="95"/>
                    <a:pt x="118" y="114"/>
                    <a:pt x="80" y="114"/>
                  </a:cubicBezTo>
                  <a:close/>
                </a:path>
              </a:pathLst>
            </a:cu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74" name="Oval 21"/>
            <p:cNvSpPr>
              <a:spLocks noChangeArrowheads="1"/>
            </p:cNvSpPr>
            <p:nvPr/>
          </p:nvSpPr>
          <p:spPr bwMode="auto">
            <a:xfrm>
              <a:off x="3818" y="2121"/>
              <a:ext cx="40" cy="43"/>
            </a:xfrm>
            <a:prstGeom prst="ellipse">
              <a:avLst/>
            </a:pr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75" name="Oval 22"/>
            <p:cNvSpPr>
              <a:spLocks noChangeArrowheads="1"/>
            </p:cNvSpPr>
            <p:nvPr/>
          </p:nvSpPr>
          <p:spPr bwMode="auto">
            <a:xfrm>
              <a:off x="3878" y="2121"/>
              <a:ext cx="40" cy="43"/>
            </a:xfrm>
            <a:prstGeom prst="ellipse">
              <a:avLst/>
            </a:pr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76" name="Oval 23"/>
            <p:cNvSpPr>
              <a:spLocks noChangeArrowheads="1"/>
            </p:cNvSpPr>
            <p:nvPr/>
          </p:nvSpPr>
          <p:spPr bwMode="auto">
            <a:xfrm>
              <a:off x="3758" y="2121"/>
              <a:ext cx="40" cy="43"/>
            </a:xfrm>
            <a:prstGeom prst="ellipse">
              <a:avLst/>
            </a:prstGeom>
            <a:solidFill>
              <a:srgbClr val="47474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078" name="Group 26"/>
          <p:cNvGrpSpPr>
            <a:grpSpLocks noChangeAspect="1"/>
          </p:cNvGrpSpPr>
          <p:nvPr/>
        </p:nvGrpSpPr>
        <p:grpSpPr bwMode="auto">
          <a:xfrm>
            <a:off x="7671847" y="3410139"/>
            <a:ext cx="352370" cy="330037"/>
            <a:chOff x="3697" y="2028"/>
            <a:chExt cx="284" cy="266"/>
          </a:xfrm>
        </p:grpSpPr>
        <p:sp>
          <p:nvSpPr>
            <p:cNvPr id="32" name="Freeform 27"/>
            <p:cNvSpPr>
              <a:spLocks noEditPoints="1"/>
            </p:cNvSpPr>
            <p:nvPr/>
          </p:nvSpPr>
          <p:spPr bwMode="auto">
            <a:xfrm>
              <a:off x="3697" y="2028"/>
              <a:ext cx="284" cy="266"/>
            </a:xfrm>
            <a:custGeom>
              <a:avLst/>
              <a:gdLst>
                <a:gd name="T0" fmla="*/ 136 w 146"/>
                <a:gd name="T1" fmla="*/ 136 h 136"/>
                <a:gd name="T2" fmla="*/ 10 w 146"/>
                <a:gd name="T3" fmla="*/ 136 h 136"/>
                <a:gd name="T4" fmla="*/ 0 w 146"/>
                <a:gd name="T5" fmla="*/ 126 h 136"/>
                <a:gd name="T6" fmla="*/ 0 w 146"/>
                <a:gd name="T7" fmla="*/ 79 h 136"/>
                <a:gd name="T8" fmla="*/ 21 w 146"/>
                <a:gd name="T9" fmla="*/ 79 h 136"/>
                <a:gd name="T10" fmla="*/ 21 w 146"/>
                <a:gd name="T11" fmla="*/ 94 h 136"/>
                <a:gd name="T12" fmla="*/ 42 w 146"/>
                <a:gd name="T13" fmla="*/ 94 h 136"/>
                <a:gd name="T14" fmla="*/ 42 w 146"/>
                <a:gd name="T15" fmla="*/ 79 h 136"/>
                <a:gd name="T16" fmla="*/ 104 w 146"/>
                <a:gd name="T17" fmla="*/ 79 h 136"/>
                <a:gd name="T18" fmla="*/ 104 w 146"/>
                <a:gd name="T19" fmla="*/ 94 h 136"/>
                <a:gd name="T20" fmla="*/ 125 w 146"/>
                <a:gd name="T21" fmla="*/ 94 h 136"/>
                <a:gd name="T22" fmla="*/ 125 w 146"/>
                <a:gd name="T23" fmla="*/ 79 h 136"/>
                <a:gd name="T24" fmla="*/ 146 w 146"/>
                <a:gd name="T25" fmla="*/ 79 h 136"/>
                <a:gd name="T26" fmla="*/ 146 w 146"/>
                <a:gd name="T27" fmla="*/ 126 h 136"/>
                <a:gd name="T28" fmla="*/ 136 w 146"/>
                <a:gd name="T29" fmla="*/ 136 h 136"/>
                <a:gd name="T30" fmla="*/ 110 w 146"/>
                <a:gd name="T31" fmla="*/ 89 h 136"/>
                <a:gd name="T32" fmla="*/ 110 w 146"/>
                <a:gd name="T33" fmla="*/ 68 h 136"/>
                <a:gd name="T34" fmla="*/ 120 w 146"/>
                <a:gd name="T35" fmla="*/ 68 h 136"/>
                <a:gd name="T36" fmla="*/ 120 w 146"/>
                <a:gd name="T37" fmla="*/ 89 h 136"/>
                <a:gd name="T38" fmla="*/ 110 w 146"/>
                <a:gd name="T39" fmla="*/ 89 h 136"/>
                <a:gd name="T40" fmla="*/ 26 w 146"/>
                <a:gd name="T41" fmla="*/ 89 h 136"/>
                <a:gd name="T42" fmla="*/ 26 w 146"/>
                <a:gd name="T43" fmla="*/ 68 h 136"/>
                <a:gd name="T44" fmla="*/ 37 w 146"/>
                <a:gd name="T45" fmla="*/ 68 h 136"/>
                <a:gd name="T46" fmla="*/ 37 w 146"/>
                <a:gd name="T47" fmla="*/ 89 h 136"/>
                <a:gd name="T48" fmla="*/ 26 w 146"/>
                <a:gd name="T49" fmla="*/ 89 h 136"/>
                <a:gd name="T50" fmla="*/ 125 w 146"/>
                <a:gd name="T51" fmla="*/ 63 h 136"/>
                <a:gd name="T52" fmla="*/ 104 w 146"/>
                <a:gd name="T53" fmla="*/ 63 h 136"/>
                <a:gd name="T54" fmla="*/ 104 w 146"/>
                <a:gd name="T55" fmla="*/ 73 h 136"/>
                <a:gd name="T56" fmla="*/ 42 w 146"/>
                <a:gd name="T57" fmla="*/ 73 h 136"/>
                <a:gd name="T58" fmla="*/ 42 w 146"/>
                <a:gd name="T59" fmla="*/ 63 h 136"/>
                <a:gd name="T60" fmla="*/ 21 w 146"/>
                <a:gd name="T61" fmla="*/ 63 h 136"/>
                <a:gd name="T62" fmla="*/ 21 w 146"/>
                <a:gd name="T63" fmla="*/ 73 h 136"/>
                <a:gd name="T64" fmla="*/ 0 w 146"/>
                <a:gd name="T65" fmla="*/ 73 h 136"/>
                <a:gd name="T66" fmla="*/ 0 w 146"/>
                <a:gd name="T67" fmla="*/ 37 h 136"/>
                <a:gd name="T68" fmla="*/ 10 w 146"/>
                <a:gd name="T69" fmla="*/ 26 h 136"/>
                <a:gd name="T70" fmla="*/ 136 w 146"/>
                <a:gd name="T71" fmla="*/ 26 h 136"/>
                <a:gd name="T72" fmla="*/ 146 w 146"/>
                <a:gd name="T73" fmla="*/ 37 h 136"/>
                <a:gd name="T74" fmla="*/ 146 w 146"/>
                <a:gd name="T75" fmla="*/ 73 h 136"/>
                <a:gd name="T76" fmla="*/ 125 w 146"/>
                <a:gd name="T77" fmla="*/ 73 h 136"/>
                <a:gd name="T78" fmla="*/ 125 w 146"/>
                <a:gd name="T79" fmla="*/ 63 h 136"/>
                <a:gd name="T80" fmla="*/ 89 w 146"/>
                <a:gd name="T81" fmla="*/ 11 h 136"/>
                <a:gd name="T82" fmla="*/ 57 w 146"/>
                <a:gd name="T83" fmla="*/ 11 h 136"/>
                <a:gd name="T84" fmla="*/ 57 w 146"/>
                <a:gd name="T85" fmla="*/ 21 h 136"/>
                <a:gd name="T86" fmla="*/ 47 w 146"/>
                <a:gd name="T87" fmla="*/ 21 h 136"/>
                <a:gd name="T88" fmla="*/ 47 w 146"/>
                <a:gd name="T89" fmla="*/ 16 h 136"/>
                <a:gd name="T90" fmla="*/ 52 w 146"/>
                <a:gd name="T91" fmla="*/ 16 h 136"/>
                <a:gd name="T92" fmla="*/ 52 w 146"/>
                <a:gd name="T93" fmla="*/ 0 h 136"/>
                <a:gd name="T94" fmla="*/ 94 w 146"/>
                <a:gd name="T95" fmla="*/ 0 h 136"/>
                <a:gd name="T96" fmla="*/ 94 w 146"/>
                <a:gd name="T97" fmla="*/ 16 h 136"/>
                <a:gd name="T98" fmla="*/ 99 w 146"/>
                <a:gd name="T99" fmla="*/ 16 h 136"/>
                <a:gd name="T100" fmla="*/ 99 w 146"/>
                <a:gd name="T101" fmla="*/ 21 h 136"/>
                <a:gd name="T102" fmla="*/ 89 w 146"/>
                <a:gd name="T103" fmla="*/ 21 h 136"/>
                <a:gd name="T104" fmla="*/ 89 w 146"/>
                <a:gd name="T105"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36">
                  <a:moveTo>
                    <a:pt x="136" y="136"/>
                  </a:moveTo>
                  <a:cubicBezTo>
                    <a:pt x="10" y="136"/>
                    <a:pt x="10" y="136"/>
                    <a:pt x="10" y="136"/>
                  </a:cubicBezTo>
                  <a:cubicBezTo>
                    <a:pt x="5" y="136"/>
                    <a:pt x="0" y="131"/>
                    <a:pt x="0" y="126"/>
                  </a:cubicBezTo>
                  <a:cubicBezTo>
                    <a:pt x="0" y="79"/>
                    <a:pt x="0" y="79"/>
                    <a:pt x="0" y="79"/>
                  </a:cubicBezTo>
                  <a:cubicBezTo>
                    <a:pt x="21" y="79"/>
                    <a:pt x="21" y="79"/>
                    <a:pt x="21" y="79"/>
                  </a:cubicBezTo>
                  <a:cubicBezTo>
                    <a:pt x="21" y="94"/>
                    <a:pt x="21" y="94"/>
                    <a:pt x="21" y="94"/>
                  </a:cubicBezTo>
                  <a:cubicBezTo>
                    <a:pt x="42" y="94"/>
                    <a:pt x="42" y="94"/>
                    <a:pt x="42" y="94"/>
                  </a:cubicBezTo>
                  <a:cubicBezTo>
                    <a:pt x="42" y="79"/>
                    <a:pt x="42" y="79"/>
                    <a:pt x="42" y="79"/>
                  </a:cubicBezTo>
                  <a:cubicBezTo>
                    <a:pt x="104" y="79"/>
                    <a:pt x="104" y="79"/>
                    <a:pt x="104" y="79"/>
                  </a:cubicBezTo>
                  <a:cubicBezTo>
                    <a:pt x="104" y="94"/>
                    <a:pt x="104" y="94"/>
                    <a:pt x="104" y="94"/>
                  </a:cubicBezTo>
                  <a:cubicBezTo>
                    <a:pt x="125" y="94"/>
                    <a:pt x="125" y="94"/>
                    <a:pt x="125" y="94"/>
                  </a:cubicBezTo>
                  <a:cubicBezTo>
                    <a:pt x="125" y="79"/>
                    <a:pt x="125" y="79"/>
                    <a:pt x="125" y="79"/>
                  </a:cubicBezTo>
                  <a:cubicBezTo>
                    <a:pt x="146" y="79"/>
                    <a:pt x="146" y="79"/>
                    <a:pt x="146" y="79"/>
                  </a:cubicBezTo>
                  <a:cubicBezTo>
                    <a:pt x="146" y="126"/>
                    <a:pt x="146" y="126"/>
                    <a:pt x="146" y="126"/>
                  </a:cubicBezTo>
                  <a:cubicBezTo>
                    <a:pt x="146" y="131"/>
                    <a:pt x="142" y="136"/>
                    <a:pt x="136" y="136"/>
                  </a:cubicBezTo>
                  <a:close/>
                  <a:moveTo>
                    <a:pt x="110" y="89"/>
                  </a:moveTo>
                  <a:cubicBezTo>
                    <a:pt x="110" y="68"/>
                    <a:pt x="110" y="68"/>
                    <a:pt x="110" y="68"/>
                  </a:cubicBezTo>
                  <a:cubicBezTo>
                    <a:pt x="120" y="68"/>
                    <a:pt x="120" y="68"/>
                    <a:pt x="120" y="68"/>
                  </a:cubicBezTo>
                  <a:cubicBezTo>
                    <a:pt x="120" y="89"/>
                    <a:pt x="120" y="89"/>
                    <a:pt x="120" y="89"/>
                  </a:cubicBezTo>
                  <a:lnTo>
                    <a:pt x="110" y="89"/>
                  </a:lnTo>
                  <a:close/>
                  <a:moveTo>
                    <a:pt x="26" y="89"/>
                  </a:moveTo>
                  <a:cubicBezTo>
                    <a:pt x="26" y="68"/>
                    <a:pt x="26" y="68"/>
                    <a:pt x="26" y="68"/>
                  </a:cubicBezTo>
                  <a:cubicBezTo>
                    <a:pt x="37" y="68"/>
                    <a:pt x="37" y="68"/>
                    <a:pt x="37" y="68"/>
                  </a:cubicBezTo>
                  <a:cubicBezTo>
                    <a:pt x="37" y="89"/>
                    <a:pt x="37" y="89"/>
                    <a:pt x="37" y="89"/>
                  </a:cubicBezTo>
                  <a:lnTo>
                    <a:pt x="26" y="89"/>
                  </a:lnTo>
                  <a:close/>
                  <a:moveTo>
                    <a:pt x="125" y="63"/>
                  </a:moveTo>
                  <a:cubicBezTo>
                    <a:pt x="104" y="63"/>
                    <a:pt x="104" y="63"/>
                    <a:pt x="104" y="63"/>
                  </a:cubicBezTo>
                  <a:cubicBezTo>
                    <a:pt x="104" y="73"/>
                    <a:pt x="104" y="73"/>
                    <a:pt x="104" y="73"/>
                  </a:cubicBezTo>
                  <a:cubicBezTo>
                    <a:pt x="42" y="73"/>
                    <a:pt x="42" y="73"/>
                    <a:pt x="42" y="73"/>
                  </a:cubicBezTo>
                  <a:cubicBezTo>
                    <a:pt x="42" y="63"/>
                    <a:pt x="42" y="63"/>
                    <a:pt x="42" y="63"/>
                  </a:cubicBezTo>
                  <a:cubicBezTo>
                    <a:pt x="21" y="63"/>
                    <a:pt x="21" y="63"/>
                    <a:pt x="21" y="63"/>
                  </a:cubicBezTo>
                  <a:cubicBezTo>
                    <a:pt x="21" y="73"/>
                    <a:pt x="21" y="73"/>
                    <a:pt x="21" y="73"/>
                  </a:cubicBezTo>
                  <a:cubicBezTo>
                    <a:pt x="0" y="73"/>
                    <a:pt x="0" y="73"/>
                    <a:pt x="0" y="73"/>
                  </a:cubicBezTo>
                  <a:cubicBezTo>
                    <a:pt x="0" y="37"/>
                    <a:pt x="0" y="37"/>
                    <a:pt x="0" y="37"/>
                  </a:cubicBezTo>
                  <a:cubicBezTo>
                    <a:pt x="0" y="31"/>
                    <a:pt x="5" y="26"/>
                    <a:pt x="10" y="26"/>
                  </a:cubicBezTo>
                  <a:cubicBezTo>
                    <a:pt x="136" y="26"/>
                    <a:pt x="136" y="26"/>
                    <a:pt x="136" y="26"/>
                  </a:cubicBezTo>
                  <a:cubicBezTo>
                    <a:pt x="142" y="26"/>
                    <a:pt x="146" y="31"/>
                    <a:pt x="146" y="37"/>
                  </a:cubicBezTo>
                  <a:cubicBezTo>
                    <a:pt x="146" y="73"/>
                    <a:pt x="146" y="73"/>
                    <a:pt x="146" y="73"/>
                  </a:cubicBezTo>
                  <a:cubicBezTo>
                    <a:pt x="125" y="73"/>
                    <a:pt x="125" y="73"/>
                    <a:pt x="125" y="73"/>
                  </a:cubicBezTo>
                  <a:lnTo>
                    <a:pt x="125" y="63"/>
                  </a:lnTo>
                  <a:close/>
                  <a:moveTo>
                    <a:pt x="89" y="11"/>
                  </a:moveTo>
                  <a:cubicBezTo>
                    <a:pt x="57" y="11"/>
                    <a:pt x="57" y="11"/>
                    <a:pt x="57" y="11"/>
                  </a:cubicBezTo>
                  <a:cubicBezTo>
                    <a:pt x="57" y="21"/>
                    <a:pt x="57" y="21"/>
                    <a:pt x="57" y="21"/>
                  </a:cubicBezTo>
                  <a:cubicBezTo>
                    <a:pt x="47" y="21"/>
                    <a:pt x="47" y="21"/>
                    <a:pt x="47" y="21"/>
                  </a:cubicBezTo>
                  <a:cubicBezTo>
                    <a:pt x="47" y="16"/>
                    <a:pt x="47" y="16"/>
                    <a:pt x="47" y="16"/>
                  </a:cubicBezTo>
                  <a:cubicBezTo>
                    <a:pt x="52" y="16"/>
                    <a:pt x="52" y="16"/>
                    <a:pt x="52" y="16"/>
                  </a:cubicBezTo>
                  <a:cubicBezTo>
                    <a:pt x="52" y="0"/>
                    <a:pt x="52" y="0"/>
                    <a:pt x="52" y="0"/>
                  </a:cubicBezTo>
                  <a:cubicBezTo>
                    <a:pt x="94" y="0"/>
                    <a:pt x="94" y="0"/>
                    <a:pt x="94" y="0"/>
                  </a:cubicBezTo>
                  <a:cubicBezTo>
                    <a:pt x="94" y="16"/>
                    <a:pt x="94" y="16"/>
                    <a:pt x="94" y="16"/>
                  </a:cubicBezTo>
                  <a:cubicBezTo>
                    <a:pt x="99" y="16"/>
                    <a:pt x="99" y="16"/>
                    <a:pt x="99" y="16"/>
                  </a:cubicBezTo>
                  <a:cubicBezTo>
                    <a:pt x="99" y="21"/>
                    <a:pt x="99" y="21"/>
                    <a:pt x="99" y="21"/>
                  </a:cubicBezTo>
                  <a:cubicBezTo>
                    <a:pt x="89" y="21"/>
                    <a:pt x="89" y="21"/>
                    <a:pt x="89" y="21"/>
                  </a:cubicBezTo>
                  <a:lnTo>
                    <a:pt x="89" y="11"/>
                  </a:ln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28"/>
            <p:cNvSpPr>
              <a:spLocks noEditPoints="1"/>
            </p:cNvSpPr>
            <p:nvPr/>
          </p:nvSpPr>
          <p:spPr bwMode="auto">
            <a:xfrm>
              <a:off x="3697" y="2028"/>
              <a:ext cx="284" cy="266"/>
            </a:xfrm>
            <a:custGeom>
              <a:avLst/>
              <a:gdLst>
                <a:gd name="T0" fmla="*/ 136 w 146"/>
                <a:gd name="T1" fmla="*/ 136 h 136"/>
                <a:gd name="T2" fmla="*/ 10 w 146"/>
                <a:gd name="T3" fmla="*/ 136 h 136"/>
                <a:gd name="T4" fmla="*/ 0 w 146"/>
                <a:gd name="T5" fmla="*/ 126 h 136"/>
                <a:gd name="T6" fmla="*/ 0 w 146"/>
                <a:gd name="T7" fmla="*/ 79 h 136"/>
                <a:gd name="T8" fmla="*/ 21 w 146"/>
                <a:gd name="T9" fmla="*/ 79 h 136"/>
                <a:gd name="T10" fmla="*/ 21 w 146"/>
                <a:gd name="T11" fmla="*/ 94 h 136"/>
                <a:gd name="T12" fmla="*/ 42 w 146"/>
                <a:gd name="T13" fmla="*/ 94 h 136"/>
                <a:gd name="T14" fmla="*/ 42 w 146"/>
                <a:gd name="T15" fmla="*/ 79 h 136"/>
                <a:gd name="T16" fmla="*/ 104 w 146"/>
                <a:gd name="T17" fmla="*/ 79 h 136"/>
                <a:gd name="T18" fmla="*/ 104 w 146"/>
                <a:gd name="T19" fmla="*/ 94 h 136"/>
                <a:gd name="T20" fmla="*/ 125 w 146"/>
                <a:gd name="T21" fmla="*/ 94 h 136"/>
                <a:gd name="T22" fmla="*/ 125 w 146"/>
                <a:gd name="T23" fmla="*/ 79 h 136"/>
                <a:gd name="T24" fmla="*/ 146 w 146"/>
                <a:gd name="T25" fmla="*/ 79 h 136"/>
                <a:gd name="T26" fmla="*/ 146 w 146"/>
                <a:gd name="T27" fmla="*/ 126 h 136"/>
                <a:gd name="T28" fmla="*/ 136 w 146"/>
                <a:gd name="T29" fmla="*/ 136 h 136"/>
                <a:gd name="T30" fmla="*/ 110 w 146"/>
                <a:gd name="T31" fmla="*/ 89 h 136"/>
                <a:gd name="T32" fmla="*/ 110 w 146"/>
                <a:gd name="T33" fmla="*/ 68 h 136"/>
                <a:gd name="T34" fmla="*/ 120 w 146"/>
                <a:gd name="T35" fmla="*/ 68 h 136"/>
                <a:gd name="T36" fmla="*/ 120 w 146"/>
                <a:gd name="T37" fmla="*/ 89 h 136"/>
                <a:gd name="T38" fmla="*/ 110 w 146"/>
                <a:gd name="T39" fmla="*/ 89 h 136"/>
                <a:gd name="T40" fmla="*/ 26 w 146"/>
                <a:gd name="T41" fmla="*/ 89 h 136"/>
                <a:gd name="T42" fmla="*/ 26 w 146"/>
                <a:gd name="T43" fmla="*/ 68 h 136"/>
                <a:gd name="T44" fmla="*/ 37 w 146"/>
                <a:gd name="T45" fmla="*/ 68 h 136"/>
                <a:gd name="T46" fmla="*/ 37 w 146"/>
                <a:gd name="T47" fmla="*/ 89 h 136"/>
                <a:gd name="T48" fmla="*/ 26 w 146"/>
                <a:gd name="T49" fmla="*/ 89 h 136"/>
                <a:gd name="T50" fmla="*/ 125 w 146"/>
                <a:gd name="T51" fmla="*/ 63 h 136"/>
                <a:gd name="T52" fmla="*/ 104 w 146"/>
                <a:gd name="T53" fmla="*/ 63 h 136"/>
                <a:gd name="T54" fmla="*/ 104 w 146"/>
                <a:gd name="T55" fmla="*/ 73 h 136"/>
                <a:gd name="T56" fmla="*/ 42 w 146"/>
                <a:gd name="T57" fmla="*/ 73 h 136"/>
                <a:gd name="T58" fmla="*/ 42 w 146"/>
                <a:gd name="T59" fmla="*/ 63 h 136"/>
                <a:gd name="T60" fmla="*/ 21 w 146"/>
                <a:gd name="T61" fmla="*/ 63 h 136"/>
                <a:gd name="T62" fmla="*/ 21 w 146"/>
                <a:gd name="T63" fmla="*/ 73 h 136"/>
                <a:gd name="T64" fmla="*/ 0 w 146"/>
                <a:gd name="T65" fmla="*/ 73 h 136"/>
                <a:gd name="T66" fmla="*/ 0 w 146"/>
                <a:gd name="T67" fmla="*/ 37 h 136"/>
                <a:gd name="T68" fmla="*/ 10 w 146"/>
                <a:gd name="T69" fmla="*/ 26 h 136"/>
                <a:gd name="T70" fmla="*/ 136 w 146"/>
                <a:gd name="T71" fmla="*/ 26 h 136"/>
                <a:gd name="T72" fmla="*/ 146 w 146"/>
                <a:gd name="T73" fmla="*/ 37 h 136"/>
                <a:gd name="T74" fmla="*/ 146 w 146"/>
                <a:gd name="T75" fmla="*/ 73 h 136"/>
                <a:gd name="T76" fmla="*/ 125 w 146"/>
                <a:gd name="T77" fmla="*/ 73 h 136"/>
                <a:gd name="T78" fmla="*/ 125 w 146"/>
                <a:gd name="T79" fmla="*/ 63 h 136"/>
                <a:gd name="T80" fmla="*/ 89 w 146"/>
                <a:gd name="T81" fmla="*/ 11 h 136"/>
                <a:gd name="T82" fmla="*/ 57 w 146"/>
                <a:gd name="T83" fmla="*/ 11 h 136"/>
                <a:gd name="T84" fmla="*/ 57 w 146"/>
                <a:gd name="T85" fmla="*/ 21 h 136"/>
                <a:gd name="T86" fmla="*/ 47 w 146"/>
                <a:gd name="T87" fmla="*/ 21 h 136"/>
                <a:gd name="T88" fmla="*/ 47 w 146"/>
                <a:gd name="T89" fmla="*/ 16 h 136"/>
                <a:gd name="T90" fmla="*/ 52 w 146"/>
                <a:gd name="T91" fmla="*/ 16 h 136"/>
                <a:gd name="T92" fmla="*/ 52 w 146"/>
                <a:gd name="T93" fmla="*/ 0 h 136"/>
                <a:gd name="T94" fmla="*/ 94 w 146"/>
                <a:gd name="T95" fmla="*/ 0 h 136"/>
                <a:gd name="T96" fmla="*/ 94 w 146"/>
                <a:gd name="T97" fmla="*/ 16 h 136"/>
                <a:gd name="T98" fmla="*/ 99 w 146"/>
                <a:gd name="T99" fmla="*/ 16 h 136"/>
                <a:gd name="T100" fmla="*/ 99 w 146"/>
                <a:gd name="T101" fmla="*/ 21 h 136"/>
                <a:gd name="T102" fmla="*/ 89 w 146"/>
                <a:gd name="T103" fmla="*/ 21 h 136"/>
                <a:gd name="T104" fmla="*/ 89 w 146"/>
                <a:gd name="T105"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36">
                  <a:moveTo>
                    <a:pt x="136" y="136"/>
                  </a:moveTo>
                  <a:cubicBezTo>
                    <a:pt x="10" y="136"/>
                    <a:pt x="10" y="136"/>
                    <a:pt x="10" y="136"/>
                  </a:cubicBezTo>
                  <a:cubicBezTo>
                    <a:pt x="5" y="136"/>
                    <a:pt x="0" y="131"/>
                    <a:pt x="0" y="126"/>
                  </a:cubicBezTo>
                  <a:cubicBezTo>
                    <a:pt x="0" y="79"/>
                    <a:pt x="0" y="79"/>
                    <a:pt x="0" y="79"/>
                  </a:cubicBezTo>
                  <a:cubicBezTo>
                    <a:pt x="21" y="79"/>
                    <a:pt x="21" y="79"/>
                    <a:pt x="21" y="79"/>
                  </a:cubicBezTo>
                  <a:cubicBezTo>
                    <a:pt x="21" y="94"/>
                    <a:pt x="21" y="94"/>
                    <a:pt x="21" y="94"/>
                  </a:cubicBezTo>
                  <a:cubicBezTo>
                    <a:pt x="42" y="94"/>
                    <a:pt x="42" y="94"/>
                    <a:pt x="42" y="94"/>
                  </a:cubicBezTo>
                  <a:cubicBezTo>
                    <a:pt x="42" y="79"/>
                    <a:pt x="42" y="79"/>
                    <a:pt x="42" y="79"/>
                  </a:cubicBezTo>
                  <a:cubicBezTo>
                    <a:pt x="104" y="79"/>
                    <a:pt x="104" y="79"/>
                    <a:pt x="104" y="79"/>
                  </a:cubicBezTo>
                  <a:cubicBezTo>
                    <a:pt x="104" y="94"/>
                    <a:pt x="104" y="94"/>
                    <a:pt x="104" y="94"/>
                  </a:cubicBezTo>
                  <a:cubicBezTo>
                    <a:pt x="125" y="94"/>
                    <a:pt x="125" y="94"/>
                    <a:pt x="125" y="94"/>
                  </a:cubicBezTo>
                  <a:cubicBezTo>
                    <a:pt x="125" y="79"/>
                    <a:pt x="125" y="79"/>
                    <a:pt x="125" y="79"/>
                  </a:cubicBezTo>
                  <a:cubicBezTo>
                    <a:pt x="146" y="79"/>
                    <a:pt x="146" y="79"/>
                    <a:pt x="146" y="79"/>
                  </a:cubicBezTo>
                  <a:cubicBezTo>
                    <a:pt x="146" y="126"/>
                    <a:pt x="146" y="126"/>
                    <a:pt x="146" y="126"/>
                  </a:cubicBezTo>
                  <a:cubicBezTo>
                    <a:pt x="146" y="131"/>
                    <a:pt x="142" y="136"/>
                    <a:pt x="136" y="136"/>
                  </a:cubicBezTo>
                  <a:close/>
                  <a:moveTo>
                    <a:pt x="110" y="89"/>
                  </a:moveTo>
                  <a:cubicBezTo>
                    <a:pt x="110" y="68"/>
                    <a:pt x="110" y="68"/>
                    <a:pt x="110" y="68"/>
                  </a:cubicBezTo>
                  <a:cubicBezTo>
                    <a:pt x="120" y="68"/>
                    <a:pt x="120" y="68"/>
                    <a:pt x="120" y="68"/>
                  </a:cubicBezTo>
                  <a:cubicBezTo>
                    <a:pt x="120" y="89"/>
                    <a:pt x="120" y="89"/>
                    <a:pt x="120" y="89"/>
                  </a:cubicBezTo>
                  <a:lnTo>
                    <a:pt x="110" y="89"/>
                  </a:lnTo>
                  <a:close/>
                  <a:moveTo>
                    <a:pt x="26" y="89"/>
                  </a:moveTo>
                  <a:cubicBezTo>
                    <a:pt x="26" y="68"/>
                    <a:pt x="26" y="68"/>
                    <a:pt x="26" y="68"/>
                  </a:cubicBezTo>
                  <a:cubicBezTo>
                    <a:pt x="37" y="68"/>
                    <a:pt x="37" y="68"/>
                    <a:pt x="37" y="68"/>
                  </a:cubicBezTo>
                  <a:cubicBezTo>
                    <a:pt x="37" y="89"/>
                    <a:pt x="37" y="89"/>
                    <a:pt x="37" y="89"/>
                  </a:cubicBezTo>
                  <a:lnTo>
                    <a:pt x="26" y="89"/>
                  </a:lnTo>
                  <a:close/>
                  <a:moveTo>
                    <a:pt x="125" y="63"/>
                  </a:moveTo>
                  <a:cubicBezTo>
                    <a:pt x="104" y="63"/>
                    <a:pt x="104" y="63"/>
                    <a:pt x="104" y="63"/>
                  </a:cubicBezTo>
                  <a:cubicBezTo>
                    <a:pt x="104" y="73"/>
                    <a:pt x="104" y="73"/>
                    <a:pt x="104" y="73"/>
                  </a:cubicBezTo>
                  <a:cubicBezTo>
                    <a:pt x="42" y="73"/>
                    <a:pt x="42" y="73"/>
                    <a:pt x="42" y="73"/>
                  </a:cubicBezTo>
                  <a:cubicBezTo>
                    <a:pt x="42" y="63"/>
                    <a:pt x="42" y="63"/>
                    <a:pt x="42" y="63"/>
                  </a:cubicBezTo>
                  <a:cubicBezTo>
                    <a:pt x="21" y="63"/>
                    <a:pt x="21" y="63"/>
                    <a:pt x="21" y="63"/>
                  </a:cubicBezTo>
                  <a:cubicBezTo>
                    <a:pt x="21" y="73"/>
                    <a:pt x="21" y="73"/>
                    <a:pt x="21" y="73"/>
                  </a:cubicBezTo>
                  <a:cubicBezTo>
                    <a:pt x="0" y="73"/>
                    <a:pt x="0" y="73"/>
                    <a:pt x="0" y="73"/>
                  </a:cubicBezTo>
                  <a:cubicBezTo>
                    <a:pt x="0" y="37"/>
                    <a:pt x="0" y="37"/>
                    <a:pt x="0" y="37"/>
                  </a:cubicBezTo>
                  <a:cubicBezTo>
                    <a:pt x="0" y="31"/>
                    <a:pt x="5" y="26"/>
                    <a:pt x="10" y="26"/>
                  </a:cubicBezTo>
                  <a:cubicBezTo>
                    <a:pt x="136" y="26"/>
                    <a:pt x="136" y="26"/>
                    <a:pt x="136" y="26"/>
                  </a:cubicBezTo>
                  <a:cubicBezTo>
                    <a:pt x="142" y="26"/>
                    <a:pt x="146" y="31"/>
                    <a:pt x="146" y="37"/>
                  </a:cubicBezTo>
                  <a:cubicBezTo>
                    <a:pt x="146" y="73"/>
                    <a:pt x="146" y="73"/>
                    <a:pt x="146" y="73"/>
                  </a:cubicBezTo>
                  <a:cubicBezTo>
                    <a:pt x="125" y="73"/>
                    <a:pt x="125" y="73"/>
                    <a:pt x="125" y="73"/>
                  </a:cubicBezTo>
                  <a:lnTo>
                    <a:pt x="125" y="63"/>
                  </a:lnTo>
                  <a:close/>
                  <a:moveTo>
                    <a:pt x="89" y="11"/>
                  </a:moveTo>
                  <a:cubicBezTo>
                    <a:pt x="57" y="11"/>
                    <a:pt x="57" y="11"/>
                    <a:pt x="57" y="11"/>
                  </a:cubicBezTo>
                  <a:cubicBezTo>
                    <a:pt x="57" y="21"/>
                    <a:pt x="57" y="21"/>
                    <a:pt x="57" y="21"/>
                  </a:cubicBezTo>
                  <a:cubicBezTo>
                    <a:pt x="47" y="21"/>
                    <a:pt x="47" y="21"/>
                    <a:pt x="47" y="21"/>
                  </a:cubicBezTo>
                  <a:cubicBezTo>
                    <a:pt x="47" y="16"/>
                    <a:pt x="47" y="16"/>
                    <a:pt x="47" y="16"/>
                  </a:cubicBezTo>
                  <a:cubicBezTo>
                    <a:pt x="52" y="16"/>
                    <a:pt x="52" y="16"/>
                    <a:pt x="52" y="16"/>
                  </a:cubicBezTo>
                  <a:cubicBezTo>
                    <a:pt x="52" y="0"/>
                    <a:pt x="52" y="0"/>
                    <a:pt x="52" y="0"/>
                  </a:cubicBezTo>
                  <a:cubicBezTo>
                    <a:pt x="94" y="0"/>
                    <a:pt x="94" y="0"/>
                    <a:pt x="94" y="0"/>
                  </a:cubicBezTo>
                  <a:cubicBezTo>
                    <a:pt x="94" y="16"/>
                    <a:pt x="94" y="16"/>
                    <a:pt x="94" y="16"/>
                  </a:cubicBezTo>
                  <a:cubicBezTo>
                    <a:pt x="99" y="16"/>
                    <a:pt x="99" y="16"/>
                    <a:pt x="99" y="16"/>
                  </a:cubicBezTo>
                  <a:cubicBezTo>
                    <a:pt x="99" y="21"/>
                    <a:pt x="99" y="21"/>
                    <a:pt x="99" y="21"/>
                  </a:cubicBezTo>
                  <a:cubicBezTo>
                    <a:pt x="89" y="21"/>
                    <a:pt x="89" y="21"/>
                    <a:pt x="89" y="21"/>
                  </a:cubicBezTo>
                  <a:lnTo>
                    <a:pt x="89" y="11"/>
                  </a:ln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5" name="Group 31"/>
          <p:cNvGrpSpPr>
            <a:grpSpLocks noChangeAspect="1"/>
          </p:cNvGrpSpPr>
          <p:nvPr/>
        </p:nvGrpSpPr>
        <p:grpSpPr bwMode="auto">
          <a:xfrm>
            <a:off x="10275085" y="3417098"/>
            <a:ext cx="373353" cy="403489"/>
            <a:chOff x="6137" y="2041"/>
            <a:chExt cx="223" cy="241"/>
          </a:xfrm>
        </p:grpSpPr>
        <p:sp>
          <p:nvSpPr>
            <p:cNvPr id="92" name="Freeform 32"/>
            <p:cNvSpPr>
              <a:spLocks noEditPoints="1"/>
            </p:cNvSpPr>
            <p:nvPr/>
          </p:nvSpPr>
          <p:spPr bwMode="auto">
            <a:xfrm>
              <a:off x="6137" y="2041"/>
              <a:ext cx="223" cy="241"/>
            </a:xfrm>
            <a:custGeom>
              <a:avLst/>
              <a:gdLst>
                <a:gd name="T0" fmla="*/ 163 w 169"/>
                <a:gd name="T1" fmla="*/ 137 h 182"/>
                <a:gd name="T2" fmla="*/ 85 w 169"/>
                <a:gd name="T3" fmla="*/ 182 h 182"/>
                <a:gd name="T4" fmla="*/ 7 w 169"/>
                <a:gd name="T5" fmla="*/ 137 h 182"/>
                <a:gd name="T6" fmla="*/ 7 w 169"/>
                <a:gd name="T7" fmla="*/ 46 h 182"/>
                <a:gd name="T8" fmla="*/ 85 w 169"/>
                <a:gd name="T9" fmla="*/ 0 h 182"/>
                <a:gd name="T10" fmla="*/ 163 w 169"/>
                <a:gd name="T11" fmla="*/ 46 h 182"/>
                <a:gd name="T12" fmla="*/ 13 w 169"/>
                <a:gd name="T13" fmla="*/ 49 h 182"/>
                <a:gd name="T14" fmla="*/ 49 w 169"/>
                <a:gd name="T15" fmla="*/ 70 h 182"/>
                <a:gd name="T16" fmla="*/ 13 w 169"/>
                <a:gd name="T17" fmla="*/ 49 h 182"/>
                <a:gd name="T18" fmla="*/ 34 w 169"/>
                <a:gd name="T19" fmla="*/ 91 h 182"/>
                <a:gd name="T20" fmla="*/ 48 w 169"/>
                <a:gd name="T21" fmla="*/ 91 h 182"/>
                <a:gd name="T22" fmla="*/ 49 w 169"/>
                <a:gd name="T23" fmla="*/ 113 h 182"/>
                <a:gd name="T24" fmla="*/ 14 w 169"/>
                <a:gd name="T25" fmla="*/ 133 h 182"/>
                <a:gd name="T26" fmla="*/ 49 w 169"/>
                <a:gd name="T27" fmla="*/ 113 h 182"/>
                <a:gd name="T28" fmla="*/ 104 w 169"/>
                <a:gd name="T29" fmla="*/ 124 h 182"/>
                <a:gd name="T30" fmla="*/ 111 w 169"/>
                <a:gd name="T31" fmla="*/ 136 h 182"/>
                <a:gd name="T32" fmla="*/ 85 w 169"/>
                <a:gd name="T33" fmla="*/ 175 h 182"/>
                <a:gd name="T34" fmla="*/ 85 w 169"/>
                <a:gd name="T35" fmla="*/ 134 h 182"/>
                <a:gd name="T36" fmla="*/ 85 w 169"/>
                <a:gd name="T37" fmla="*/ 175 h 182"/>
                <a:gd name="T38" fmla="*/ 76 w 169"/>
                <a:gd name="T39" fmla="*/ 129 h 182"/>
                <a:gd name="T40" fmla="*/ 57 w 169"/>
                <a:gd name="T41" fmla="*/ 118 h 182"/>
                <a:gd name="T42" fmla="*/ 57 w 169"/>
                <a:gd name="T43" fmla="*/ 64 h 182"/>
                <a:gd name="T44" fmla="*/ 76 w 169"/>
                <a:gd name="T45" fmla="*/ 53 h 182"/>
                <a:gd name="T46" fmla="*/ 57 w 169"/>
                <a:gd name="T47" fmla="*/ 64 h 182"/>
                <a:gd name="T48" fmla="*/ 62 w 169"/>
                <a:gd name="T49" fmla="*/ 40 h 182"/>
                <a:gd name="T50" fmla="*/ 109 w 169"/>
                <a:gd name="T51" fmla="*/ 40 h 182"/>
                <a:gd name="T52" fmla="*/ 110 w 169"/>
                <a:gd name="T53" fmla="*/ 47 h 182"/>
                <a:gd name="T54" fmla="*/ 103 w 169"/>
                <a:gd name="T55" fmla="*/ 58 h 182"/>
                <a:gd name="T56" fmla="*/ 110 w 169"/>
                <a:gd name="T57" fmla="*/ 47 h 182"/>
                <a:gd name="T58" fmla="*/ 100 w 169"/>
                <a:gd name="T59" fmla="*/ 65 h 182"/>
                <a:gd name="T60" fmla="*/ 70 w 169"/>
                <a:gd name="T61" fmla="*/ 65 h 182"/>
                <a:gd name="T62" fmla="*/ 55 w 169"/>
                <a:gd name="T63" fmla="*/ 91 h 182"/>
                <a:gd name="T64" fmla="*/ 70 w 169"/>
                <a:gd name="T65" fmla="*/ 117 h 182"/>
                <a:gd name="T66" fmla="*/ 100 w 169"/>
                <a:gd name="T67" fmla="*/ 117 h 182"/>
                <a:gd name="T68" fmla="*/ 115 w 169"/>
                <a:gd name="T69" fmla="*/ 91 h 182"/>
                <a:gd name="T70" fmla="*/ 156 w 169"/>
                <a:gd name="T71" fmla="*/ 133 h 182"/>
                <a:gd name="T72" fmla="*/ 122 w 169"/>
                <a:gd name="T73" fmla="*/ 112 h 182"/>
                <a:gd name="T74" fmla="*/ 156 w 169"/>
                <a:gd name="T75" fmla="*/ 133 h 182"/>
                <a:gd name="T76" fmla="*/ 136 w 169"/>
                <a:gd name="T77" fmla="*/ 91 h 182"/>
                <a:gd name="T78" fmla="*/ 123 w 169"/>
                <a:gd name="T79" fmla="*/ 91 h 182"/>
                <a:gd name="T80" fmla="*/ 157 w 169"/>
                <a:gd name="T81" fmla="*/ 49 h 182"/>
                <a:gd name="T82" fmla="*/ 122 w 169"/>
                <a:gd name="T83" fmla="*/ 70 h 182"/>
                <a:gd name="T84" fmla="*/ 157 w 169"/>
                <a:gd name="T85" fmla="*/ 49 h 182"/>
                <a:gd name="T86" fmla="*/ 71 w 169"/>
                <a:gd name="T87" fmla="*/ 90 h 182"/>
                <a:gd name="T88" fmla="*/ 101 w 169"/>
                <a:gd name="T8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82">
                  <a:moveTo>
                    <a:pt x="146" y="91"/>
                  </a:moveTo>
                  <a:cubicBezTo>
                    <a:pt x="162" y="109"/>
                    <a:pt x="169" y="126"/>
                    <a:pt x="163" y="137"/>
                  </a:cubicBezTo>
                  <a:cubicBezTo>
                    <a:pt x="157" y="148"/>
                    <a:pt x="138" y="150"/>
                    <a:pt x="116" y="144"/>
                  </a:cubicBezTo>
                  <a:cubicBezTo>
                    <a:pt x="109" y="167"/>
                    <a:pt x="98" y="182"/>
                    <a:pt x="85" y="182"/>
                  </a:cubicBezTo>
                  <a:cubicBezTo>
                    <a:pt x="73" y="182"/>
                    <a:pt x="62" y="167"/>
                    <a:pt x="55" y="144"/>
                  </a:cubicBezTo>
                  <a:cubicBezTo>
                    <a:pt x="32" y="150"/>
                    <a:pt x="13" y="148"/>
                    <a:pt x="7" y="137"/>
                  </a:cubicBezTo>
                  <a:cubicBezTo>
                    <a:pt x="1" y="126"/>
                    <a:pt x="8" y="109"/>
                    <a:pt x="24" y="91"/>
                  </a:cubicBezTo>
                  <a:cubicBezTo>
                    <a:pt x="8" y="74"/>
                    <a:pt x="0" y="57"/>
                    <a:pt x="7" y="46"/>
                  </a:cubicBezTo>
                  <a:cubicBezTo>
                    <a:pt x="13" y="35"/>
                    <a:pt x="31" y="32"/>
                    <a:pt x="55" y="38"/>
                  </a:cubicBezTo>
                  <a:cubicBezTo>
                    <a:pt x="62" y="15"/>
                    <a:pt x="73" y="0"/>
                    <a:pt x="85" y="0"/>
                  </a:cubicBezTo>
                  <a:cubicBezTo>
                    <a:pt x="98" y="0"/>
                    <a:pt x="109" y="15"/>
                    <a:pt x="116" y="38"/>
                  </a:cubicBezTo>
                  <a:cubicBezTo>
                    <a:pt x="139" y="32"/>
                    <a:pt x="157" y="35"/>
                    <a:pt x="163" y="46"/>
                  </a:cubicBezTo>
                  <a:cubicBezTo>
                    <a:pt x="169" y="57"/>
                    <a:pt x="162" y="74"/>
                    <a:pt x="146" y="91"/>
                  </a:cubicBezTo>
                  <a:close/>
                  <a:moveTo>
                    <a:pt x="13" y="49"/>
                  </a:moveTo>
                  <a:cubicBezTo>
                    <a:pt x="8" y="58"/>
                    <a:pt x="15" y="72"/>
                    <a:pt x="29" y="86"/>
                  </a:cubicBezTo>
                  <a:cubicBezTo>
                    <a:pt x="35" y="81"/>
                    <a:pt x="41" y="75"/>
                    <a:pt x="49" y="70"/>
                  </a:cubicBezTo>
                  <a:cubicBezTo>
                    <a:pt x="50" y="61"/>
                    <a:pt x="51" y="52"/>
                    <a:pt x="53" y="45"/>
                  </a:cubicBezTo>
                  <a:cubicBezTo>
                    <a:pt x="33" y="40"/>
                    <a:pt x="18" y="41"/>
                    <a:pt x="13" y="49"/>
                  </a:cubicBezTo>
                  <a:close/>
                  <a:moveTo>
                    <a:pt x="48" y="80"/>
                  </a:moveTo>
                  <a:cubicBezTo>
                    <a:pt x="43" y="83"/>
                    <a:pt x="38" y="87"/>
                    <a:pt x="34" y="91"/>
                  </a:cubicBezTo>
                  <a:cubicBezTo>
                    <a:pt x="38" y="95"/>
                    <a:pt x="43" y="99"/>
                    <a:pt x="48" y="103"/>
                  </a:cubicBezTo>
                  <a:cubicBezTo>
                    <a:pt x="48" y="99"/>
                    <a:pt x="48" y="95"/>
                    <a:pt x="48" y="91"/>
                  </a:cubicBezTo>
                  <a:cubicBezTo>
                    <a:pt x="48" y="87"/>
                    <a:pt x="48" y="83"/>
                    <a:pt x="48" y="80"/>
                  </a:cubicBezTo>
                  <a:close/>
                  <a:moveTo>
                    <a:pt x="49" y="113"/>
                  </a:moveTo>
                  <a:cubicBezTo>
                    <a:pt x="41" y="107"/>
                    <a:pt x="35" y="102"/>
                    <a:pt x="29" y="96"/>
                  </a:cubicBezTo>
                  <a:cubicBezTo>
                    <a:pt x="15" y="111"/>
                    <a:pt x="9" y="124"/>
                    <a:pt x="14" y="133"/>
                  </a:cubicBezTo>
                  <a:cubicBezTo>
                    <a:pt x="18" y="141"/>
                    <a:pt x="33" y="142"/>
                    <a:pt x="53" y="137"/>
                  </a:cubicBezTo>
                  <a:cubicBezTo>
                    <a:pt x="51" y="130"/>
                    <a:pt x="50" y="122"/>
                    <a:pt x="49" y="113"/>
                  </a:cubicBezTo>
                  <a:close/>
                  <a:moveTo>
                    <a:pt x="114" y="118"/>
                  </a:moveTo>
                  <a:cubicBezTo>
                    <a:pt x="110" y="120"/>
                    <a:pt x="107" y="122"/>
                    <a:pt x="104" y="124"/>
                  </a:cubicBezTo>
                  <a:cubicBezTo>
                    <a:pt x="101" y="126"/>
                    <a:pt x="97" y="128"/>
                    <a:pt x="94" y="129"/>
                  </a:cubicBezTo>
                  <a:cubicBezTo>
                    <a:pt x="100" y="132"/>
                    <a:pt x="105" y="134"/>
                    <a:pt x="111" y="136"/>
                  </a:cubicBezTo>
                  <a:cubicBezTo>
                    <a:pt x="112" y="130"/>
                    <a:pt x="113" y="124"/>
                    <a:pt x="114" y="118"/>
                  </a:cubicBezTo>
                  <a:close/>
                  <a:moveTo>
                    <a:pt x="85" y="175"/>
                  </a:moveTo>
                  <a:cubicBezTo>
                    <a:pt x="95" y="175"/>
                    <a:pt x="103" y="162"/>
                    <a:pt x="109" y="143"/>
                  </a:cubicBezTo>
                  <a:cubicBezTo>
                    <a:pt x="101" y="140"/>
                    <a:pt x="93" y="137"/>
                    <a:pt x="85" y="134"/>
                  </a:cubicBezTo>
                  <a:cubicBezTo>
                    <a:pt x="77" y="137"/>
                    <a:pt x="69" y="140"/>
                    <a:pt x="62" y="142"/>
                  </a:cubicBezTo>
                  <a:cubicBezTo>
                    <a:pt x="67" y="162"/>
                    <a:pt x="76" y="175"/>
                    <a:pt x="85" y="175"/>
                  </a:cubicBezTo>
                  <a:close/>
                  <a:moveTo>
                    <a:pt x="60" y="135"/>
                  </a:moveTo>
                  <a:cubicBezTo>
                    <a:pt x="65" y="134"/>
                    <a:pt x="70" y="132"/>
                    <a:pt x="76" y="129"/>
                  </a:cubicBezTo>
                  <a:cubicBezTo>
                    <a:pt x="73" y="128"/>
                    <a:pt x="69" y="126"/>
                    <a:pt x="66" y="124"/>
                  </a:cubicBezTo>
                  <a:cubicBezTo>
                    <a:pt x="63" y="122"/>
                    <a:pt x="60" y="120"/>
                    <a:pt x="57" y="118"/>
                  </a:cubicBezTo>
                  <a:cubicBezTo>
                    <a:pt x="58" y="124"/>
                    <a:pt x="59" y="130"/>
                    <a:pt x="60" y="135"/>
                  </a:cubicBezTo>
                  <a:close/>
                  <a:moveTo>
                    <a:pt x="57" y="64"/>
                  </a:moveTo>
                  <a:cubicBezTo>
                    <a:pt x="60" y="62"/>
                    <a:pt x="63" y="60"/>
                    <a:pt x="66" y="58"/>
                  </a:cubicBezTo>
                  <a:cubicBezTo>
                    <a:pt x="70" y="56"/>
                    <a:pt x="73" y="55"/>
                    <a:pt x="76" y="53"/>
                  </a:cubicBezTo>
                  <a:cubicBezTo>
                    <a:pt x="70" y="51"/>
                    <a:pt x="65" y="48"/>
                    <a:pt x="60" y="47"/>
                  </a:cubicBezTo>
                  <a:cubicBezTo>
                    <a:pt x="59" y="52"/>
                    <a:pt x="58" y="58"/>
                    <a:pt x="57" y="64"/>
                  </a:cubicBezTo>
                  <a:close/>
                  <a:moveTo>
                    <a:pt x="85" y="8"/>
                  </a:moveTo>
                  <a:cubicBezTo>
                    <a:pt x="76" y="8"/>
                    <a:pt x="67" y="20"/>
                    <a:pt x="62" y="40"/>
                  </a:cubicBezTo>
                  <a:cubicBezTo>
                    <a:pt x="69" y="42"/>
                    <a:pt x="77" y="45"/>
                    <a:pt x="85" y="49"/>
                  </a:cubicBezTo>
                  <a:cubicBezTo>
                    <a:pt x="93" y="45"/>
                    <a:pt x="101" y="42"/>
                    <a:pt x="109" y="40"/>
                  </a:cubicBezTo>
                  <a:cubicBezTo>
                    <a:pt x="103" y="20"/>
                    <a:pt x="95" y="8"/>
                    <a:pt x="85" y="8"/>
                  </a:cubicBezTo>
                  <a:close/>
                  <a:moveTo>
                    <a:pt x="110" y="47"/>
                  </a:moveTo>
                  <a:cubicBezTo>
                    <a:pt x="105" y="48"/>
                    <a:pt x="99" y="50"/>
                    <a:pt x="94" y="53"/>
                  </a:cubicBezTo>
                  <a:cubicBezTo>
                    <a:pt x="97" y="55"/>
                    <a:pt x="100" y="56"/>
                    <a:pt x="103" y="58"/>
                  </a:cubicBezTo>
                  <a:cubicBezTo>
                    <a:pt x="107" y="60"/>
                    <a:pt x="110" y="62"/>
                    <a:pt x="114" y="65"/>
                  </a:cubicBezTo>
                  <a:cubicBezTo>
                    <a:pt x="113" y="58"/>
                    <a:pt x="112" y="52"/>
                    <a:pt x="110" y="47"/>
                  </a:cubicBezTo>
                  <a:close/>
                  <a:moveTo>
                    <a:pt x="115" y="74"/>
                  </a:moveTo>
                  <a:cubicBezTo>
                    <a:pt x="110" y="71"/>
                    <a:pt x="105" y="68"/>
                    <a:pt x="100" y="65"/>
                  </a:cubicBezTo>
                  <a:cubicBezTo>
                    <a:pt x="95" y="62"/>
                    <a:pt x="90" y="59"/>
                    <a:pt x="85" y="57"/>
                  </a:cubicBezTo>
                  <a:cubicBezTo>
                    <a:pt x="80" y="59"/>
                    <a:pt x="75" y="62"/>
                    <a:pt x="70" y="65"/>
                  </a:cubicBezTo>
                  <a:cubicBezTo>
                    <a:pt x="65" y="68"/>
                    <a:pt x="60" y="71"/>
                    <a:pt x="56" y="74"/>
                  </a:cubicBezTo>
                  <a:cubicBezTo>
                    <a:pt x="55" y="79"/>
                    <a:pt x="55" y="85"/>
                    <a:pt x="55" y="91"/>
                  </a:cubicBezTo>
                  <a:cubicBezTo>
                    <a:pt x="55" y="97"/>
                    <a:pt x="55" y="103"/>
                    <a:pt x="56" y="109"/>
                  </a:cubicBezTo>
                  <a:cubicBezTo>
                    <a:pt x="60" y="112"/>
                    <a:pt x="65" y="115"/>
                    <a:pt x="70" y="117"/>
                  </a:cubicBezTo>
                  <a:cubicBezTo>
                    <a:pt x="75" y="120"/>
                    <a:pt x="80" y="123"/>
                    <a:pt x="85" y="125"/>
                  </a:cubicBezTo>
                  <a:cubicBezTo>
                    <a:pt x="90" y="123"/>
                    <a:pt x="95" y="120"/>
                    <a:pt x="100" y="117"/>
                  </a:cubicBezTo>
                  <a:cubicBezTo>
                    <a:pt x="105" y="114"/>
                    <a:pt x="110" y="111"/>
                    <a:pt x="114" y="108"/>
                  </a:cubicBezTo>
                  <a:cubicBezTo>
                    <a:pt x="115" y="103"/>
                    <a:pt x="115" y="97"/>
                    <a:pt x="115" y="91"/>
                  </a:cubicBezTo>
                  <a:cubicBezTo>
                    <a:pt x="115" y="85"/>
                    <a:pt x="115" y="80"/>
                    <a:pt x="115" y="74"/>
                  </a:cubicBezTo>
                  <a:close/>
                  <a:moveTo>
                    <a:pt x="156" y="133"/>
                  </a:moveTo>
                  <a:cubicBezTo>
                    <a:pt x="161" y="124"/>
                    <a:pt x="155" y="111"/>
                    <a:pt x="141" y="96"/>
                  </a:cubicBezTo>
                  <a:cubicBezTo>
                    <a:pt x="135" y="102"/>
                    <a:pt x="129" y="107"/>
                    <a:pt x="122" y="112"/>
                  </a:cubicBezTo>
                  <a:cubicBezTo>
                    <a:pt x="121" y="121"/>
                    <a:pt x="119" y="130"/>
                    <a:pt x="117" y="138"/>
                  </a:cubicBezTo>
                  <a:cubicBezTo>
                    <a:pt x="137" y="142"/>
                    <a:pt x="151" y="141"/>
                    <a:pt x="156" y="133"/>
                  </a:cubicBezTo>
                  <a:close/>
                  <a:moveTo>
                    <a:pt x="122" y="102"/>
                  </a:moveTo>
                  <a:cubicBezTo>
                    <a:pt x="127" y="99"/>
                    <a:pt x="132" y="95"/>
                    <a:pt x="136" y="91"/>
                  </a:cubicBezTo>
                  <a:cubicBezTo>
                    <a:pt x="132" y="88"/>
                    <a:pt x="127" y="84"/>
                    <a:pt x="122" y="80"/>
                  </a:cubicBezTo>
                  <a:cubicBezTo>
                    <a:pt x="123" y="84"/>
                    <a:pt x="123" y="87"/>
                    <a:pt x="123" y="91"/>
                  </a:cubicBezTo>
                  <a:cubicBezTo>
                    <a:pt x="123" y="95"/>
                    <a:pt x="123" y="99"/>
                    <a:pt x="122" y="102"/>
                  </a:cubicBezTo>
                  <a:close/>
                  <a:moveTo>
                    <a:pt x="157" y="49"/>
                  </a:moveTo>
                  <a:cubicBezTo>
                    <a:pt x="152" y="41"/>
                    <a:pt x="137" y="40"/>
                    <a:pt x="117" y="45"/>
                  </a:cubicBezTo>
                  <a:cubicBezTo>
                    <a:pt x="119" y="53"/>
                    <a:pt x="121" y="61"/>
                    <a:pt x="122" y="70"/>
                  </a:cubicBezTo>
                  <a:cubicBezTo>
                    <a:pt x="129" y="75"/>
                    <a:pt x="135" y="81"/>
                    <a:pt x="141" y="86"/>
                  </a:cubicBezTo>
                  <a:cubicBezTo>
                    <a:pt x="155" y="72"/>
                    <a:pt x="162" y="58"/>
                    <a:pt x="157" y="49"/>
                  </a:cubicBezTo>
                  <a:close/>
                  <a:moveTo>
                    <a:pt x="86" y="106"/>
                  </a:moveTo>
                  <a:cubicBezTo>
                    <a:pt x="78" y="106"/>
                    <a:pt x="71" y="99"/>
                    <a:pt x="71" y="90"/>
                  </a:cubicBezTo>
                  <a:cubicBezTo>
                    <a:pt x="71" y="82"/>
                    <a:pt x="78" y="75"/>
                    <a:pt x="86" y="75"/>
                  </a:cubicBezTo>
                  <a:cubicBezTo>
                    <a:pt x="95" y="75"/>
                    <a:pt x="101" y="82"/>
                    <a:pt x="101" y="90"/>
                  </a:cubicBezTo>
                  <a:cubicBezTo>
                    <a:pt x="101" y="99"/>
                    <a:pt x="95" y="106"/>
                    <a:pt x="86" y="10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93" name="Freeform 33"/>
            <p:cNvSpPr>
              <a:spLocks noEditPoints="1"/>
            </p:cNvSpPr>
            <p:nvPr/>
          </p:nvSpPr>
          <p:spPr bwMode="auto">
            <a:xfrm>
              <a:off x="6137" y="2041"/>
              <a:ext cx="223" cy="241"/>
            </a:xfrm>
            <a:custGeom>
              <a:avLst/>
              <a:gdLst>
                <a:gd name="T0" fmla="*/ 163 w 169"/>
                <a:gd name="T1" fmla="*/ 137 h 182"/>
                <a:gd name="T2" fmla="*/ 85 w 169"/>
                <a:gd name="T3" fmla="*/ 182 h 182"/>
                <a:gd name="T4" fmla="*/ 7 w 169"/>
                <a:gd name="T5" fmla="*/ 137 h 182"/>
                <a:gd name="T6" fmla="*/ 7 w 169"/>
                <a:gd name="T7" fmla="*/ 46 h 182"/>
                <a:gd name="T8" fmla="*/ 85 w 169"/>
                <a:gd name="T9" fmla="*/ 0 h 182"/>
                <a:gd name="T10" fmla="*/ 163 w 169"/>
                <a:gd name="T11" fmla="*/ 46 h 182"/>
                <a:gd name="T12" fmla="*/ 13 w 169"/>
                <a:gd name="T13" fmla="*/ 49 h 182"/>
                <a:gd name="T14" fmla="*/ 49 w 169"/>
                <a:gd name="T15" fmla="*/ 70 h 182"/>
                <a:gd name="T16" fmla="*/ 13 w 169"/>
                <a:gd name="T17" fmla="*/ 49 h 182"/>
                <a:gd name="T18" fmla="*/ 34 w 169"/>
                <a:gd name="T19" fmla="*/ 91 h 182"/>
                <a:gd name="T20" fmla="*/ 48 w 169"/>
                <a:gd name="T21" fmla="*/ 91 h 182"/>
                <a:gd name="T22" fmla="*/ 49 w 169"/>
                <a:gd name="T23" fmla="*/ 113 h 182"/>
                <a:gd name="T24" fmla="*/ 14 w 169"/>
                <a:gd name="T25" fmla="*/ 133 h 182"/>
                <a:gd name="T26" fmla="*/ 49 w 169"/>
                <a:gd name="T27" fmla="*/ 113 h 182"/>
                <a:gd name="T28" fmla="*/ 104 w 169"/>
                <a:gd name="T29" fmla="*/ 124 h 182"/>
                <a:gd name="T30" fmla="*/ 111 w 169"/>
                <a:gd name="T31" fmla="*/ 136 h 182"/>
                <a:gd name="T32" fmla="*/ 85 w 169"/>
                <a:gd name="T33" fmla="*/ 175 h 182"/>
                <a:gd name="T34" fmla="*/ 85 w 169"/>
                <a:gd name="T35" fmla="*/ 134 h 182"/>
                <a:gd name="T36" fmla="*/ 85 w 169"/>
                <a:gd name="T37" fmla="*/ 175 h 182"/>
                <a:gd name="T38" fmla="*/ 76 w 169"/>
                <a:gd name="T39" fmla="*/ 129 h 182"/>
                <a:gd name="T40" fmla="*/ 57 w 169"/>
                <a:gd name="T41" fmla="*/ 118 h 182"/>
                <a:gd name="T42" fmla="*/ 57 w 169"/>
                <a:gd name="T43" fmla="*/ 64 h 182"/>
                <a:gd name="T44" fmla="*/ 76 w 169"/>
                <a:gd name="T45" fmla="*/ 53 h 182"/>
                <a:gd name="T46" fmla="*/ 57 w 169"/>
                <a:gd name="T47" fmla="*/ 64 h 182"/>
                <a:gd name="T48" fmla="*/ 62 w 169"/>
                <a:gd name="T49" fmla="*/ 40 h 182"/>
                <a:gd name="T50" fmla="*/ 109 w 169"/>
                <a:gd name="T51" fmla="*/ 40 h 182"/>
                <a:gd name="T52" fmla="*/ 110 w 169"/>
                <a:gd name="T53" fmla="*/ 47 h 182"/>
                <a:gd name="T54" fmla="*/ 103 w 169"/>
                <a:gd name="T55" fmla="*/ 58 h 182"/>
                <a:gd name="T56" fmla="*/ 110 w 169"/>
                <a:gd name="T57" fmla="*/ 47 h 182"/>
                <a:gd name="T58" fmla="*/ 100 w 169"/>
                <a:gd name="T59" fmla="*/ 65 h 182"/>
                <a:gd name="T60" fmla="*/ 70 w 169"/>
                <a:gd name="T61" fmla="*/ 65 h 182"/>
                <a:gd name="T62" fmla="*/ 55 w 169"/>
                <a:gd name="T63" fmla="*/ 91 h 182"/>
                <a:gd name="T64" fmla="*/ 70 w 169"/>
                <a:gd name="T65" fmla="*/ 117 h 182"/>
                <a:gd name="T66" fmla="*/ 100 w 169"/>
                <a:gd name="T67" fmla="*/ 117 h 182"/>
                <a:gd name="T68" fmla="*/ 115 w 169"/>
                <a:gd name="T69" fmla="*/ 91 h 182"/>
                <a:gd name="T70" fmla="*/ 156 w 169"/>
                <a:gd name="T71" fmla="*/ 133 h 182"/>
                <a:gd name="T72" fmla="*/ 122 w 169"/>
                <a:gd name="T73" fmla="*/ 112 h 182"/>
                <a:gd name="T74" fmla="*/ 156 w 169"/>
                <a:gd name="T75" fmla="*/ 133 h 182"/>
                <a:gd name="T76" fmla="*/ 136 w 169"/>
                <a:gd name="T77" fmla="*/ 91 h 182"/>
                <a:gd name="T78" fmla="*/ 123 w 169"/>
                <a:gd name="T79" fmla="*/ 91 h 182"/>
                <a:gd name="T80" fmla="*/ 157 w 169"/>
                <a:gd name="T81" fmla="*/ 49 h 182"/>
                <a:gd name="T82" fmla="*/ 122 w 169"/>
                <a:gd name="T83" fmla="*/ 70 h 182"/>
                <a:gd name="T84" fmla="*/ 157 w 169"/>
                <a:gd name="T85" fmla="*/ 49 h 182"/>
                <a:gd name="T86" fmla="*/ 71 w 169"/>
                <a:gd name="T87" fmla="*/ 90 h 182"/>
                <a:gd name="T88" fmla="*/ 101 w 169"/>
                <a:gd name="T8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82">
                  <a:moveTo>
                    <a:pt x="146" y="91"/>
                  </a:moveTo>
                  <a:cubicBezTo>
                    <a:pt x="162" y="109"/>
                    <a:pt x="169" y="126"/>
                    <a:pt x="163" y="137"/>
                  </a:cubicBezTo>
                  <a:cubicBezTo>
                    <a:pt x="157" y="148"/>
                    <a:pt x="138" y="150"/>
                    <a:pt x="116" y="144"/>
                  </a:cubicBezTo>
                  <a:cubicBezTo>
                    <a:pt x="109" y="167"/>
                    <a:pt x="98" y="182"/>
                    <a:pt x="85" y="182"/>
                  </a:cubicBezTo>
                  <a:cubicBezTo>
                    <a:pt x="73" y="182"/>
                    <a:pt x="62" y="167"/>
                    <a:pt x="55" y="144"/>
                  </a:cubicBezTo>
                  <a:cubicBezTo>
                    <a:pt x="32" y="150"/>
                    <a:pt x="13" y="148"/>
                    <a:pt x="7" y="137"/>
                  </a:cubicBezTo>
                  <a:cubicBezTo>
                    <a:pt x="1" y="126"/>
                    <a:pt x="8" y="109"/>
                    <a:pt x="24" y="91"/>
                  </a:cubicBezTo>
                  <a:cubicBezTo>
                    <a:pt x="8" y="74"/>
                    <a:pt x="0" y="57"/>
                    <a:pt x="7" y="46"/>
                  </a:cubicBezTo>
                  <a:cubicBezTo>
                    <a:pt x="13" y="35"/>
                    <a:pt x="31" y="32"/>
                    <a:pt x="55" y="38"/>
                  </a:cubicBezTo>
                  <a:cubicBezTo>
                    <a:pt x="62" y="15"/>
                    <a:pt x="73" y="0"/>
                    <a:pt x="85" y="0"/>
                  </a:cubicBezTo>
                  <a:cubicBezTo>
                    <a:pt x="98" y="0"/>
                    <a:pt x="109" y="15"/>
                    <a:pt x="116" y="38"/>
                  </a:cubicBezTo>
                  <a:cubicBezTo>
                    <a:pt x="139" y="32"/>
                    <a:pt x="157" y="35"/>
                    <a:pt x="163" y="46"/>
                  </a:cubicBezTo>
                  <a:cubicBezTo>
                    <a:pt x="169" y="57"/>
                    <a:pt x="162" y="74"/>
                    <a:pt x="146" y="91"/>
                  </a:cubicBezTo>
                  <a:close/>
                  <a:moveTo>
                    <a:pt x="13" y="49"/>
                  </a:moveTo>
                  <a:cubicBezTo>
                    <a:pt x="8" y="58"/>
                    <a:pt x="15" y="72"/>
                    <a:pt x="29" y="86"/>
                  </a:cubicBezTo>
                  <a:cubicBezTo>
                    <a:pt x="35" y="81"/>
                    <a:pt x="41" y="75"/>
                    <a:pt x="49" y="70"/>
                  </a:cubicBezTo>
                  <a:cubicBezTo>
                    <a:pt x="50" y="61"/>
                    <a:pt x="51" y="52"/>
                    <a:pt x="53" y="45"/>
                  </a:cubicBezTo>
                  <a:cubicBezTo>
                    <a:pt x="33" y="40"/>
                    <a:pt x="18" y="41"/>
                    <a:pt x="13" y="49"/>
                  </a:cubicBezTo>
                  <a:close/>
                  <a:moveTo>
                    <a:pt x="48" y="80"/>
                  </a:moveTo>
                  <a:cubicBezTo>
                    <a:pt x="43" y="83"/>
                    <a:pt x="38" y="87"/>
                    <a:pt x="34" y="91"/>
                  </a:cubicBezTo>
                  <a:cubicBezTo>
                    <a:pt x="38" y="95"/>
                    <a:pt x="43" y="99"/>
                    <a:pt x="48" y="103"/>
                  </a:cubicBezTo>
                  <a:cubicBezTo>
                    <a:pt x="48" y="99"/>
                    <a:pt x="48" y="95"/>
                    <a:pt x="48" y="91"/>
                  </a:cubicBezTo>
                  <a:cubicBezTo>
                    <a:pt x="48" y="87"/>
                    <a:pt x="48" y="83"/>
                    <a:pt x="48" y="80"/>
                  </a:cubicBezTo>
                  <a:close/>
                  <a:moveTo>
                    <a:pt x="49" y="113"/>
                  </a:moveTo>
                  <a:cubicBezTo>
                    <a:pt x="41" y="107"/>
                    <a:pt x="35" y="102"/>
                    <a:pt x="29" y="96"/>
                  </a:cubicBezTo>
                  <a:cubicBezTo>
                    <a:pt x="15" y="111"/>
                    <a:pt x="9" y="124"/>
                    <a:pt x="14" y="133"/>
                  </a:cubicBezTo>
                  <a:cubicBezTo>
                    <a:pt x="18" y="141"/>
                    <a:pt x="33" y="142"/>
                    <a:pt x="53" y="137"/>
                  </a:cubicBezTo>
                  <a:cubicBezTo>
                    <a:pt x="51" y="130"/>
                    <a:pt x="50" y="122"/>
                    <a:pt x="49" y="113"/>
                  </a:cubicBezTo>
                  <a:close/>
                  <a:moveTo>
                    <a:pt x="114" y="118"/>
                  </a:moveTo>
                  <a:cubicBezTo>
                    <a:pt x="110" y="120"/>
                    <a:pt x="107" y="122"/>
                    <a:pt x="104" y="124"/>
                  </a:cubicBezTo>
                  <a:cubicBezTo>
                    <a:pt x="101" y="126"/>
                    <a:pt x="97" y="128"/>
                    <a:pt x="94" y="129"/>
                  </a:cubicBezTo>
                  <a:cubicBezTo>
                    <a:pt x="100" y="132"/>
                    <a:pt x="105" y="134"/>
                    <a:pt x="111" y="136"/>
                  </a:cubicBezTo>
                  <a:cubicBezTo>
                    <a:pt x="112" y="130"/>
                    <a:pt x="113" y="124"/>
                    <a:pt x="114" y="118"/>
                  </a:cubicBezTo>
                  <a:close/>
                  <a:moveTo>
                    <a:pt x="85" y="175"/>
                  </a:moveTo>
                  <a:cubicBezTo>
                    <a:pt x="95" y="175"/>
                    <a:pt x="103" y="162"/>
                    <a:pt x="109" y="143"/>
                  </a:cubicBezTo>
                  <a:cubicBezTo>
                    <a:pt x="101" y="140"/>
                    <a:pt x="93" y="137"/>
                    <a:pt x="85" y="134"/>
                  </a:cubicBezTo>
                  <a:cubicBezTo>
                    <a:pt x="77" y="137"/>
                    <a:pt x="69" y="140"/>
                    <a:pt x="62" y="142"/>
                  </a:cubicBezTo>
                  <a:cubicBezTo>
                    <a:pt x="67" y="162"/>
                    <a:pt x="76" y="175"/>
                    <a:pt x="85" y="175"/>
                  </a:cubicBezTo>
                  <a:close/>
                  <a:moveTo>
                    <a:pt x="60" y="135"/>
                  </a:moveTo>
                  <a:cubicBezTo>
                    <a:pt x="65" y="134"/>
                    <a:pt x="70" y="132"/>
                    <a:pt x="76" y="129"/>
                  </a:cubicBezTo>
                  <a:cubicBezTo>
                    <a:pt x="73" y="128"/>
                    <a:pt x="69" y="126"/>
                    <a:pt x="66" y="124"/>
                  </a:cubicBezTo>
                  <a:cubicBezTo>
                    <a:pt x="63" y="122"/>
                    <a:pt x="60" y="120"/>
                    <a:pt x="57" y="118"/>
                  </a:cubicBezTo>
                  <a:cubicBezTo>
                    <a:pt x="58" y="124"/>
                    <a:pt x="59" y="130"/>
                    <a:pt x="60" y="135"/>
                  </a:cubicBezTo>
                  <a:close/>
                  <a:moveTo>
                    <a:pt x="57" y="64"/>
                  </a:moveTo>
                  <a:cubicBezTo>
                    <a:pt x="60" y="62"/>
                    <a:pt x="63" y="60"/>
                    <a:pt x="66" y="58"/>
                  </a:cubicBezTo>
                  <a:cubicBezTo>
                    <a:pt x="70" y="56"/>
                    <a:pt x="73" y="55"/>
                    <a:pt x="76" y="53"/>
                  </a:cubicBezTo>
                  <a:cubicBezTo>
                    <a:pt x="70" y="51"/>
                    <a:pt x="65" y="48"/>
                    <a:pt x="60" y="47"/>
                  </a:cubicBezTo>
                  <a:cubicBezTo>
                    <a:pt x="59" y="52"/>
                    <a:pt x="58" y="58"/>
                    <a:pt x="57" y="64"/>
                  </a:cubicBezTo>
                  <a:close/>
                  <a:moveTo>
                    <a:pt x="85" y="8"/>
                  </a:moveTo>
                  <a:cubicBezTo>
                    <a:pt x="76" y="8"/>
                    <a:pt x="67" y="20"/>
                    <a:pt x="62" y="40"/>
                  </a:cubicBezTo>
                  <a:cubicBezTo>
                    <a:pt x="69" y="42"/>
                    <a:pt x="77" y="45"/>
                    <a:pt x="85" y="49"/>
                  </a:cubicBezTo>
                  <a:cubicBezTo>
                    <a:pt x="93" y="45"/>
                    <a:pt x="101" y="42"/>
                    <a:pt x="109" y="40"/>
                  </a:cubicBezTo>
                  <a:cubicBezTo>
                    <a:pt x="103" y="20"/>
                    <a:pt x="95" y="8"/>
                    <a:pt x="85" y="8"/>
                  </a:cubicBezTo>
                  <a:close/>
                  <a:moveTo>
                    <a:pt x="110" y="47"/>
                  </a:moveTo>
                  <a:cubicBezTo>
                    <a:pt x="105" y="48"/>
                    <a:pt x="99" y="50"/>
                    <a:pt x="94" y="53"/>
                  </a:cubicBezTo>
                  <a:cubicBezTo>
                    <a:pt x="97" y="55"/>
                    <a:pt x="100" y="56"/>
                    <a:pt x="103" y="58"/>
                  </a:cubicBezTo>
                  <a:cubicBezTo>
                    <a:pt x="107" y="60"/>
                    <a:pt x="110" y="62"/>
                    <a:pt x="114" y="65"/>
                  </a:cubicBezTo>
                  <a:cubicBezTo>
                    <a:pt x="113" y="58"/>
                    <a:pt x="112" y="52"/>
                    <a:pt x="110" y="47"/>
                  </a:cubicBezTo>
                  <a:close/>
                  <a:moveTo>
                    <a:pt x="115" y="74"/>
                  </a:moveTo>
                  <a:cubicBezTo>
                    <a:pt x="110" y="71"/>
                    <a:pt x="105" y="68"/>
                    <a:pt x="100" y="65"/>
                  </a:cubicBezTo>
                  <a:cubicBezTo>
                    <a:pt x="95" y="62"/>
                    <a:pt x="90" y="59"/>
                    <a:pt x="85" y="57"/>
                  </a:cubicBezTo>
                  <a:cubicBezTo>
                    <a:pt x="80" y="59"/>
                    <a:pt x="75" y="62"/>
                    <a:pt x="70" y="65"/>
                  </a:cubicBezTo>
                  <a:cubicBezTo>
                    <a:pt x="65" y="68"/>
                    <a:pt x="60" y="71"/>
                    <a:pt x="56" y="74"/>
                  </a:cubicBezTo>
                  <a:cubicBezTo>
                    <a:pt x="55" y="79"/>
                    <a:pt x="55" y="85"/>
                    <a:pt x="55" y="91"/>
                  </a:cubicBezTo>
                  <a:cubicBezTo>
                    <a:pt x="55" y="97"/>
                    <a:pt x="55" y="103"/>
                    <a:pt x="56" y="109"/>
                  </a:cubicBezTo>
                  <a:cubicBezTo>
                    <a:pt x="60" y="112"/>
                    <a:pt x="65" y="115"/>
                    <a:pt x="70" y="117"/>
                  </a:cubicBezTo>
                  <a:cubicBezTo>
                    <a:pt x="75" y="120"/>
                    <a:pt x="80" y="123"/>
                    <a:pt x="85" y="125"/>
                  </a:cubicBezTo>
                  <a:cubicBezTo>
                    <a:pt x="90" y="123"/>
                    <a:pt x="95" y="120"/>
                    <a:pt x="100" y="117"/>
                  </a:cubicBezTo>
                  <a:cubicBezTo>
                    <a:pt x="105" y="114"/>
                    <a:pt x="110" y="111"/>
                    <a:pt x="114" y="108"/>
                  </a:cubicBezTo>
                  <a:cubicBezTo>
                    <a:pt x="115" y="103"/>
                    <a:pt x="115" y="97"/>
                    <a:pt x="115" y="91"/>
                  </a:cubicBezTo>
                  <a:cubicBezTo>
                    <a:pt x="115" y="85"/>
                    <a:pt x="115" y="80"/>
                    <a:pt x="115" y="74"/>
                  </a:cubicBezTo>
                  <a:close/>
                  <a:moveTo>
                    <a:pt x="156" y="133"/>
                  </a:moveTo>
                  <a:cubicBezTo>
                    <a:pt x="161" y="124"/>
                    <a:pt x="155" y="111"/>
                    <a:pt x="141" y="96"/>
                  </a:cubicBezTo>
                  <a:cubicBezTo>
                    <a:pt x="135" y="102"/>
                    <a:pt x="129" y="107"/>
                    <a:pt x="122" y="112"/>
                  </a:cubicBezTo>
                  <a:cubicBezTo>
                    <a:pt x="121" y="121"/>
                    <a:pt x="119" y="130"/>
                    <a:pt x="117" y="138"/>
                  </a:cubicBezTo>
                  <a:cubicBezTo>
                    <a:pt x="137" y="142"/>
                    <a:pt x="151" y="141"/>
                    <a:pt x="156" y="133"/>
                  </a:cubicBezTo>
                  <a:close/>
                  <a:moveTo>
                    <a:pt x="122" y="102"/>
                  </a:moveTo>
                  <a:cubicBezTo>
                    <a:pt x="127" y="99"/>
                    <a:pt x="132" y="95"/>
                    <a:pt x="136" y="91"/>
                  </a:cubicBezTo>
                  <a:cubicBezTo>
                    <a:pt x="132" y="88"/>
                    <a:pt x="127" y="84"/>
                    <a:pt x="122" y="80"/>
                  </a:cubicBezTo>
                  <a:cubicBezTo>
                    <a:pt x="123" y="84"/>
                    <a:pt x="123" y="87"/>
                    <a:pt x="123" y="91"/>
                  </a:cubicBezTo>
                  <a:cubicBezTo>
                    <a:pt x="123" y="95"/>
                    <a:pt x="123" y="99"/>
                    <a:pt x="122" y="102"/>
                  </a:cubicBezTo>
                  <a:close/>
                  <a:moveTo>
                    <a:pt x="157" y="49"/>
                  </a:moveTo>
                  <a:cubicBezTo>
                    <a:pt x="152" y="41"/>
                    <a:pt x="137" y="40"/>
                    <a:pt x="117" y="45"/>
                  </a:cubicBezTo>
                  <a:cubicBezTo>
                    <a:pt x="119" y="53"/>
                    <a:pt x="121" y="61"/>
                    <a:pt x="122" y="70"/>
                  </a:cubicBezTo>
                  <a:cubicBezTo>
                    <a:pt x="129" y="75"/>
                    <a:pt x="135" y="81"/>
                    <a:pt x="141" y="86"/>
                  </a:cubicBezTo>
                  <a:cubicBezTo>
                    <a:pt x="155" y="72"/>
                    <a:pt x="162" y="58"/>
                    <a:pt x="157" y="49"/>
                  </a:cubicBezTo>
                  <a:close/>
                  <a:moveTo>
                    <a:pt x="86" y="106"/>
                  </a:moveTo>
                  <a:cubicBezTo>
                    <a:pt x="78" y="106"/>
                    <a:pt x="71" y="99"/>
                    <a:pt x="71" y="90"/>
                  </a:cubicBezTo>
                  <a:cubicBezTo>
                    <a:pt x="71" y="82"/>
                    <a:pt x="78" y="75"/>
                    <a:pt x="86" y="75"/>
                  </a:cubicBezTo>
                  <a:cubicBezTo>
                    <a:pt x="95" y="75"/>
                    <a:pt x="101" y="82"/>
                    <a:pt x="101" y="90"/>
                  </a:cubicBezTo>
                  <a:cubicBezTo>
                    <a:pt x="101" y="99"/>
                    <a:pt x="95" y="106"/>
                    <a:pt x="86" y="10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 name="Footer Placeholder 3"/>
          <p:cNvSpPr>
            <a:spLocks noGrp="1"/>
          </p:cNvSpPr>
          <p:nvPr>
            <p:ph type="ftr" sz="quarter" idx="11"/>
          </p:nvPr>
        </p:nvSpPr>
        <p:spPr/>
        <p:txBody>
          <a:bodyPr/>
          <a:lstStyle/>
          <a:p>
            <a:r>
              <a:rPr lang="en-GB" dirty="0">
                <a:latin typeface="FZHei-B01S" panose="02010601030101010101" pitchFamily="2" charset="-122"/>
                <a:ea typeface="FZHei-B01S" panose="02010601030101010101" pitchFamily="2" charset="-122"/>
                <a:sym typeface="FZHei-B01S" panose="02010601030101010101" pitchFamily="2" charset="-122"/>
              </a:rPr>
              <a:t> </a:t>
            </a:r>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Slide Number Placeholder 5"/>
          <p:cNvSpPr>
            <a:spLocks noGrp="1"/>
          </p:cNvSpPr>
          <p:nvPr>
            <p:ph type="sldNum" sz="quarter" idx="12"/>
          </p:nvPr>
        </p:nvSpPr>
        <p:spPr/>
        <p:txBody>
          <a:bodyPr/>
          <a:lstStyle/>
          <a:p>
            <a:fld id="{F38B1AB7-65BE-463D-9AF3-0E306DDDB8CD}" type="slidenum">
              <a:rPr lang="en-GB" smtClean="0">
                <a:latin typeface="FZHei-B01S" panose="02010601030101010101" pitchFamily="2" charset="-122"/>
                <a:ea typeface="FZHei-B01S" panose="02010601030101010101" pitchFamily="2" charset="-122"/>
                <a:sym typeface="FZHei-B01S" panose="02010601030101010101" pitchFamily="2" charset="-122"/>
              </a:rPr>
            </a:fld>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5"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49"/>
                                        </p:tgtEl>
                                        <p:attrNameLst>
                                          <p:attrName>style.visibility</p:attrName>
                                        </p:attrNameLst>
                                      </p:cBhvr>
                                      <p:to>
                                        <p:strVal val="visible"/>
                                      </p:to>
                                    </p:set>
                                    <p:anim calcmode="lin" valueType="num">
                                      <p:cBhvr>
                                        <p:cTn id="11" dur="500" fill="hold"/>
                                        <p:tgtEl>
                                          <p:spTgt spid="2049"/>
                                        </p:tgtEl>
                                        <p:attrNameLst>
                                          <p:attrName>ppt_w</p:attrName>
                                        </p:attrNameLst>
                                      </p:cBhvr>
                                      <p:tavLst>
                                        <p:tav tm="0">
                                          <p:val>
                                            <p:fltVal val="0"/>
                                          </p:val>
                                        </p:tav>
                                        <p:tav tm="100000">
                                          <p:val>
                                            <p:strVal val="#ppt_w"/>
                                          </p:val>
                                        </p:tav>
                                      </p:tavLst>
                                    </p:anim>
                                    <p:anim calcmode="lin" valueType="num">
                                      <p:cBhvr>
                                        <p:cTn id="12" dur="500" fill="hold"/>
                                        <p:tgtEl>
                                          <p:spTgt spid="2049"/>
                                        </p:tgtEl>
                                        <p:attrNameLst>
                                          <p:attrName>ppt_h</p:attrName>
                                        </p:attrNameLst>
                                      </p:cBhvr>
                                      <p:tavLst>
                                        <p:tav tm="0">
                                          <p:val>
                                            <p:fltVal val="0"/>
                                          </p:val>
                                        </p:tav>
                                        <p:tav tm="100000">
                                          <p:val>
                                            <p:strVal val="#ppt_h"/>
                                          </p:val>
                                        </p:tav>
                                      </p:tavLst>
                                    </p:anim>
                                    <p:animEffect transition="in" filter="fade">
                                      <p:cBhvr>
                                        <p:cTn id="13" dur="500"/>
                                        <p:tgtEl>
                                          <p:spTgt spid="204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069"/>
                                        </p:tgtEl>
                                        <p:attrNameLst>
                                          <p:attrName>style.visibility</p:attrName>
                                        </p:attrNameLst>
                                      </p:cBhvr>
                                      <p:to>
                                        <p:strVal val="visible"/>
                                      </p:to>
                                    </p:set>
                                    <p:animEffect transition="in" filter="fade">
                                      <p:cBhvr>
                                        <p:cTn id="21" dur="500"/>
                                        <p:tgtEl>
                                          <p:spTgt spid="206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067"/>
                                        </p:tgtEl>
                                        <p:attrNameLst>
                                          <p:attrName>style.visibility</p:attrName>
                                        </p:attrNameLst>
                                      </p:cBhvr>
                                      <p:to>
                                        <p:strVal val="visible"/>
                                      </p:to>
                                    </p:set>
                                    <p:animEffect transition="in" filter="fade">
                                      <p:cBhvr>
                                        <p:cTn id="25" dur="500"/>
                                        <p:tgtEl>
                                          <p:spTgt spid="206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500" fill="hold"/>
                                        <p:tgtEl>
                                          <p:spTgt spid="108"/>
                                        </p:tgtEl>
                                        <p:attrNameLst>
                                          <p:attrName>ppt_w</p:attrName>
                                        </p:attrNameLst>
                                      </p:cBhvr>
                                      <p:tavLst>
                                        <p:tav tm="0">
                                          <p:val>
                                            <p:fltVal val="0"/>
                                          </p:val>
                                        </p:tav>
                                        <p:tav tm="100000">
                                          <p:val>
                                            <p:strVal val="#ppt_w"/>
                                          </p:val>
                                        </p:tav>
                                      </p:tavLst>
                                    </p:anim>
                                    <p:anim calcmode="lin" valueType="num">
                                      <p:cBhvr>
                                        <p:cTn id="34" dur="500" fill="hold"/>
                                        <p:tgtEl>
                                          <p:spTgt spid="108"/>
                                        </p:tgtEl>
                                        <p:attrNameLst>
                                          <p:attrName>ppt_h</p:attrName>
                                        </p:attrNameLst>
                                      </p:cBhvr>
                                      <p:tavLst>
                                        <p:tav tm="0">
                                          <p:val>
                                            <p:fltVal val="0"/>
                                          </p:val>
                                        </p:tav>
                                        <p:tav tm="100000">
                                          <p:val>
                                            <p:strVal val="#ppt_h"/>
                                          </p:val>
                                        </p:tav>
                                      </p:tavLst>
                                    </p:anim>
                                    <p:animEffect transition="in" filter="fade">
                                      <p:cBhvr>
                                        <p:cTn id="35" dur="500"/>
                                        <p:tgtEl>
                                          <p:spTgt spid="108"/>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071"/>
                                        </p:tgtEl>
                                        <p:attrNameLst>
                                          <p:attrName>style.visibility</p:attrName>
                                        </p:attrNameLst>
                                      </p:cBhvr>
                                      <p:to>
                                        <p:strVal val="visible"/>
                                      </p:to>
                                    </p:set>
                                    <p:animEffect transition="in" filter="fade">
                                      <p:cBhvr>
                                        <p:cTn id="43" dur="500"/>
                                        <p:tgtEl>
                                          <p:spTgt spid="2071"/>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500"/>
                                        <p:tgtEl>
                                          <p:spTgt spid="1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500"/>
                                        <p:tgtEl>
                                          <p:spTgt spid="123"/>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fade">
                                      <p:cBhvr>
                                        <p:cTn id="61" dur="500"/>
                                        <p:tgtEl>
                                          <p:spTgt spid="125"/>
                                        </p:tgtEl>
                                      </p:cBhvr>
                                    </p:animEffect>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2078"/>
                                        </p:tgtEl>
                                        <p:attrNameLst>
                                          <p:attrName>style.visibility</p:attrName>
                                        </p:attrNameLst>
                                      </p:cBhvr>
                                      <p:to>
                                        <p:strVal val="visible"/>
                                      </p:to>
                                    </p:set>
                                    <p:animEffect transition="in" filter="fade">
                                      <p:cBhvr>
                                        <p:cTn id="65" dur="500"/>
                                        <p:tgtEl>
                                          <p:spTgt spid="2078"/>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fade">
                                      <p:cBhvr>
                                        <p:cTn id="69" dur="500"/>
                                        <p:tgtEl>
                                          <p:spTgt spid="138"/>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fade">
                                      <p:cBhvr>
                                        <p:cTn id="73" dur="500"/>
                                        <p:tgtEl>
                                          <p:spTgt spid="139"/>
                                        </p:tgtEl>
                                      </p:cBhvr>
                                    </p:animEffect>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8500"/>
                            </p:stCondLst>
                            <p:childTnLst>
                              <p:par>
                                <p:cTn id="81" presetID="10" presetClass="entr" presetSubtype="0" fill="hold" nodeType="afterEffect">
                                  <p:stCondLst>
                                    <p:cond delay="0"/>
                                  </p:stCondLst>
                                  <p:childTnLst>
                                    <p:set>
                                      <p:cBhvr>
                                        <p:cTn id="82" dur="1" fill="hold">
                                          <p:stCondLst>
                                            <p:cond delay="0"/>
                                          </p:stCondLst>
                                        </p:cTn>
                                        <p:tgtEl>
                                          <p:spTgt spid="141"/>
                                        </p:tgtEl>
                                        <p:attrNameLst>
                                          <p:attrName>style.visibility</p:attrName>
                                        </p:attrNameLst>
                                      </p:cBhvr>
                                      <p:to>
                                        <p:strVal val="visible"/>
                                      </p:to>
                                    </p:set>
                                    <p:animEffect transition="in" filter="fade">
                                      <p:cBhvr>
                                        <p:cTn id="83" dur="500"/>
                                        <p:tgtEl>
                                          <p:spTgt spid="141"/>
                                        </p:tgtEl>
                                      </p:cBhvr>
                                    </p:animEffect>
                                  </p:childTnLst>
                                </p:cTn>
                              </p:par>
                            </p:childTnLst>
                          </p:cTn>
                        </p:par>
                        <p:par>
                          <p:cTn id="84" fill="hold">
                            <p:stCondLst>
                              <p:cond delay="9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fade">
                                      <p:cBhvr>
                                        <p:cTn id="91" dur="500"/>
                                        <p:tgtEl>
                                          <p:spTgt spid="154"/>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155"/>
                                        </p:tgtEl>
                                        <p:attrNameLst>
                                          <p:attrName>style.visibility</p:attrName>
                                        </p:attrNameLst>
                                      </p:cBhvr>
                                      <p:to>
                                        <p:strVal val="visible"/>
                                      </p:to>
                                    </p:set>
                                    <p:animEffect transition="in" filter="fade">
                                      <p:cBhvr>
                                        <p:cTn id="95" dur="500"/>
                                        <p:tgtEl>
                                          <p:spTgt spid="155"/>
                                        </p:tgtEl>
                                      </p:cBhvr>
                                    </p:animEffect>
                                  </p:childTnLst>
                                </p:cTn>
                              </p:par>
                              <p:par>
                                <p:cTn id="96" presetID="47" presetClass="entr" presetSubtype="0"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anim calcmode="lin" valueType="num">
                                      <p:cBhvr>
                                        <p:cTn id="99" dur="500" fill="hold"/>
                                        <p:tgtEl>
                                          <p:spTgt spid="75"/>
                                        </p:tgtEl>
                                        <p:attrNameLst>
                                          <p:attrName>ppt_x</p:attrName>
                                        </p:attrNameLst>
                                      </p:cBhvr>
                                      <p:tavLst>
                                        <p:tav tm="0">
                                          <p:val>
                                            <p:strVal val="#ppt_x"/>
                                          </p:val>
                                        </p:tav>
                                        <p:tav tm="100000">
                                          <p:val>
                                            <p:strVal val="#ppt_x"/>
                                          </p:val>
                                        </p:tav>
                                      </p:tavLst>
                                    </p:anim>
                                    <p:anim calcmode="lin" valueType="num">
                                      <p:cBhvr>
                                        <p:cTn id="10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2067" grpId="0"/>
      <p:bldP spid="107" grpId="0"/>
      <p:bldP spid="108" grpId="0" animBg="1"/>
      <p:bldP spid="122" grpId="0"/>
      <p:bldP spid="123" grpId="0"/>
      <p:bldP spid="124" grpId="0" animBg="1"/>
      <p:bldP spid="138" grpId="0"/>
      <p:bldP spid="139" grpId="0"/>
      <p:bldP spid="140" grpId="0" animBg="1"/>
      <p:bldP spid="154" grpId="0"/>
      <p:bldP spid="155"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an 110"/>
          <p:cNvSpPr/>
          <p:nvPr/>
        </p:nvSpPr>
        <p:spPr>
          <a:xfrm rot="5400000">
            <a:off x="6351341" y="-1711230"/>
            <a:ext cx="217299" cy="11398121"/>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9" name="Rounded Rectangle 111"/>
          <p:cNvSpPr/>
          <p:nvPr/>
        </p:nvSpPr>
        <p:spPr>
          <a:xfrm>
            <a:off x="760930" y="3330272"/>
            <a:ext cx="892665" cy="368829"/>
          </a:xfrm>
          <a:prstGeom prst="roundRect">
            <a:avLst/>
          </a:prstGeom>
          <a:solidFill>
            <a:schemeClr val="accent6"/>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5" dirty="0">
                <a:latin typeface="FZHei-B01S" panose="02010601030101010101" pitchFamily="2" charset="-122"/>
                <a:ea typeface="FZHei-B01S" panose="02010601030101010101" pitchFamily="2" charset="-122"/>
                <a:sym typeface="FZHei-B01S" panose="02010601030101010101" pitchFamily="2" charset="-122"/>
              </a:rPr>
              <a:t>Start</a:t>
            </a:r>
            <a:endParaRPr lang="en-IN" sz="1685"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55" name="Group 54"/>
          <p:cNvGrpSpPr/>
          <p:nvPr/>
        </p:nvGrpSpPr>
        <p:grpSpPr>
          <a:xfrm>
            <a:off x="1715592" y="3879179"/>
            <a:ext cx="1280783" cy="1163586"/>
            <a:chOff x="1626390" y="3392488"/>
            <a:chExt cx="1214438" cy="1103312"/>
          </a:xfrm>
        </p:grpSpPr>
        <p:grpSp>
          <p:nvGrpSpPr>
            <p:cNvPr id="58" name="Group 57"/>
            <p:cNvGrpSpPr/>
            <p:nvPr/>
          </p:nvGrpSpPr>
          <p:grpSpPr>
            <a:xfrm>
              <a:off x="1626390" y="3392488"/>
              <a:ext cx="1214438" cy="1103312"/>
              <a:chOff x="1515901" y="4289756"/>
              <a:chExt cx="1214438" cy="1103312"/>
            </a:xfrm>
          </p:grpSpPr>
          <p:sp>
            <p:nvSpPr>
              <p:cNvPr id="65" name="Can 115"/>
              <p:cNvSpPr/>
              <p:nvPr/>
            </p:nvSpPr>
            <p:spPr>
              <a:xfrm rot="5400000">
                <a:off x="2020098" y="3785559"/>
                <a:ext cx="206043" cy="1214438"/>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6" name="Flowchart: Off-page Connector 65"/>
              <p:cNvSpPr/>
              <p:nvPr/>
            </p:nvSpPr>
            <p:spPr>
              <a:xfrm>
                <a:off x="1515901" y="4289756"/>
                <a:ext cx="742950" cy="110331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4" name="TextBox 63"/>
            <p:cNvSpPr txBox="1"/>
            <p:nvPr/>
          </p:nvSpPr>
          <p:spPr>
            <a:xfrm>
              <a:off x="1681839" y="3941124"/>
              <a:ext cx="615497" cy="350201"/>
            </a:xfrm>
            <a:prstGeom prst="rect">
              <a:avLst/>
            </a:prstGeom>
            <a:noFill/>
          </p:spPr>
          <p:txBody>
            <a:bodyPr wrap="square" rtlCol="0">
              <a:spAutoFit/>
            </a:bodyPr>
            <a:lstStyle/>
            <a:p>
              <a:pPr algn="ctr"/>
              <a:r>
                <a:rPr lang="en-GB"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en-IN"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7" name="Group 66"/>
          <p:cNvGrpSpPr/>
          <p:nvPr/>
        </p:nvGrpSpPr>
        <p:grpSpPr>
          <a:xfrm>
            <a:off x="3763588" y="2932894"/>
            <a:ext cx="1280783" cy="1163586"/>
            <a:chOff x="3568300" y="2495220"/>
            <a:chExt cx="1214438" cy="1103312"/>
          </a:xfrm>
        </p:grpSpPr>
        <p:grpSp>
          <p:nvGrpSpPr>
            <p:cNvPr id="68" name="Group 67"/>
            <p:cNvGrpSpPr/>
            <p:nvPr/>
          </p:nvGrpSpPr>
          <p:grpSpPr>
            <a:xfrm flipV="1">
              <a:off x="3568300" y="2495220"/>
              <a:ext cx="1214438" cy="1103312"/>
              <a:chOff x="1515901" y="4289756"/>
              <a:chExt cx="1214438" cy="1103312"/>
            </a:xfrm>
            <a:solidFill>
              <a:schemeClr val="accent4"/>
            </a:solidFill>
          </p:grpSpPr>
          <p:sp>
            <p:nvSpPr>
              <p:cNvPr id="70" name="Can 120"/>
              <p:cNvSpPr/>
              <p:nvPr/>
            </p:nvSpPr>
            <p:spPr>
              <a:xfrm rot="5400000">
                <a:off x="2020098" y="3785559"/>
                <a:ext cx="206043" cy="121443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71" name="Flowchart: Off-page Connector 70"/>
              <p:cNvSpPr/>
              <p:nvPr/>
            </p:nvSpPr>
            <p:spPr>
              <a:xfrm>
                <a:off x="1515901" y="4289756"/>
                <a:ext cx="742950" cy="1103312"/>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9" name="TextBox 68"/>
            <p:cNvSpPr txBox="1"/>
            <p:nvPr/>
          </p:nvSpPr>
          <p:spPr>
            <a:xfrm>
              <a:off x="3644581" y="2614615"/>
              <a:ext cx="590386" cy="350201"/>
            </a:xfrm>
            <a:prstGeom prst="rect">
              <a:avLst/>
            </a:prstGeom>
            <a:noFill/>
          </p:spPr>
          <p:txBody>
            <a:bodyPr wrap="square" rtlCol="0">
              <a:spAutoFit/>
            </a:bodyPr>
            <a:lstStyle/>
            <a:p>
              <a:pPr algn="ctr"/>
              <a:r>
                <a:rPr lang="en-GB"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en-IN"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2" name="Group 71"/>
          <p:cNvGrpSpPr/>
          <p:nvPr/>
        </p:nvGrpSpPr>
        <p:grpSpPr>
          <a:xfrm>
            <a:off x="5811585" y="3879181"/>
            <a:ext cx="1280783" cy="1163586"/>
            <a:chOff x="5510211" y="3392488"/>
            <a:chExt cx="1214438" cy="1103312"/>
          </a:xfrm>
        </p:grpSpPr>
        <p:grpSp>
          <p:nvGrpSpPr>
            <p:cNvPr id="73" name="Group 72"/>
            <p:cNvGrpSpPr/>
            <p:nvPr/>
          </p:nvGrpSpPr>
          <p:grpSpPr>
            <a:xfrm>
              <a:off x="5510211" y="3392488"/>
              <a:ext cx="1214438" cy="1103312"/>
              <a:chOff x="1515901" y="4289756"/>
              <a:chExt cx="1214438" cy="1103312"/>
            </a:xfrm>
            <a:solidFill>
              <a:schemeClr val="accent2"/>
            </a:solidFill>
          </p:grpSpPr>
          <p:sp>
            <p:nvSpPr>
              <p:cNvPr id="75" name="Can 125"/>
              <p:cNvSpPr/>
              <p:nvPr/>
            </p:nvSpPr>
            <p:spPr>
              <a:xfrm rot="5400000">
                <a:off x="2020098" y="3785559"/>
                <a:ext cx="206043" cy="121443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76" name="Flowchart: Off-page Connector 75"/>
              <p:cNvSpPr/>
              <p:nvPr/>
            </p:nvSpPr>
            <p:spPr>
              <a:xfrm>
                <a:off x="1515901" y="4289756"/>
                <a:ext cx="742950" cy="1103312"/>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4" name="TextBox 73"/>
            <p:cNvSpPr txBox="1"/>
            <p:nvPr/>
          </p:nvSpPr>
          <p:spPr>
            <a:xfrm>
              <a:off x="5614078" y="3944143"/>
              <a:ext cx="535216" cy="350200"/>
            </a:xfrm>
            <a:prstGeom prst="rect">
              <a:avLst/>
            </a:prstGeom>
            <a:noFill/>
          </p:spPr>
          <p:txBody>
            <a:bodyPr wrap="square" rtlCol="0">
              <a:spAutoFit/>
            </a:bodyPr>
            <a:lstStyle/>
            <a:p>
              <a:pPr algn="ctr"/>
              <a:r>
                <a:rPr lang="en-GB"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en-IN"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7" name="Group 76"/>
          <p:cNvGrpSpPr/>
          <p:nvPr/>
        </p:nvGrpSpPr>
        <p:grpSpPr>
          <a:xfrm>
            <a:off x="7818293" y="2932894"/>
            <a:ext cx="1280783" cy="1163586"/>
            <a:chOff x="7412972" y="2495220"/>
            <a:chExt cx="1214438" cy="1103312"/>
          </a:xfrm>
        </p:grpSpPr>
        <p:grpSp>
          <p:nvGrpSpPr>
            <p:cNvPr id="78" name="Group 77"/>
            <p:cNvGrpSpPr/>
            <p:nvPr/>
          </p:nvGrpSpPr>
          <p:grpSpPr>
            <a:xfrm flipV="1">
              <a:off x="7412972" y="2495220"/>
              <a:ext cx="1214438" cy="1103312"/>
              <a:chOff x="1515901" y="4289756"/>
              <a:chExt cx="1214438" cy="1103312"/>
            </a:xfrm>
            <a:solidFill>
              <a:schemeClr val="accent1"/>
            </a:solidFill>
          </p:grpSpPr>
          <p:sp>
            <p:nvSpPr>
              <p:cNvPr id="80" name="Can 130"/>
              <p:cNvSpPr/>
              <p:nvPr/>
            </p:nvSpPr>
            <p:spPr>
              <a:xfrm rot="5400000">
                <a:off x="2020098" y="3785559"/>
                <a:ext cx="206043" cy="1214438"/>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81" name="Flowchart: Off-page Connector 80"/>
              <p:cNvSpPr/>
              <p:nvPr/>
            </p:nvSpPr>
            <p:spPr>
              <a:xfrm>
                <a:off x="1515901" y="4289756"/>
                <a:ext cx="742950" cy="110331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9" name="TextBox 78"/>
            <p:cNvSpPr txBox="1"/>
            <p:nvPr/>
          </p:nvSpPr>
          <p:spPr>
            <a:xfrm>
              <a:off x="7476699" y="2614615"/>
              <a:ext cx="615497" cy="350201"/>
            </a:xfrm>
            <a:prstGeom prst="rect">
              <a:avLst/>
            </a:prstGeom>
            <a:noFill/>
          </p:spPr>
          <p:txBody>
            <a:bodyPr wrap="square" rtlCol="0">
              <a:spAutoFit/>
            </a:bodyPr>
            <a:lstStyle/>
            <a:p>
              <a:pPr algn="ctr"/>
              <a:r>
                <a:rPr lang="en-GB" dirty="0">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en-IN"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2" name="Group 81"/>
          <p:cNvGrpSpPr/>
          <p:nvPr/>
        </p:nvGrpSpPr>
        <p:grpSpPr>
          <a:xfrm>
            <a:off x="9907578" y="3879179"/>
            <a:ext cx="1280783" cy="1163586"/>
            <a:chOff x="9394032" y="3392488"/>
            <a:chExt cx="1214438" cy="1103312"/>
          </a:xfrm>
        </p:grpSpPr>
        <p:grpSp>
          <p:nvGrpSpPr>
            <p:cNvPr id="83" name="Group 82"/>
            <p:cNvGrpSpPr/>
            <p:nvPr/>
          </p:nvGrpSpPr>
          <p:grpSpPr>
            <a:xfrm>
              <a:off x="9394032" y="3392488"/>
              <a:ext cx="1214438" cy="1103312"/>
              <a:chOff x="1515901" y="4289756"/>
              <a:chExt cx="1214438" cy="1103312"/>
            </a:xfrm>
            <a:solidFill>
              <a:schemeClr val="accent5"/>
            </a:solidFill>
          </p:grpSpPr>
          <p:sp>
            <p:nvSpPr>
              <p:cNvPr id="85" name="Can 135"/>
              <p:cNvSpPr/>
              <p:nvPr/>
            </p:nvSpPr>
            <p:spPr>
              <a:xfrm rot="5400000">
                <a:off x="2020098" y="3785559"/>
                <a:ext cx="206043" cy="121443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86" name="Flowchart: Off-page Connector 85"/>
              <p:cNvSpPr/>
              <p:nvPr/>
            </p:nvSpPr>
            <p:spPr>
              <a:xfrm>
                <a:off x="1515901" y="4289756"/>
                <a:ext cx="742950" cy="1103312"/>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4" name="TextBox 83"/>
            <p:cNvSpPr txBox="1"/>
            <p:nvPr/>
          </p:nvSpPr>
          <p:spPr>
            <a:xfrm>
              <a:off x="9457759" y="3944143"/>
              <a:ext cx="615497" cy="350201"/>
            </a:xfrm>
            <a:prstGeom prst="rect">
              <a:avLst/>
            </a:prstGeom>
            <a:noFill/>
          </p:spPr>
          <p:txBody>
            <a:bodyPr wrap="square" rtlCol="0">
              <a:spAutoFit/>
            </a:bodyPr>
            <a:lstStyle/>
            <a:p>
              <a:pPr algn="ctr"/>
              <a:r>
                <a:rPr lang="en-GB" dirty="0">
                  <a:solidFill>
                    <a:schemeClr val="bg1"/>
                  </a:solidFill>
                  <a:latin typeface="FZHei-B01S" panose="02010601030101010101" pitchFamily="2" charset="-122"/>
                  <a:ea typeface="FZHei-B01S" panose="02010601030101010101" pitchFamily="2" charset="-122"/>
                  <a:sym typeface="FZHei-B01S" panose="02010601030101010101" pitchFamily="2" charset="-122"/>
                </a:rPr>
                <a:t>05</a:t>
              </a:r>
              <a:endParaRPr lang="en-IN"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7" name="Group 86"/>
          <p:cNvGrpSpPr/>
          <p:nvPr/>
        </p:nvGrpSpPr>
        <p:grpSpPr>
          <a:xfrm>
            <a:off x="856714" y="5212144"/>
            <a:ext cx="2492595" cy="1003957"/>
            <a:chOff x="812001" y="4656406"/>
            <a:chExt cx="2363479" cy="951953"/>
          </a:xfrm>
        </p:grpSpPr>
        <p:sp>
          <p:nvSpPr>
            <p:cNvPr id="88" name="Rectangle 87"/>
            <p:cNvSpPr/>
            <p:nvPr/>
          </p:nvSpPr>
          <p:spPr>
            <a:xfrm>
              <a:off x="928468" y="4656406"/>
              <a:ext cx="38280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89" name="TextBox 88"/>
            <p:cNvSpPr txBox="1"/>
            <p:nvPr/>
          </p:nvSpPr>
          <p:spPr>
            <a:xfrm>
              <a:off x="812001" y="4736727"/>
              <a:ext cx="1628775" cy="333725"/>
            </a:xfrm>
            <a:prstGeom prst="rect">
              <a:avLst/>
            </a:prstGeom>
            <a:noFill/>
          </p:spPr>
          <p:txBody>
            <a:bodyPr wrap="square" rtlCol="0">
              <a:spAutoFit/>
            </a:bodyPr>
            <a:lstStyle/>
            <a:p>
              <a:r>
                <a:rPr lang="en-GB"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Company Brief</a:t>
              </a:r>
              <a:endParaRPr lang="en-IN"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0" name="Rectangle 89"/>
            <p:cNvSpPr/>
            <p:nvPr/>
          </p:nvSpPr>
          <p:spPr>
            <a:xfrm>
              <a:off x="820250" y="5058982"/>
              <a:ext cx="2355230" cy="549377"/>
            </a:xfrm>
            <a:prstGeom prst="rect">
              <a:avLst/>
            </a:prstGeom>
          </p:spPr>
          <p:txBody>
            <a:bodyPr wrap="square">
              <a:spAutoFit/>
            </a:bodyPr>
            <a:lstStyle/>
            <a:p>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07" name="Rounded Rectangle 157"/>
          <p:cNvSpPr/>
          <p:nvPr/>
        </p:nvSpPr>
        <p:spPr>
          <a:xfrm>
            <a:off x="11267405" y="3327827"/>
            <a:ext cx="892665" cy="368829"/>
          </a:xfrm>
          <a:prstGeom prst="roundRect">
            <a:avLst/>
          </a:prstGeom>
          <a:solidFill>
            <a:schemeClr val="accent2"/>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5" dirty="0">
                <a:latin typeface="FZHei-B01S" panose="02010601030101010101" pitchFamily="2" charset="-122"/>
                <a:ea typeface="FZHei-B01S" panose="02010601030101010101" pitchFamily="2" charset="-122"/>
                <a:sym typeface="FZHei-B01S" panose="02010601030101010101" pitchFamily="2" charset="-122"/>
              </a:rPr>
              <a:t>End</a:t>
            </a:r>
            <a:endParaRPr lang="en-IN" sz="1685"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8" name="Group 107"/>
          <p:cNvGrpSpPr/>
          <p:nvPr/>
        </p:nvGrpSpPr>
        <p:grpSpPr>
          <a:xfrm>
            <a:off x="3763588" y="1754682"/>
            <a:ext cx="2492595" cy="1003957"/>
            <a:chOff x="812001" y="4656406"/>
            <a:chExt cx="2363479" cy="951953"/>
          </a:xfrm>
        </p:grpSpPr>
        <p:sp>
          <p:nvSpPr>
            <p:cNvPr id="109" name="Rectangle 108"/>
            <p:cNvSpPr/>
            <p:nvPr/>
          </p:nvSpPr>
          <p:spPr>
            <a:xfrm>
              <a:off x="928468" y="4656406"/>
              <a:ext cx="38280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0" name="TextBox 109"/>
            <p:cNvSpPr txBox="1"/>
            <p:nvPr/>
          </p:nvSpPr>
          <p:spPr>
            <a:xfrm>
              <a:off x="812001" y="4736727"/>
              <a:ext cx="1628775" cy="333725"/>
            </a:xfrm>
            <a:prstGeom prst="rect">
              <a:avLst/>
            </a:prstGeom>
            <a:noFill/>
          </p:spPr>
          <p:txBody>
            <a:bodyPr wrap="square" rtlCol="0">
              <a:spAutoFit/>
            </a:bodyPr>
            <a:lstStyle/>
            <a:p>
              <a:r>
                <a:rPr lang="en-GB"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Company Brief</a:t>
              </a:r>
              <a:endParaRPr lang="en-IN"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1" name="Rectangle 110"/>
            <p:cNvSpPr/>
            <p:nvPr/>
          </p:nvSpPr>
          <p:spPr>
            <a:xfrm>
              <a:off x="820250" y="5058982"/>
              <a:ext cx="2355230" cy="549377"/>
            </a:xfrm>
            <a:prstGeom prst="rect">
              <a:avLst/>
            </a:prstGeom>
          </p:spPr>
          <p:txBody>
            <a:bodyPr wrap="square">
              <a:spAutoFit/>
            </a:bodyPr>
            <a:lstStyle/>
            <a:p>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2" name="Group 111"/>
          <p:cNvGrpSpPr/>
          <p:nvPr/>
        </p:nvGrpSpPr>
        <p:grpSpPr>
          <a:xfrm>
            <a:off x="5811585" y="5397971"/>
            <a:ext cx="2492595" cy="1003957"/>
            <a:chOff x="812001" y="4656406"/>
            <a:chExt cx="2363479" cy="951953"/>
          </a:xfrm>
        </p:grpSpPr>
        <p:sp>
          <p:nvSpPr>
            <p:cNvPr id="113" name="Rectangle 112"/>
            <p:cNvSpPr/>
            <p:nvPr/>
          </p:nvSpPr>
          <p:spPr>
            <a:xfrm>
              <a:off x="928468" y="4656406"/>
              <a:ext cx="38280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4" name="TextBox 113"/>
            <p:cNvSpPr txBox="1"/>
            <p:nvPr/>
          </p:nvSpPr>
          <p:spPr>
            <a:xfrm>
              <a:off x="812001" y="4736727"/>
              <a:ext cx="1628775" cy="333725"/>
            </a:xfrm>
            <a:prstGeom prst="rect">
              <a:avLst/>
            </a:prstGeom>
            <a:noFill/>
          </p:spPr>
          <p:txBody>
            <a:bodyPr wrap="square" rtlCol="0">
              <a:spAutoFit/>
            </a:bodyPr>
            <a:lstStyle/>
            <a:p>
              <a:r>
                <a:rPr lang="en-GB"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Company Brief</a:t>
              </a:r>
              <a:endParaRPr lang="en-IN"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5" name="Rectangle 114"/>
            <p:cNvSpPr/>
            <p:nvPr/>
          </p:nvSpPr>
          <p:spPr>
            <a:xfrm>
              <a:off x="820250" y="5058982"/>
              <a:ext cx="2355230" cy="549377"/>
            </a:xfrm>
            <a:prstGeom prst="rect">
              <a:avLst/>
            </a:prstGeom>
          </p:spPr>
          <p:txBody>
            <a:bodyPr wrap="square">
              <a:spAutoFit/>
            </a:bodyPr>
            <a:lstStyle/>
            <a:p>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6" name="Group 115"/>
          <p:cNvGrpSpPr/>
          <p:nvPr/>
        </p:nvGrpSpPr>
        <p:grpSpPr>
          <a:xfrm>
            <a:off x="7693753" y="1759763"/>
            <a:ext cx="2492595" cy="1003957"/>
            <a:chOff x="812001" y="4656406"/>
            <a:chExt cx="2363479" cy="951953"/>
          </a:xfrm>
        </p:grpSpPr>
        <p:sp>
          <p:nvSpPr>
            <p:cNvPr id="117" name="Rectangle 116"/>
            <p:cNvSpPr/>
            <p:nvPr/>
          </p:nvSpPr>
          <p:spPr>
            <a:xfrm>
              <a:off x="928468" y="4656406"/>
              <a:ext cx="38280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18" name="TextBox 117"/>
            <p:cNvSpPr txBox="1"/>
            <p:nvPr/>
          </p:nvSpPr>
          <p:spPr>
            <a:xfrm>
              <a:off x="812001" y="4736727"/>
              <a:ext cx="1628775" cy="333725"/>
            </a:xfrm>
            <a:prstGeom prst="rect">
              <a:avLst/>
            </a:prstGeom>
            <a:noFill/>
          </p:spPr>
          <p:txBody>
            <a:bodyPr wrap="square" rtlCol="0">
              <a:spAutoFit/>
            </a:bodyPr>
            <a:lstStyle/>
            <a:p>
              <a:r>
                <a:rPr lang="en-GB"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Company Brief</a:t>
              </a:r>
              <a:endParaRPr lang="en-IN"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9" name="Rectangle 118"/>
            <p:cNvSpPr/>
            <p:nvPr/>
          </p:nvSpPr>
          <p:spPr>
            <a:xfrm>
              <a:off x="820250" y="5058982"/>
              <a:ext cx="2355230" cy="549377"/>
            </a:xfrm>
            <a:prstGeom prst="rect">
              <a:avLst/>
            </a:prstGeom>
          </p:spPr>
          <p:txBody>
            <a:bodyPr wrap="square">
              <a:spAutoFit/>
            </a:bodyPr>
            <a:lstStyle/>
            <a:p>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0" name="Group 119"/>
          <p:cNvGrpSpPr/>
          <p:nvPr/>
        </p:nvGrpSpPr>
        <p:grpSpPr>
          <a:xfrm>
            <a:off x="9907578" y="5301374"/>
            <a:ext cx="2492595" cy="1003957"/>
            <a:chOff x="812001" y="4656406"/>
            <a:chExt cx="2363479" cy="951953"/>
          </a:xfrm>
        </p:grpSpPr>
        <p:sp>
          <p:nvSpPr>
            <p:cNvPr id="121" name="Rectangle 120"/>
            <p:cNvSpPr/>
            <p:nvPr/>
          </p:nvSpPr>
          <p:spPr>
            <a:xfrm>
              <a:off x="928468" y="4656406"/>
              <a:ext cx="382807"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2" name="TextBox 121"/>
            <p:cNvSpPr txBox="1"/>
            <p:nvPr/>
          </p:nvSpPr>
          <p:spPr>
            <a:xfrm>
              <a:off x="812001" y="4736727"/>
              <a:ext cx="1628775" cy="333725"/>
            </a:xfrm>
            <a:prstGeom prst="rect">
              <a:avLst/>
            </a:prstGeom>
            <a:noFill/>
          </p:spPr>
          <p:txBody>
            <a:bodyPr wrap="square" rtlCol="0">
              <a:spAutoFit/>
            </a:bodyPr>
            <a:lstStyle/>
            <a:p>
              <a:r>
                <a:rPr lang="en-GB"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Company Brief</a:t>
              </a:r>
              <a:endParaRPr lang="en-IN" sz="168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3" name="Rectangle 122"/>
            <p:cNvSpPr/>
            <p:nvPr/>
          </p:nvSpPr>
          <p:spPr>
            <a:xfrm>
              <a:off x="820250" y="5058982"/>
              <a:ext cx="2355230" cy="549377"/>
            </a:xfrm>
            <a:prstGeom prst="rect">
              <a:avLst/>
            </a:prstGeom>
          </p:spPr>
          <p:txBody>
            <a:bodyPr wrap="square">
              <a:spAutoFit/>
            </a:bodyPr>
            <a:lstStyle/>
            <a:p>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 name="Footer Placeholder 3"/>
          <p:cNvSpPr>
            <a:spLocks noGrp="1"/>
          </p:cNvSpPr>
          <p:nvPr>
            <p:ph type="ftr" sz="quarter" idx="11"/>
          </p:nvPr>
        </p:nvSpPr>
        <p:spPr/>
        <p:txBody>
          <a:bodyPr/>
          <a:lstStyle/>
          <a:p>
            <a:r>
              <a:rPr lang="en-GB" dirty="0">
                <a:latin typeface="FZHei-B01S" panose="02010601030101010101" pitchFamily="2" charset="-122"/>
                <a:ea typeface="FZHei-B01S" panose="02010601030101010101" pitchFamily="2" charset="-122"/>
                <a:sym typeface="FZHei-B01S" panose="02010601030101010101" pitchFamily="2" charset="-122"/>
              </a:rPr>
              <a:t> </a:t>
            </a:r>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 name="Slide Number Placeholder 4"/>
          <p:cNvSpPr>
            <a:spLocks noGrp="1"/>
          </p:cNvSpPr>
          <p:nvPr>
            <p:ph type="sldNum" sz="quarter" idx="12"/>
          </p:nvPr>
        </p:nvSpPr>
        <p:spPr/>
        <p:txBody>
          <a:bodyPr/>
          <a:lstStyle/>
          <a:p>
            <a:fld id="{F38B1AB7-65BE-463D-9AF3-0E306DDDB8CD}" type="slidenum">
              <a:rPr lang="en-GB" smtClean="0">
                <a:latin typeface="FZHei-B01S" panose="02010601030101010101" pitchFamily="2" charset="-122"/>
                <a:ea typeface="FZHei-B01S" panose="02010601030101010101" pitchFamily="2" charset="-122"/>
                <a:sym typeface="FZHei-B01S" panose="02010601030101010101" pitchFamily="2" charset="-122"/>
              </a:rPr>
            </a:fld>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anim calcmode="lin" valueType="num">
                                      <p:cBhvr>
                                        <p:cTn id="11" dur="500" fill="hold"/>
                                        <p:tgtEl>
                                          <p:spTgt spid="49"/>
                                        </p:tgtEl>
                                        <p:attrNameLst>
                                          <p:attrName>ppt_x</p:attrName>
                                        </p:attrNameLst>
                                      </p:cBhvr>
                                      <p:tavLst>
                                        <p:tav tm="0">
                                          <p:val>
                                            <p:strVal val="#ppt_x"/>
                                          </p:val>
                                        </p:tav>
                                        <p:tav tm="100000">
                                          <p:val>
                                            <p:strVal val="#ppt_x"/>
                                          </p:val>
                                        </p:tav>
                                      </p:tavLst>
                                    </p:anim>
                                    <p:anim calcmode="lin" valueType="num">
                                      <p:cBhvr>
                                        <p:cTn id="12" dur="500" fill="hold"/>
                                        <p:tgtEl>
                                          <p:spTgt spid="4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50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anim calcmode="lin" valueType="num">
                                      <p:cBhvr>
                                        <p:cTn id="16" dur="500" fill="hold"/>
                                        <p:tgtEl>
                                          <p:spTgt spid="55"/>
                                        </p:tgtEl>
                                        <p:attrNameLst>
                                          <p:attrName>ppt_x</p:attrName>
                                        </p:attrNameLst>
                                      </p:cBhvr>
                                      <p:tavLst>
                                        <p:tav tm="0">
                                          <p:val>
                                            <p:strVal val="#ppt_x"/>
                                          </p:val>
                                        </p:tav>
                                        <p:tav tm="100000">
                                          <p:val>
                                            <p:strVal val="#ppt_x"/>
                                          </p:val>
                                        </p:tav>
                                      </p:tavLst>
                                    </p:anim>
                                    <p:anim calcmode="lin" valueType="num">
                                      <p:cBhvr>
                                        <p:cTn id="17" dur="500" fill="hold"/>
                                        <p:tgtEl>
                                          <p:spTgt spid="5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42" presetClass="entr" presetSubtype="0" fill="hold" nodeType="withEffect">
                                  <p:stCondLst>
                                    <p:cond delay="25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anim calcmode="lin" valueType="num">
                                      <p:cBhvr>
                                        <p:cTn id="24" dur="500" fill="hold"/>
                                        <p:tgtEl>
                                          <p:spTgt spid="67"/>
                                        </p:tgtEl>
                                        <p:attrNameLst>
                                          <p:attrName>ppt_x</p:attrName>
                                        </p:attrNameLst>
                                      </p:cBhvr>
                                      <p:tavLst>
                                        <p:tav tm="0">
                                          <p:val>
                                            <p:strVal val="#ppt_x"/>
                                          </p:val>
                                        </p:tav>
                                        <p:tav tm="100000">
                                          <p:val>
                                            <p:strVal val="#ppt_x"/>
                                          </p:val>
                                        </p:tav>
                                      </p:tavLst>
                                    </p:anim>
                                    <p:anim calcmode="lin" valueType="num">
                                      <p:cBhvr>
                                        <p:cTn id="25" dur="500" fill="hold"/>
                                        <p:tgtEl>
                                          <p:spTgt spid="67"/>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250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500"/>
                                        <p:tgtEl>
                                          <p:spTgt spid="108"/>
                                        </p:tgtEl>
                                      </p:cBhvr>
                                    </p:animEffect>
                                  </p:childTnLst>
                                </p:cTn>
                              </p:par>
                              <p:par>
                                <p:cTn id="29" presetID="47" presetClass="entr" presetSubtype="0" fill="hold" nodeType="withEffect">
                                  <p:stCondLst>
                                    <p:cond delay="350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anim calcmode="lin" valueType="num">
                                      <p:cBhvr>
                                        <p:cTn id="32" dur="500" fill="hold"/>
                                        <p:tgtEl>
                                          <p:spTgt spid="72"/>
                                        </p:tgtEl>
                                        <p:attrNameLst>
                                          <p:attrName>ppt_x</p:attrName>
                                        </p:attrNameLst>
                                      </p:cBhvr>
                                      <p:tavLst>
                                        <p:tav tm="0">
                                          <p:val>
                                            <p:strVal val="#ppt_x"/>
                                          </p:val>
                                        </p:tav>
                                        <p:tav tm="100000">
                                          <p:val>
                                            <p:strVal val="#ppt_x"/>
                                          </p:val>
                                        </p:tav>
                                      </p:tavLst>
                                    </p:anim>
                                    <p:anim calcmode="lin" valueType="num">
                                      <p:cBhvr>
                                        <p:cTn id="33" dur="500" fill="hold"/>
                                        <p:tgtEl>
                                          <p:spTgt spid="72"/>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350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par>
                                <p:cTn id="37" presetID="42" presetClass="entr" presetSubtype="0" fill="hold" nodeType="withEffect">
                                  <p:stCondLst>
                                    <p:cond delay="450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anim calcmode="lin" valueType="num">
                                      <p:cBhvr>
                                        <p:cTn id="40" dur="500" fill="hold"/>
                                        <p:tgtEl>
                                          <p:spTgt spid="77"/>
                                        </p:tgtEl>
                                        <p:attrNameLst>
                                          <p:attrName>ppt_x</p:attrName>
                                        </p:attrNameLst>
                                      </p:cBhvr>
                                      <p:tavLst>
                                        <p:tav tm="0">
                                          <p:val>
                                            <p:strVal val="#ppt_x"/>
                                          </p:val>
                                        </p:tav>
                                        <p:tav tm="100000">
                                          <p:val>
                                            <p:strVal val="#ppt_x"/>
                                          </p:val>
                                        </p:tav>
                                      </p:tavLst>
                                    </p:anim>
                                    <p:anim calcmode="lin" valueType="num">
                                      <p:cBhvr>
                                        <p:cTn id="41" dur="500" fill="hold"/>
                                        <p:tgtEl>
                                          <p:spTgt spid="77"/>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450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childTnLst>
                                </p:cTn>
                              </p:par>
                              <p:par>
                                <p:cTn id="45" presetID="47" presetClass="entr" presetSubtype="0" fill="hold" nodeType="withEffect">
                                  <p:stCondLst>
                                    <p:cond delay="550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anim calcmode="lin" valueType="num">
                                      <p:cBhvr>
                                        <p:cTn id="48" dur="500" fill="hold"/>
                                        <p:tgtEl>
                                          <p:spTgt spid="82"/>
                                        </p:tgtEl>
                                        <p:attrNameLst>
                                          <p:attrName>ppt_x</p:attrName>
                                        </p:attrNameLst>
                                      </p:cBhvr>
                                      <p:tavLst>
                                        <p:tav tm="0">
                                          <p:val>
                                            <p:strVal val="#ppt_x"/>
                                          </p:val>
                                        </p:tav>
                                        <p:tav tm="100000">
                                          <p:val>
                                            <p:strVal val="#ppt_x"/>
                                          </p:val>
                                        </p:tav>
                                      </p:tavLst>
                                    </p:anim>
                                    <p:anim calcmode="lin" valueType="num">
                                      <p:cBhvr>
                                        <p:cTn id="49" dur="500" fill="hold"/>
                                        <p:tgtEl>
                                          <p:spTgt spid="82"/>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55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par>
                                <p:cTn id="53" presetID="42" presetClass="entr" presetSubtype="0" fill="hold" grpId="0" nodeType="withEffect">
                                  <p:stCondLst>
                                    <p:cond delay="650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500"/>
                                        <p:tgtEl>
                                          <p:spTgt spid="107"/>
                                        </p:tgtEl>
                                      </p:cBhvr>
                                    </p:animEffect>
                                    <p:anim calcmode="lin" valueType="num">
                                      <p:cBhvr>
                                        <p:cTn id="56" dur="500" fill="hold"/>
                                        <p:tgtEl>
                                          <p:spTgt spid="107"/>
                                        </p:tgtEl>
                                        <p:attrNameLst>
                                          <p:attrName>ppt_x</p:attrName>
                                        </p:attrNameLst>
                                      </p:cBhvr>
                                      <p:tavLst>
                                        <p:tav tm="0">
                                          <p:val>
                                            <p:strVal val="#ppt_x"/>
                                          </p:val>
                                        </p:tav>
                                        <p:tav tm="100000">
                                          <p:val>
                                            <p:strVal val="#ppt_x"/>
                                          </p:val>
                                        </p:tav>
                                      </p:tavLst>
                                    </p:anim>
                                    <p:anim calcmode="lin" valueType="num">
                                      <p:cBhvr>
                                        <p:cTn id="57" dur="500" fill="hold"/>
                                        <p:tgtEl>
                                          <p:spTgt spid="10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anim calcmode="lin" valueType="num">
                                      <p:cBhvr>
                                        <p:cTn id="61" dur="500" fill="hold"/>
                                        <p:tgtEl>
                                          <p:spTgt spid="52"/>
                                        </p:tgtEl>
                                        <p:attrNameLst>
                                          <p:attrName>ppt_x</p:attrName>
                                        </p:attrNameLst>
                                      </p:cBhvr>
                                      <p:tavLst>
                                        <p:tav tm="0">
                                          <p:val>
                                            <p:strVal val="#ppt_x"/>
                                          </p:val>
                                        </p:tav>
                                        <p:tav tm="100000">
                                          <p:val>
                                            <p:strVal val="#ppt_x"/>
                                          </p:val>
                                        </p:tav>
                                      </p:tavLst>
                                    </p:anim>
                                    <p:anim calcmode="lin" valueType="num">
                                      <p:cBhvr>
                                        <p:cTn id="62"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107"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9305695" y="3755117"/>
            <a:ext cx="329823" cy="1675899"/>
            <a:chOff x="8823326" y="3560603"/>
            <a:chExt cx="312739" cy="1589088"/>
          </a:xfrm>
        </p:grpSpPr>
        <p:sp>
          <p:nvSpPr>
            <p:cNvPr id="52" name="Oval 38"/>
            <p:cNvSpPr>
              <a:spLocks noChangeArrowheads="1"/>
            </p:cNvSpPr>
            <p:nvPr/>
          </p:nvSpPr>
          <p:spPr bwMode="auto">
            <a:xfrm rot="5400000" flipH="1">
              <a:off x="8821739" y="3562191"/>
              <a:ext cx="315913" cy="312738"/>
            </a:xfrm>
            <a:prstGeom prst="ellipse">
              <a:avLst/>
            </a:pr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3" name="Rectangle 42"/>
            <p:cNvSpPr>
              <a:spLocks noChangeArrowheads="1"/>
            </p:cNvSpPr>
            <p:nvPr/>
          </p:nvSpPr>
          <p:spPr bwMode="auto">
            <a:xfrm rot="5400000" flipH="1">
              <a:off x="8271670" y="4428172"/>
              <a:ext cx="1419225" cy="23813"/>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4" name="Freeform 45"/>
            <p:cNvSpPr/>
            <p:nvPr/>
          </p:nvSpPr>
          <p:spPr bwMode="auto">
            <a:xfrm rot="5400000" flipH="1">
              <a:off x="8900320" y="3483610"/>
              <a:ext cx="158750" cy="312738"/>
            </a:xfrm>
            <a:custGeom>
              <a:avLst/>
              <a:gdLst>
                <a:gd name="T0" fmla="*/ 52 w 52"/>
                <a:gd name="T1" fmla="*/ 51 h 103"/>
                <a:gd name="T2" fmla="*/ 0 w 52"/>
                <a:gd name="T3" fmla="*/ 0 h 103"/>
                <a:gd name="T4" fmla="*/ 0 w 52"/>
                <a:gd name="T5" fmla="*/ 103 h 103"/>
                <a:gd name="T6" fmla="*/ 52 w 52"/>
                <a:gd name="T7" fmla="*/ 51 h 103"/>
              </a:gdLst>
              <a:ahLst/>
              <a:cxnLst>
                <a:cxn ang="0">
                  <a:pos x="T0" y="T1"/>
                </a:cxn>
                <a:cxn ang="0">
                  <a:pos x="T2" y="T3"/>
                </a:cxn>
                <a:cxn ang="0">
                  <a:pos x="T4" y="T5"/>
                </a:cxn>
                <a:cxn ang="0">
                  <a:pos x="T6" y="T7"/>
                </a:cxn>
              </a:cxnLst>
              <a:rect l="0" t="0" r="r" b="b"/>
              <a:pathLst>
                <a:path w="52" h="103">
                  <a:moveTo>
                    <a:pt x="52" y="51"/>
                  </a:moveTo>
                  <a:cubicBezTo>
                    <a:pt x="52" y="23"/>
                    <a:pt x="29" y="0"/>
                    <a:pt x="0" y="0"/>
                  </a:cubicBezTo>
                  <a:cubicBezTo>
                    <a:pt x="0" y="103"/>
                    <a:pt x="0" y="103"/>
                    <a:pt x="0" y="103"/>
                  </a:cubicBezTo>
                  <a:cubicBezTo>
                    <a:pt x="29" y="103"/>
                    <a:pt x="52" y="80"/>
                    <a:pt x="52" y="51"/>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6" name="Group 55"/>
          <p:cNvGrpSpPr/>
          <p:nvPr/>
        </p:nvGrpSpPr>
        <p:grpSpPr>
          <a:xfrm>
            <a:off x="7395403" y="2425785"/>
            <a:ext cx="333173" cy="1662505"/>
            <a:chOff x="7011988" y="2300129"/>
            <a:chExt cx="315914" cy="1576388"/>
          </a:xfrm>
        </p:grpSpPr>
        <p:sp>
          <p:nvSpPr>
            <p:cNvPr id="57" name="Oval 36"/>
            <p:cNvSpPr>
              <a:spLocks noChangeArrowheads="1"/>
            </p:cNvSpPr>
            <p:nvPr/>
          </p:nvSpPr>
          <p:spPr bwMode="auto">
            <a:xfrm rot="5400000" flipH="1">
              <a:off x="7011989" y="3560604"/>
              <a:ext cx="315913" cy="315913"/>
            </a:xfrm>
            <a:prstGeom prst="ellipse">
              <a:avLst/>
            </a:pr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9" name="Rectangle 41"/>
            <p:cNvSpPr>
              <a:spLocks noChangeArrowheads="1"/>
            </p:cNvSpPr>
            <p:nvPr/>
          </p:nvSpPr>
          <p:spPr bwMode="auto">
            <a:xfrm rot="5400000" flipH="1">
              <a:off x="6487320" y="2997835"/>
              <a:ext cx="1419225" cy="23813"/>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0" name="Freeform 46"/>
            <p:cNvSpPr/>
            <p:nvPr/>
          </p:nvSpPr>
          <p:spPr bwMode="auto">
            <a:xfrm rot="5400000" flipH="1">
              <a:off x="7090570" y="3482022"/>
              <a:ext cx="158750" cy="315913"/>
            </a:xfrm>
            <a:custGeom>
              <a:avLst/>
              <a:gdLst>
                <a:gd name="T0" fmla="*/ 52 w 52"/>
                <a:gd name="T1" fmla="*/ 52 h 104"/>
                <a:gd name="T2" fmla="*/ 0 w 52"/>
                <a:gd name="T3" fmla="*/ 0 h 104"/>
                <a:gd name="T4" fmla="*/ 0 w 52"/>
                <a:gd name="T5" fmla="*/ 104 h 104"/>
                <a:gd name="T6" fmla="*/ 52 w 52"/>
                <a:gd name="T7" fmla="*/ 52 h 104"/>
              </a:gdLst>
              <a:ahLst/>
              <a:cxnLst>
                <a:cxn ang="0">
                  <a:pos x="T0" y="T1"/>
                </a:cxn>
                <a:cxn ang="0">
                  <a:pos x="T2" y="T3"/>
                </a:cxn>
                <a:cxn ang="0">
                  <a:pos x="T4" y="T5"/>
                </a:cxn>
                <a:cxn ang="0">
                  <a:pos x="T6" y="T7"/>
                </a:cxn>
              </a:cxnLst>
              <a:rect l="0" t="0" r="r" b="b"/>
              <a:pathLst>
                <a:path w="52" h="104">
                  <a:moveTo>
                    <a:pt x="52" y="52"/>
                  </a:moveTo>
                  <a:cubicBezTo>
                    <a:pt x="52" y="24"/>
                    <a:pt x="29" y="0"/>
                    <a:pt x="0" y="0"/>
                  </a:cubicBezTo>
                  <a:cubicBezTo>
                    <a:pt x="0" y="104"/>
                    <a:pt x="0" y="104"/>
                    <a:pt x="0" y="104"/>
                  </a:cubicBezTo>
                  <a:cubicBezTo>
                    <a:pt x="29" y="104"/>
                    <a:pt x="52" y="81"/>
                    <a:pt x="52" y="52"/>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1" name="Group 60"/>
          <p:cNvGrpSpPr/>
          <p:nvPr/>
        </p:nvGrpSpPr>
        <p:grpSpPr>
          <a:xfrm>
            <a:off x="5501856" y="3755117"/>
            <a:ext cx="331497" cy="1675899"/>
            <a:chOff x="5216526" y="3560603"/>
            <a:chExt cx="314325" cy="1589088"/>
          </a:xfrm>
        </p:grpSpPr>
        <p:sp>
          <p:nvSpPr>
            <p:cNvPr id="62" name="Rectangle 43"/>
            <p:cNvSpPr>
              <a:spLocks noChangeArrowheads="1"/>
            </p:cNvSpPr>
            <p:nvPr/>
          </p:nvSpPr>
          <p:spPr bwMode="auto">
            <a:xfrm rot="5400000" flipH="1">
              <a:off x="4667251" y="4427379"/>
              <a:ext cx="1419225" cy="25400"/>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3" name="Oval 47"/>
            <p:cNvSpPr>
              <a:spLocks noChangeArrowheads="1"/>
            </p:cNvSpPr>
            <p:nvPr/>
          </p:nvSpPr>
          <p:spPr bwMode="auto">
            <a:xfrm rot="5400000" flipH="1">
              <a:off x="5215732" y="3561397"/>
              <a:ext cx="315913" cy="314325"/>
            </a:xfrm>
            <a:prstGeom prst="ellipse">
              <a:avLst/>
            </a:pr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91" name="Freeform 48"/>
            <p:cNvSpPr/>
            <p:nvPr/>
          </p:nvSpPr>
          <p:spPr bwMode="auto">
            <a:xfrm rot="5400000" flipH="1">
              <a:off x="5294314" y="3482816"/>
              <a:ext cx="158750" cy="314325"/>
            </a:xfrm>
            <a:custGeom>
              <a:avLst/>
              <a:gdLst>
                <a:gd name="T0" fmla="*/ 52 w 52"/>
                <a:gd name="T1" fmla="*/ 52 h 104"/>
                <a:gd name="T2" fmla="*/ 0 w 52"/>
                <a:gd name="T3" fmla="*/ 0 h 104"/>
                <a:gd name="T4" fmla="*/ 0 w 52"/>
                <a:gd name="T5" fmla="*/ 104 h 104"/>
                <a:gd name="T6" fmla="*/ 52 w 52"/>
                <a:gd name="T7" fmla="*/ 52 h 104"/>
              </a:gdLst>
              <a:ahLst/>
              <a:cxnLst>
                <a:cxn ang="0">
                  <a:pos x="T0" y="T1"/>
                </a:cxn>
                <a:cxn ang="0">
                  <a:pos x="T2" y="T3"/>
                </a:cxn>
                <a:cxn ang="0">
                  <a:pos x="T4" y="T5"/>
                </a:cxn>
                <a:cxn ang="0">
                  <a:pos x="T6" y="T7"/>
                </a:cxn>
              </a:cxnLst>
              <a:rect l="0" t="0" r="r" b="b"/>
              <a:pathLst>
                <a:path w="52" h="104">
                  <a:moveTo>
                    <a:pt x="52" y="52"/>
                  </a:moveTo>
                  <a:cubicBezTo>
                    <a:pt x="52" y="24"/>
                    <a:pt x="29" y="0"/>
                    <a:pt x="0" y="0"/>
                  </a:cubicBezTo>
                  <a:cubicBezTo>
                    <a:pt x="0" y="104"/>
                    <a:pt x="0" y="104"/>
                    <a:pt x="0" y="104"/>
                  </a:cubicBezTo>
                  <a:cubicBezTo>
                    <a:pt x="29" y="104"/>
                    <a:pt x="52" y="81"/>
                    <a:pt x="52" y="52"/>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2" name="Group 91"/>
          <p:cNvGrpSpPr/>
          <p:nvPr/>
        </p:nvGrpSpPr>
        <p:grpSpPr>
          <a:xfrm>
            <a:off x="3606632" y="2425785"/>
            <a:ext cx="333173" cy="1662505"/>
            <a:chOff x="3419475" y="2300129"/>
            <a:chExt cx="315914" cy="1576388"/>
          </a:xfrm>
        </p:grpSpPr>
        <p:sp>
          <p:nvSpPr>
            <p:cNvPr id="93" name="Rectangle 44"/>
            <p:cNvSpPr>
              <a:spLocks noChangeArrowheads="1"/>
            </p:cNvSpPr>
            <p:nvPr/>
          </p:nvSpPr>
          <p:spPr bwMode="auto">
            <a:xfrm rot="5400000" flipH="1">
              <a:off x="2858295" y="2997835"/>
              <a:ext cx="1419225" cy="23813"/>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94" name="Oval 49"/>
            <p:cNvSpPr>
              <a:spLocks noChangeArrowheads="1"/>
            </p:cNvSpPr>
            <p:nvPr/>
          </p:nvSpPr>
          <p:spPr bwMode="auto">
            <a:xfrm rot="5400000" flipH="1">
              <a:off x="3419476" y="3560604"/>
              <a:ext cx="315913" cy="315913"/>
            </a:xfrm>
            <a:prstGeom prst="ellipse">
              <a:avLst/>
            </a:pr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95" name="Freeform 50"/>
            <p:cNvSpPr/>
            <p:nvPr/>
          </p:nvSpPr>
          <p:spPr bwMode="auto">
            <a:xfrm rot="5400000" flipH="1">
              <a:off x="3498057" y="3482022"/>
              <a:ext cx="158750" cy="315913"/>
            </a:xfrm>
            <a:custGeom>
              <a:avLst/>
              <a:gdLst>
                <a:gd name="T0" fmla="*/ 52 w 52"/>
                <a:gd name="T1" fmla="*/ 52 h 104"/>
                <a:gd name="T2" fmla="*/ 0 w 52"/>
                <a:gd name="T3" fmla="*/ 0 h 104"/>
                <a:gd name="T4" fmla="*/ 0 w 52"/>
                <a:gd name="T5" fmla="*/ 104 h 104"/>
                <a:gd name="T6" fmla="*/ 52 w 52"/>
                <a:gd name="T7" fmla="*/ 52 h 104"/>
              </a:gdLst>
              <a:ahLst/>
              <a:cxnLst>
                <a:cxn ang="0">
                  <a:pos x="T0" y="T1"/>
                </a:cxn>
                <a:cxn ang="0">
                  <a:pos x="T2" y="T3"/>
                </a:cxn>
                <a:cxn ang="0">
                  <a:pos x="T4" y="T5"/>
                </a:cxn>
                <a:cxn ang="0">
                  <a:pos x="T6" y="T7"/>
                </a:cxn>
              </a:cxnLst>
              <a:rect l="0" t="0" r="r" b="b"/>
              <a:pathLst>
                <a:path w="52" h="104">
                  <a:moveTo>
                    <a:pt x="52" y="52"/>
                  </a:moveTo>
                  <a:cubicBezTo>
                    <a:pt x="52" y="24"/>
                    <a:pt x="29" y="0"/>
                    <a:pt x="0" y="0"/>
                  </a:cubicBezTo>
                  <a:cubicBezTo>
                    <a:pt x="0" y="104"/>
                    <a:pt x="0" y="104"/>
                    <a:pt x="0" y="104"/>
                  </a:cubicBezTo>
                  <a:cubicBezTo>
                    <a:pt x="29" y="104"/>
                    <a:pt x="52" y="81"/>
                    <a:pt x="52" y="52"/>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6" name="Group 95"/>
          <p:cNvGrpSpPr/>
          <p:nvPr/>
        </p:nvGrpSpPr>
        <p:grpSpPr>
          <a:xfrm>
            <a:off x="2061326" y="3749878"/>
            <a:ext cx="1491734" cy="350520"/>
            <a:chOff x="1954214" y="3555633"/>
            <a:chExt cx="1414463" cy="332363"/>
          </a:xfrm>
        </p:grpSpPr>
        <p:sp>
          <p:nvSpPr>
            <p:cNvPr id="97" name="Freeform 32"/>
            <p:cNvSpPr/>
            <p:nvPr/>
          </p:nvSpPr>
          <p:spPr bwMode="auto">
            <a:xfrm rot="5400000" flipH="1">
              <a:off x="2520951" y="3019266"/>
              <a:ext cx="277813" cy="1411288"/>
            </a:xfrm>
            <a:custGeom>
              <a:avLst/>
              <a:gdLst>
                <a:gd name="T0" fmla="*/ 175 w 175"/>
                <a:gd name="T1" fmla="*/ 61 h 889"/>
                <a:gd name="T2" fmla="*/ 84 w 175"/>
                <a:gd name="T3" fmla="*/ 0 h 889"/>
                <a:gd name="T4" fmla="*/ 0 w 175"/>
                <a:gd name="T5" fmla="*/ 61 h 889"/>
                <a:gd name="T6" fmla="*/ 0 w 175"/>
                <a:gd name="T7" fmla="*/ 889 h 889"/>
                <a:gd name="T8" fmla="*/ 86 w 175"/>
                <a:gd name="T9" fmla="*/ 828 h 889"/>
                <a:gd name="T10" fmla="*/ 175 w 175"/>
                <a:gd name="T11" fmla="*/ 889 h 889"/>
                <a:gd name="T12" fmla="*/ 175 w 175"/>
                <a:gd name="T13" fmla="*/ 61 h 889"/>
              </a:gdLst>
              <a:ahLst/>
              <a:cxnLst>
                <a:cxn ang="0">
                  <a:pos x="T0" y="T1"/>
                </a:cxn>
                <a:cxn ang="0">
                  <a:pos x="T2" y="T3"/>
                </a:cxn>
                <a:cxn ang="0">
                  <a:pos x="T4" y="T5"/>
                </a:cxn>
                <a:cxn ang="0">
                  <a:pos x="T6" y="T7"/>
                </a:cxn>
                <a:cxn ang="0">
                  <a:pos x="T8" y="T9"/>
                </a:cxn>
                <a:cxn ang="0">
                  <a:pos x="T10" y="T11"/>
                </a:cxn>
                <a:cxn ang="0">
                  <a:pos x="T12" y="T13"/>
                </a:cxn>
              </a:cxnLst>
              <a:rect l="0" t="0" r="r" b="b"/>
              <a:pathLst>
                <a:path w="175" h="889">
                  <a:moveTo>
                    <a:pt x="175" y="61"/>
                  </a:moveTo>
                  <a:lnTo>
                    <a:pt x="84" y="0"/>
                  </a:lnTo>
                  <a:lnTo>
                    <a:pt x="0" y="61"/>
                  </a:lnTo>
                  <a:lnTo>
                    <a:pt x="0" y="889"/>
                  </a:lnTo>
                  <a:lnTo>
                    <a:pt x="86" y="828"/>
                  </a:lnTo>
                  <a:lnTo>
                    <a:pt x="175" y="889"/>
                  </a:lnTo>
                  <a:lnTo>
                    <a:pt x="175" y="6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98" name="Freeform 55"/>
            <p:cNvSpPr/>
            <p:nvPr/>
          </p:nvSpPr>
          <p:spPr bwMode="auto">
            <a:xfrm rot="5400000" flipH="1">
              <a:off x="2592389" y="2954179"/>
              <a:ext cx="144463" cy="1408113"/>
            </a:xfrm>
            <a:custGeom>
              <a:avLst/>
              <a:gdLst>
                <a:gd name="T0" fmla="*/ 0 w 91"/>
                <a:gd name="T1" fmla="*/ 828 h 887"/>
                <a:gd name="T2" fmla="*/ 2 w 91"/>
                <a:gd name="T3" fmla="*/ 826 h 887"/>
                <a:gd name="T4" fmla="*/ 91 w 91"/>
                <a:gd name="T5" fmla="*/ 887 h 887"/>
                <a:gd name="T6" fmla="*/ 91 w 91"/>
                <a:gd name="T7" fmla="*/ 60 h 887"/>
                <a:gd name="T8" fmla="*/ 0 w 91"/>
                <a:gd name="T9" fmla="*/ 0 h 887"/>
                <a:gd name="T10" fmla="*/ 0 w 91"/>
                <a:gd name="T11" fmla="*/ 828 h 887"/>
              </a:gdLst>
              <a:ahLst/>
              <a:cxnLst>
                <a:cxn ang="0">
                  <a:pos x="T0" y="T1"/>
                </a:cxn>
                <a:cxn ang="0">
                  <a:pos x="T2" y="T3"/>
                </a:cxn>
                <a:cxn ang="0">
                  <a:pos x="T4" y="T5"/>
                </a:cxn>
                <a:cxn ang="0">
                  <a:pos x="T6" y="T7"/>
                </a:cxn>
                <a:cxn ang="0">
                  <a:pos x="T8" y="T9"/>
                </a:cxn>
                <a:cxn ang="0">
                  <a:pos x="T10" y="T11"/>
                </a:cxn>
              </a:cxnLst>
              <a:rect l="0" t="0" r="r" b="b"/>
              <a:pathLst>
                <a:path w="91" h="887">
                  <a:moveTo>
                    <a:pt x="0" y="828"/>
                  </a:moveTo>
                  <a:lnTo>
                    <a:pt x="2" y="826"/>
                  </a:lnTo>
                  <a:lnTo>
                    <a:pt x="91" y="887"/>
                  </a:lnTo>
                  <a:lnTo>
                    <a:pt x="91" y="60"/>
                  </a:lnTo>
                  <a:lnTo>
                    <a:pt x="0" y="0"/>
                  </a:lnTo>
                  <a:lnTo>
                    <a:pt x="0" y="8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99" name="TextBox 98"/>
            <p:cNvSpPr txBox="1"/>
            <p:nvPr/>
          </p:nvSpPr>
          <p:spPr>
            <a:xfrm>
              <a:off x="2282483" y="3555633"/>
              <a:ext cx="580431" cy="332363"/>
            </a:xfrm>
            <a:prstGeom prst="rect">
              <a:avLst/>
            </a:prstGeom>
            <a:noFill/>
          </p:spPr>
          <p:txBody>
            <a:bodyPr wrap="none" rtlCol="0">
              <a:spAutoFit/>
            </a:bodyPr>
            <a:lstStyle/>
            <a:p>
              <a:r>
                <a:rPr 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201</a:t>
              </a:r>
              <a:r>
                <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9</a:t>
              </a:r>
              <a:endPar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0" name="Group 99"/>
          <p:cNvGrpSpPr/>
          <p:nvPr/>
        </p:nvGrpSpPr>
        <p:grpSpPr>
          <a:xfrm>
            <a:off x="3961570" y="3743178"/>
            <a:ext cx="1488388" cy="350520"/>
            <a:chOff x="3756026" y="3549282"/>
            <a:chExt cx="1411289" cy="332362"/>
          </a:xfrm>
        </p:grpSpPr>
        <p:sp>
          <p:nvSpPr>
            <p:cNvPr id="101" name="Freeform 33"/>
            <p:cNvSpPr/>
            <p:nvPr/>
          </p:nvSpPr>
          <p:spPr bwMode="auto">
            <a:xfrm rot="5400000" flipH="1">
              <a:off x="4322764" y="3019266"/>
              <a:ext cx="277813" cy="1411288"/>
            </a:xfrm>
            <a:custGeom>
              <a:avLst/>
              <a:gdLst>
                <a:gd name="T0" fmla="*/ 175 w 175"/>
                <a:gd name="T1" fmla="*/ 61 h 889"/>
                <a:gd name="T2" fmla="*/ 84 w 175"/>
                <a:gd name="T3" fmla="*/ 0 h 889"/>
                <a:gd name="T4" fmla="*/ 0 w 175"/>
                <a:gd name="T5" fmla="*/ 61 h 889"/>
                <a:gd name="T6" fmla="*/ 0 w 175"/>
                <a:gd name="T7" fmla="*/ 889 h 889"/>
                <a:gd name="T8" fmla="*/ 86 w 175"/>
                <a:gd name="T9" fmla="*/ 828 h 889"/>
                <a:gd name="T10" fmla="*/ 175 w 175"/>
                <a:gd name="T11" fmla="*/ 889 h 889"/>
                <a:gd name="T12" fmla="*/ 175 w 175"/>
                <a:gd name="T13" fmla="*/ 61 h 889"/>
              </a:gdLst>
              <a:ahLst/>
              <a:cxnLst>
                <a:cxn ang="0">
                  <a:pos x="T0" y="T1"/>
                </a:cxn>
                <a:cxn ang="0">
                  <a:pos x="T2" y="T3"/>
                </a:cxn>
                <a:cxn ang="0">
                  <a:pos x="T4" y="T5"/>
                </a:cxn>
                <a:cxn ang="0">
                  <a:pos x="T6" y="T7"/>
                </a:cxn>
                <a:cxn ang="0">
                  <a:pos x="T8" y="T9"/>
                </a:cxn>
                <a:cxn ang="0">
                  <a:pos x="T10" y="T11"/>
                </a:cxn>
                <a:cxn ang="0">
                  <a:pos x="T12" y="T13"/>
                </a:cxn>
              </a:cxnLst>
              <a:rect l="0" t="0" r="r" b="b"/>
              <a:pathLst>
                <a:path w="175" h="889">
                  <a:moveTo>
                    <a:pt x="175" y="61"/>
                  </a:moveTo>
                  <a:lnTo>
                    <a:pt x="84" y="0"/>
                  </a:lnTo>
                  <a:lnTo>
                    <a:pt x="0" y="61"/>
                  </a:lnTo>
                  <a:lnTo>
                    <a:pt x="0" y="889"/>
                  </a:lnTo>
                  <a:lnTo>
                    <a:pt x="86" y="828"/>
                  </a:lnTo>
                  <a:lnTo>
                    <a:pt x="175" y="889"/>
                  </a:lnTo>
                  <a:lnTo>
                    <a:pt x="175" y="6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02" name="Freeform 54"/>
            <p:cNvSpPr/>
            <p:nvPr/>
          </p:nvSpPr>
          <p:spPr bwMode="auto">
            <a:xfrm rot="5400000" flipH="1">
              <a:off x="4387851" y="2954179"/>
              <a:ext cx="144463" cy="1408113"/>
            </a:xfrm>
            <a:custGeom>
              <a:avLst/>
              <a:gdLst>
                <a:gd name="T0" fmla="*/ 0 w 91"/>
                <a:gd name="T1" fmla="*/ 827 h 887"/>
                <a:gd name="T2" fmla="*/ 2 w 91"/>
                <a:gd name="T3" fmla="*/ 826 h 887"/>
                <a:gd name="T4" fmla="*/ 91 w 91"/>
                <a:gd name="T5" fmla="*/ 887 h 887"/>
                <a:gd name="T6" fmla="*/ 91 w 91"/>
                <a:gd name="T7" fmla="*/ 59 h 887"/>
                <a:gd name="T8" fmla="*/ 0 w 91"/>
                <a:gd name="T9" fmla="*/ 0 h 887"/>
                <a:gd name="T10" fmla="*/ 0 w 91"/>
                <a:gd name="T11" fmla="*/ 827 h 887"/>
              </a:gdLst>
              <a:ahLst/>
              <a:cxnLst>
                <a:cxn ang="0">
                  <a:pos x="T0" y="T1"/>
                </a:cxn>
                <a:cxn ang="0">
                  <a:pos x="T2" y="T3"/>
                </a:cxn>
                <a:cxn ang="0">
                  <a:pos x="T4" y="T5"/>
                </a:cxn>
                <a:cxn ang="0">
                  <a:pos x="T6" y="T7"/>
                </a:cxn>
                <a:cxn ang="0">
                  <a:pos x="T8" y="T9"/>
                </a:cxn>
                <a:cxn ang="0">
                  <a:pos x="T10" y="T11"/>
                </a:cxn>
              </a:cxnLst>
              <a:rect l="0" t="0" r="r" b="b"/>
              <a:pathLst>
                <a:path w="91" h="887">
                  <a:moveTo>
                    <a:pt x="0" y="827"/>
                  </a:moveTo>
                  <a:lnTo>
                    <a:pt x="2" y="826"/>
                  </a:lnTo>
                  <a:lnTo>
                    <a:pt x="91" y="887"/>
                  </a:lnTo>
                  <a:lnTo>
                    <a:pt x="91" y="59"/>
                  </a:lnTo>
                  <a:lnTo>
                    <a:pt x="0" y="0"/>
                  </a:lnTo>
                  <a:lnTo>
                    <a:pt x="0" y="82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03" name="TextBox 102"/>
            <p:cNvSpPr txBox="1"/>
            <p:nvPr/>
          </p:nvSpPr>
          <p:spPr>
            <a:xfrm>
              <a:off x="4139687" y="3549282"/>
              <a:ext cx="580431" cy="332362"/>
            </a:xfrm>
            <a:prstGeom prst="rect">
              <a:avLst/>
            </a:prstGeom>
            <a:noFill/>
          </p:spPr>
          <p:txBody>
            <a:bodyPr wrap="none" rtlCol="0">
              <a:spAutoFit/>
            </a:bodyPr>
            <a:lstStyle/>
            <a:p>
              <a:r>
                <a:rPr 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a:t>
              </a:r>
              <a:r>
                <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a:t>
              </a:r>
              <a:endPar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4" name="Group 103"/>
          <p:cNvGrpSpPr/>
          <p:nvPr/>
        </p:nvGrpSpPr>
        <p:grpSpPr>
          <a:xfrm>
            <a:off x="5856791" y="3749878"/>
            <a:ext cx="1491736" cy="350520"/>
            <a:chOff x="5553076" y="3555633"/>
            <a:chExt cx="1414464" cy="332363"/>
          </a:xfrm>
        </p:grpSpPr>
        <p:sp>
          <p:nvSpPr>
            <p:cNvPr id="105" name="Freeform 34"/>
            <p:cNvSpPr/>
            <p:nvPr/>
          </p:nvSpPr>
          <p:spPr bwMode="auto">
            <a:xfrm rot="5400000" flipH="1">
              <a:off x="6122989" y="3019266"/>
              <a:ext cx="277813" cy="1411288"/>
            </a:xfrm>
            <a:custGeom>
              <a:avLst/>
              <a:gdLst>
                <a:gd name="T0" fmla="*/ 175 w 175"/>
                <a:gd name="T1" fmla="*/ 62 h 889"/>
                <a:gd name="T2" fmla="*/ 84 w 175"/>
                <a:gd name="T3" fmla="*/ 0 h 889"/>
                <a:gd name="T4" fmla="*/ 0 w 175"/>
                <a:gd name="T5" fmla="*/ 62 h 889"/>
                <a:gd name="T6" fmla="*/ 0 w 175"/>
                <a:gd name="T7" fmla="*/ 889 h 889"/>
                <a:gd name="T8" fmla="*/ 86 w 175"/>
                <a:gd name="T9" fmla="*/ 828 h 889"/>
                <a:gd name="T10" fmla="*/ 175 w 175"/>
                <a:gd name="T11" fmla="*/ 889 h 889"/>
                <a:gd name="T12" fmla="*/ 175 w 175"/>
                <a:gd name="T13" fmla="*/ 62 h 889"/>
              </a:gdLst>
              <a:ahLst/>
              <a:cxnLst>
                <a:cxn ang="0">
                  <a:pos x="T0" y="T1"/>
                </a:cxn>
                <a:cxn ang="0">
                  <a:pos x="T2" y="T3"/>
                </a:cxn>
                <a:cxn ang="0">
                  <a:pos x="T4" y="T5"/>
                </a:cxn>
                <a:cxn ang="0">
                  <a:pos x="T6" y="T7"/>
                </a:cxn>
                <a:cxn ang="0">
                  <a:pos x="T8" y="T9"/>
                </a:cxn>
                <a:cxn ang="0">
                  <a:pos x="T10" y="T11"/>
                </a:cxn>
                <a:cxn ang="0">
                  <a:pos x="T12" y="T13"/>
                </a:cxn>
              </a:cxnLst>
              <a:rect l="0" t="0" r="r" b="b"/>
              <a:pathLst>
                <a:path w="175" h="889">
                  <a:moveTo>
                    <a:pt x="175" y="62"/>
                  </a:moveTo>
                  <a:lnTo>
                    <a:pt x="84" y="0"/>
                  </a:lnTo>
                  <a:lnTo>
                    <a:pt x="0" y="62"/>
                  </a:lnTo>
                  <a:lnTo>
                    <a:pt x="0" y="889"/>
                  </a:lnTo>
                  <a:lnTo>
                    <a:pt x="86" y="828"/>
                  </a:lnTo>
                  <a:lnTo>
                    <a:pt x="175" y="889"/>
                  </a:lnTo>
                  <a:lnTo>
                    <a:pt x="175" y="6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06" name="Freeform 53"/>
            <p:cNvSpPr/>
            <p:nvPr/>
          </p:nvSpPr>
          <p:spPr bwMode="auto">
            <a:xfrm rot="5400000" flipH="1">
              <a:off x="6184901" y="2954179"/>
              <a:ext cx="144463" cy="1408113"/>
            </a:xfrm>
            <a:custGeom>
              <a:avLst/>
              <a:gdLst>
                <a:gd name="T0" fmla="*/ 0 w 91"/>
                <a:gd name="T1" fmla="*/ 828 h 887"/>
                <a:gd name="T2" fmla="*/ 2 w 91"/>
                <a:gd name="T3" fmla="*/ 826 h 887"/>
                <a:gd name="T4" fmla="*/ 91 w 91"/>
                <a:gd name="T5" fmla="*/ 887 h 887"/>
                <a:gd name="T6" fmla="*/ 91 w 91"/>
                <a:gd name="T7" fmla="*/ 59 h 887"/>
                <a:gd name="T8" fmla="*/ 0 w 91"/>
                <a:gd name="T9" fmla="*/ 0 h 887"/>
                <a:gd name="T10" fmla="*/ 0 w 91"/>
                <a:gd name="T11" fmla="*/ 828 h 887"/>
              </a:gdLst>
              <a:ahLst/>
              <a:cxnLst>
                <a:cxn ang="0">
                  <a:pos x="T0" y="T1"/>
                </a:cxn>
                <a:cxn ang="0">
                  <a:pos x="T2" y="T3"/>
                </a:cxn>
                <a:cxn ang="0">
                  <a:pos x="T4" y="T5"/>
                </a:cxn>
                <a:cxn ang="0">
                  <a:pos x="T6" y="T7"/>
                </a:cxn>
                <a:cxn ang="0">
                  <a:pos x="T8" y="T9"/>
                </a:cxn>
                <a:cxn ang="0">
                  <a:pos x="T10" y="T11"/>
                </a:cxn>
              </a:cxnLst>
              <a:rect l="0" t="0" r="r" b="b"/>
              <a:pathLst>
                <a:path w="91" h="887">
                  <a:moveTo>
                    <a:pt x="0" y="828"/>
                  </a:moveTo>
                  <a:lnTo>
                    <a:pt x="2" y="826"/>
                  </a:lnTo>
                  <a:lnTo>
                    <a:pt x="91" y="887"/>
                  </a:lnTo>
                  <a:lnTo>
                    <a:pt x="91" y="59"/>
                  </a:lnTo>
                  <a:lnTo>
                    <a:pt x="0" y="0"/>
                  </a:lnTo>
                  <a:lnTo>
                    <a:pt x="0" y="82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4" name="TextBox 123"/>
            <p:cNvSpPr txBox="1"/>
            <p:nvPr/>
          </p:nvSpPr>
          <p:spPr>
            <a:xfrm>
              <a:off x="5884349" y="3555633"/>
              <a:ext cx="580431" cy="332363"/>
            </a:xfrm>
            <a:prstGeom prst="rect">
              <a:avLst/>
            </a:prstGeom>
            <a:noFill/>
          </p:spPr>
          <p:txBody>
            <a:bodyPr wrap="none" rtlCol="0">
              <a:spAutoFit/>
            </a:bodyPr>
            <a:lstStyle/>
            <a:p>
              <a:r>
                <a:rPr 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a:t>
              </a:r>
              <a:r>
                <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21</a:t>
              </a:r>
              <a:endPar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5" name="Group 124"/>
          <p:cNvGrpSpPr/>
          <p:nvPr/>
        </p:nvGrpSpPr>
        <p:grpSpPr>
          <a:xfrm>
            <a:off x="7760385" y="3743178"/>
            <a:ext cx="1488386" cy="350520"/>
            <a:chOff x="7358064" y="3549282"/>
            <a:chExt cx="1411288" cy="332362"/>
          </a:xfrm>
        </p:grpSpPr>
        <p:sp>
          <p:nvSpPr>
            <p:cNvPr id="126" name="Freeform 35"/>
            <p:cNvSpPr/>
            <p:nvPr/>
          </p:nvSpPr>
          <p:spPr bwMode="auto">
            <a:xfrm rot="5400000" flipH="1">
              <a:off x="7924801" y="3019266"/>
              <a:ext cx="277813" cy="1411288"/>
            </a:xfrm>
            <a:custGeom>
              <a:avLst/>
              <a:gdLst>
                <a:gd name="T0" fmla="*/ 175 w 175"/>
                <a:gd name="T1" fmla="*/ 61 h 889"/>
                <a:gd name="T2" fmla="*/ 84 w 175"/>
                <a:gd name="T3" fmla="*/ 0 h 889"/>
                <a:gd name="T4" fmla="*/ 0 w 175"/>
                <a:gd name="T5" fmla="*/ 61 h 889"/>
                <a:gd name="T6" fmla="*/ 0 w 175"/>
                <a:gd name="T7" fmla="*/ 889 h 889"/>
                <a:gd name="T8" fmla="*/ 86 w 175"/>
                <a:gd name="T9" fmla="*/ 828 h 889"/>
                <a:gd name="T10" fmla="*/ 175 w 175"/>
                <a:gd name="T11" fmla="*/ 889 h 889"/>
                <a:gd name="T12" fmla="*/ 175 w 175"/>
                <a:gd name="T13" fmla="*/ 61 h 889"/>
              </a:gdLst>
              <a:ahLst/>
              <a:cxnLst>
                <a:cxn ang="0">
                  <a:pos x="T0" y="T1"/>
                </a:cxn>
                <a:cxn ang="0">
                  <a:pos x="T2" y="T3"/>
                </a:cxn>
                <a:cxn ang="0">
                  <a:pos x="T4" y="T5"/>
                </a:cxn>
                <a:cxn ang="0">
                  <a:pos x="T6" y="T7"/>
                </a:cxn>
                <a:cxn ang="0">
                  <a:pos x="T8" y="T9"/>
                </a:cxn>
                <a:cxn ang="0">
                  <a:pos x="T10" y="T11"/>
                </a:cxn>
                <a:cxn ang="0">
                  <a:pos x="T12" y="T13"/>
                </a:cxn>
              </a:cxnLst>
              <a:rect l="0" t="0" r="r" b="b"/>
              <a:pathLst>
                <a:path w="175" h="889">
                  <a:moveTo>
                    <a:pt x="175" y="61"/>
                  </a:moveTo>
                  <a:lnTo>
                    <a:pt x="84" y="0"/>
                  </a:lnTo>
                  <a:lnTo>
                    <a:pt x="0" y="61"/>
                  </a:lnTo>
                  <a:lnTo>
                    <a:pt x="0" y="889"/>
                  </a:lnTo>
                  <a:lnTo>
                    <a:pt x="86" y="828"/>
                  </a:lnTo>
                  <a:lnTo>
                    <a:pt x="175" y="889"/>
                  </a:lnTo>
                  <a:lnTo>
                    <a:pt x="175" y="6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7" name="Freeform 52"/>
            <p:cNvSpPr/>
            <p:nvPr/>
          </p:nvSpPr>
          <p:spPr bwMode="auto">
            <a:xfrm rot="5400000" flipH="1">
              <a:off x="7993064" y="2954179"/>
              <a:ext cx="144463" cy="1408113"/>
            </a:xfrm>
            <a:custGeom>
              <a:avLst/>
              <a:gdLst>
                <a:gd name="T0" fmla="*/ 0 w 91"/>
                <a:gd name="T1" fmla="*/ 828 h 887"/>
                <a:gd name="T2" fmla="*/ 2 w 91"/>
                <a:gd name="T3" fmla="*/ 826 h 887"/>
                <a:gd name="T4" fmla="*/ 91 w 91"/>
                <a:gd name="T5" fmla="*/ 887 h 887"/>
                <a:gd name="T6" fmla="*/ 91 w 91"/>
                <a:gd name="T7" fmla="*/ 59 h 887"/>
                <a:gd name="T8" fmla="*/ 0 w 91"/>
                <a:gd name="T9" fmla="*/ 0 h 887"/>
                <a:gd name="T10" fmla="*/ 0 w 91"/>
                <a:gd name="T11" fmla="*/ 828 h 887"/>
              </a:gdLst>
              <a:ahLst/>
              <a:cxnLst>
                <a:cxn ang="0">
                  <a:pos x="T0" y="T1"/>
                </a:cxn>
                <a:cxn ang="0">
                  <a:pos x="T2" y="T3"/>
                </a:cxn>
                <a:cxn ang="0">
                  <a:pos x="T4" y="T5"/>
                </a:cxn>
                <a:cxn ang="0">
                  <a:pos x="T6" y="T7"/>
                </a:cxn>
                <a:cxn ang="0">
                  <a:pos x="T8" y="T9"/>
                </a:cxn>
                <a:cxn ang="0">
                  <a:pos x="T10" y="T11"/>
                </a:cxn>
              </a:cxnLst>
              <a:rect l="0" t="0" r="r" b="b"/>
              <a:pathLst>
                <a:path w="91" h="887">
                  <a:moveTo>
                    <a:pt x="0" y="828"/>
                  </a:moveTo>
                  <a:lnTo>
                    <a:pt x="2" y="826"/>
                  </a:lnTo>
                  <a:lnTo>
                    <a:pt x="91" y="887"/>
                  </a:lnTo>
                  <a:lnTo>
                    <a:pt x="91" y="59"/>
                  </a:lnTo>
                  <a:lnTo>
                    <a:pt x="0" y="0"/>
                  </a:lnTo>
                  <a:lnTo>
                    <a:pt x="0" y="82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28" name="TextBox 127"/>
            <p:cNvSpPr txBox="1"/>
            <p:nvPr/>
          </p:nvSpPr>
          <p:spPr>
            <a:xfrm>
              <a:off x="7741552" y="3549282"/>
              <a:ext cx="580431" cy="332362"/>
            </a:xfrm>
            <a:prstGeom prst="rect">
              <a:avLst/>
            </a:prstGeom>
            <a:noFill/>
          </p:spPr>
          <p:txBody>
            <a:bodyPr wrap="none" rtlCol="0">
              <a:spAutoFit/>
            </a:bodyPr>
            <a:lstStyle/>
            <a:p>
              <a:r>
                <a:rPr 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a:t>
              </a:r>
              <a:r>
                <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22</a:t>
              </a:r>
              <a:endPar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9" name="Group 128"/>
          <p:cNvGrpSpPr/>
          <p:nvPr/>
        </p:nvGrpSpPr>
        <p:grpSpPr>
          <a:xfrm>
            <a:off x="9670676" y="3769580"/>
            <a:ext cx="1488388" cy="350520"/>
            <a:chOff x="9169401" y="3574318"/>
            <a:chExt cx="1411289" cy="332362"/>
          </a:xfrm>
        </p:grpSpPr>
        <p:sp>
          <p:nvSpPr>
            <p:cNvPr id="130" name="Freeform 37"/>
            <p:cNvSpPr/>
            <p:nvPr/>
          </p:nvSpPr>
          <p:spPr bwMode="auto">
            <a:xfrm rot="5400000" flipH="1">
              <a:off x="9736139" y="3019266"/>
              <a:ext cx="277813" cy="1411288"/>
            </a:xfrm>
            <a:custGeom>
              <a:avLst/>
              <a:gdLst>
                <a:gd name="T0" fmla="*/ 175 w 175"/>
                <a:gd name="T1" fmla="*/ 61 h 889"/>
                <a:gd name="T2" fmla="*/ 84 w 175"/>
                <a:gd name="T3" fmla="*/ 0 h 889"/>
                <a:gd name="T4" fmla="*/ 0 w 175"/>
                <a:gd name="T5" fmla="*/ 61 h 889"/>
                <a:gd name="T6" fmla="*/ 0 w 175"/>
                <a:gd name="T7" fmla="*/ 889 h 889"/>
                <a:gd name="T8" fmla="*/ 86 w 175"/>
                <a:gd name="T9" fmla="*/ 828 h 889"/>
                <a:gd name="T10" fmla="*/ 175 w 175"/>
                <a:gd name="T11" fmla="*/ 889 h 889"/>
                <a:gd name="T12" fmla="*/ 175 w 175"/>
                <a:gd name="T13" fmla="*/ 61 h 889"/>
              </a:gdLst>
              <a:ahLst/>
              <a:cxnLst>
                <a:cxn ang="0">
                  <a:pos x="T0" y="T1"/>
                </a:cxn>
                <a:cxn ang="0">
                  <a:pos x="T2" y="T3"/>
                </a:cxn>
                <a:cxn ang="0">
                  <a:pos x="T4" y="T5"/>
                </a:cxn>
                <a:cxn ang="0">
                  <a:pos x="T6" y="T7"/>
                </a:cxn>
                <a:cxn ang="0">
                  <a:pos x="T8" y="T9"/>
                </a:cxn>
                <a:cxn ang="0">
                  <a:pos x="T10" y="T11"/>
                </a:cxn>
                <a:cxn ang="0">
                  <a:pos x="T12" y="T13"/>
                </a:cxn>
              </a:cxnLst>
              <a:rect l="0" t="0" r="r" b="b"/>
              <a:pathLst>
                <a:path w="175" h="889">
                  <a:moveTo>
                    <a:pt x="175" y="61"/>
                  </a:moveTo>
                  <a:lnTo>
                    <a:pt x="84" y="0"/>
                  </a:lnTo>
                  <a:lnTo>
                    <a:pt x="0" y="61"/>
                  </a:lnTo>
                  <a:lnTo>
                    <a:pt x="0" y="889"/>
                  </a:lnTo>
                  <a:lnTo>
                    <a:pt x="86" y="828"/>
                  </a:lnTo>
                  <a:lnTo>
                    <a:pt x="175" y="889"/>
                  </a:lnTo>
                  <a:lnTo>
                    <a:pt x="175" y="6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1" name="Freeform 51"/>
            <p:cNvSpPr/>
            <p:nvPr/>
          </p:nvSpPr>
          <p:spPr bwMode="auto">
            <a:xfrm rot="5400000" flipH="1">
              <a:off x="9801226" y="2954179"/>
              <a:ext cx="144463" cy="1408113"/>
            </a:xfrm>
            <a:custGeom>
              <a:avLst/>
              <a:gdLst>
                <a:gd name="T0" fmla="*/ 0 w 91"/>
                <a:gd name="T1" fmla="*/ 827 h 887"/>
                <a:gd name="T2" fmla="*/ 2 w 91"/>
                <a:gd name="T3" fmla="*/ 826 h 887"/>
                <a:gd name="T4" fmla="*/ 91 w 91"/>
                <a:gd name="T5" fmla="*/ 887 h 887"/>
                <a:gd name="T6" fmla="*/ 91 w 91"/>
                <a:gd name="T7" fmla="*/ 59 h 887"/>
                <a:gd name="T8" fmla="*/ 0 w 91"/>
                <a:gd name="T9" fmla="*/ 0 h 887"/>
                <a:gd name="T10" fmla="*/ 0 w 91"/>
                <a:gd name="T11" fmla="*/ 827 h 887"/>
              </a:gdLst>
              <a:ahLst/>
              <a:cxnLst>
                <a:cxn ang="0">
                  <a:pos x="T0" y="T1"/>
                </a:cxn>
                <a:cxn ang="0">
                  <a:pos x="T2" y="T3"/>
                </a:cxn>
                <a:cxn ang="0">
                  <a:pos x="T4" y="T5"/>
                </a:cxn>
                <a:cxn ang="0">
                  <a:pos x="T6" y="T7"/>
                </a:cxn>
                <a:cxn ang="0">
                  <a:pos x="T8" y="T9"/>
                </a:cxn>
                <a:cxn ang="0">
                  <a:pos x="T10" y="T11"/>
                </a:cxn>
              </a:cxnLst>
              <a:rect l="0" t="0" r="r" b="b"/>
              <a:pathLst>
                <a:path w="91" h="887">
                  <a:moveTo>
                    <a:pt x="0" y="827"/>
                  </a:moveTo>
                  <a:lnTo>
                    <a:pt x="2" y="826"/>
                  </a:lnTo>
                  <a:lnTo>
                    <a:pt x="91" y="887"/>
                  </a:lnTo>
                  <a:lnTo>
                    <a:pt x="91" y="59"/>
                  </a:lnTo>
                  <a:lnTo>
                    <a:pt x="0" y="0"/>
                  </a:lnTo>
                  <a:lnTo>
                    <a:pt x="0" y="82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2" name="TextBox 131"/>
            <p:cNvSpPr txBox="1"/>
            <p:nvPr/>
          </p:nvSpPr>
          <p:spPr>
            <a:xfrm>
              <a:off x="9534354" y="3574318"/>
              <a:ext cx="580431" cy="332362"/>
            </a:xfrm>
            <a:prstGeom prst="rect">
              <a:avLst/>
            </a:prstGeom>
            <a:noFill/>
          </p:spPr>
          <p:txBody>
            <a:bodyPr wrap="none" rtlCol="0">
              <a:spAutoFit/>
            </a:bodyPr>
            <a:lstStyle/>
            <a:p>
              <a:r>
                <a:rPr 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a:t>
              </a:r>
              <a:r>
                <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rPr>
                <a:t>23</a:t>
              </a:r>
              <a:endParaRPr lang="en-US" altLang="en-GB" sz="168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3" name="Group 58"/>
          <p:cNvGrpSpPr>
            <a:grpSpLocks noChangeAspect="1"/>
          </p:cNvGrpSpPr>
          <p:nvPr/>
        </p:nvGrpSpPr>
        <p:grpSpPr bwMode="auto">
          <a:xfrm>
            <a:off x="2515041" y="2815266"/>
            <a:ext cx="478519" cy="418557"/>
            <a:chOff x="1481" y="1574"/>
            <a:chExt cx="407" cy="356"/>
          </a:xfrm>
          <a:solidFill>
            <a:schemeClr val="accent1"/>
          </a:solidFill>
        </p:grpSpPr>
        <p:sp>
          <p:nvSpPr>
            <p:cNvPr id="134" name="Freeform 59"/>
            <p:cNvSpPr/>
            <p:nvPr/>
          </p:nvSpPr>
          <p:spPr bwMode="auto">
            <a:xfrm>
              <a:off x="1481" y="1774"/>
              <a:ext cx="89" cy="156"/>
            </a:xfrm>
            <a:custGeom>
              <a:avLst/>
              <a:gdLst>
                <a:gd name="T0" fmla="*/ 89 w 89"/>
                <a:gd name="T1" fmla="*/ 156 h 156"/>
                <a:gd name="T2" fmla="*/ 89 w 89"/>
                <a:gd name="T3" fmla="*/ 0 h 156"/>
                <a:gd name="T4" fmla="*/ 8 w 89"/>
                <a:gd name="T5" fmla="*/ 82 h 156"/>
                <a:gd name="T6" fmla="*/ 0 w 89"/>
                <a:gd name="T7" fmla="*/ 75 h 156"/>
                <a:gd name="T8" fmla="*/ 0 w 89"/>
                <a:gd name="T9" fmla="*/ 156 h 156"/>
                <a:gd name="T10" fmla="*/ 89 w 89"/>
                <a:gd name="T11" fmla="*/ 156 h 156"/>
              </a:gdLst>
              <a:ahLst/>
              <a:cxnLst>
                <a:cxn ang="0">
                  <a:pos x="T0" y="T1"/>
                </a:cxn>
                <a:cxn ang="0">
                  <a:pos x="T2" y="T3"/>
                </a:cxn>
                <a:cxn ang="0">
                  <a:pos x="T4" y="T5"/>
                </a:cxn>
                <a:cxn ang="0">
                  <a:pos x="T6" y="T7"/>
                </a:cxn>
                <a:cxn ang="0">
                  <a:pos x="T8" y="T9"/>
                </a:cxn>
                <a:cxn ang="0">
                  <a:pos x="T10" y="T11"/>
                </a:cxn>
              </a:cxnLst>
              <a:rect l="0" t="0" r="r" b="b"/>
              <a:pathLst>
                <a:path w="89" h="156">
                  <a:moveTo>
                    <a:pt x="89" y="156"/>
                  </a:moveTo>
                  <a:lnTo>
                    <a:pt x="89" y="0"/>
                  </a:lnTo>
                  <a:lnTo>
                    <a:pt x="8" y="82"/>
                  </a:lnTo>
                  <a:lnTo>
                    <a:pt x="0" y="75"/>
                  </a:lnTo>
                  <a:lnTo>
                    <a:pt x="0" y="156"/>
                  </a:lnTo>
                  <a:lnTo>
                    <a:pt x="8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5" name="Freeform 60"/>
            <p:cNvSpPr/>
            <p:nvPr/>
          </p:nvSpPr>
          <p:spPr bwMode="auto">
            <a:xfrm>
              <a:off x="1586" y="1729"/>
              <a:ext cx="91" cy="201"/>
            </a:xfrm>
            <a:custGeom>
              <a:avLst/>
              <a:gdLst>
                <a:gd name="T0" fmla="*/ 91 w 91"/>
                <a:gd name="T1" fmla="*/ 201 h 201"/>
                <a:gd name="T2" fmla="*/ 91 w 91"/>
                <a:gd name="T3" fmla="*/ 71 h 201"/>
                <a:gd name="T4" fmla="*/ 26 w 91"/>
                <a:gd name="T5" fmla="*/ 0 h 201"/>
                <a:gd name="T6" fmla="*/ 0 w 91"/>
                <a:gd name="T7" fmla="*/ 24 h 201"/>
                <a:gd name="T8" fmla="*/ 0 w 91"/>
                <a:gd name="T9" fmla="*/ 201 h 201"/>
                <a:gd name="T10" fmla="*/ 91 w 91"/>
                <a:gd name="T11" fmla="*/ 201 h 201"/>
              </a:gdLst>
              <a:ahLst/>
              <a:cxnLst>
                <a:cxn ang="0">
                  <a:pos x="T0" y="T1"/>
                </a:cxn>
                <a:cxn ang="0">
                  <a:pos x="T2" y="T3"/>
                </a:cxn>
                <a:cxn ang="0">
                  <a:pos x="T4" y="T5"/>
                </a:cxn>
                <a:cxn ang="0">
                  <a:pos x="T6" y="T7"/>
                </a:cxn>
                <a:cxn ang="0">
                  <a:pos x="T8" y="T9"/>
                </a:cxn>
                <a:cxn ang="0">
                  <a:pos x="T10" y="T11"/>
                </a:cxn>
              </a:cxnLst>
              <a:rect l="0" t="0" r="r" b="b"/>
              <a:pathLst>
                <a:path w="91" h="201">
                  <a:moveTo>
                    <a:pt x="91" y="201"/>
                  </a:moveTo>
                  <a:lnTo>
                    <a:pt x="91" y="71"/>
                  </a:lnTo>
                  <a:lnTo>
                    <a:pt x="26" y="0"/>
                  </a:lnTo>
                  <a:lnTo>
                    <a:pt x="0" y="24"/>
                  </a:lnTo>
                  <a:lnTo>
                    <a:pt x="0" y="201"/>
                  </a:lnTo>
                  <a:lnTo>
                    <a:pt x="91"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6" name="Freeform 61"/>
            <p:cNvSpPr/>
            <p:nvPr/>
          </p:nvSpPr>
          <p:spPr bwMode="auto">
            <a:xfrm>
              <a:off x="1693" y="1761"/>
              <a:ext cx="90" cy="169"/>
            </a:xfrm>
            <a:custGeom>
              <a:avLst/>
              <a:gdLst>
                <a:gd name="T0" fmla="*/ 90 w 90"/>
                <a:gd name="T1" fmla="*/ 169 h 169"/>
                <a:gd name="T2" fmla="*/ 90 w 90"/>
                <a:gd name="T3" fmla="*/ 0 h 169"/>
                <a:gd name="T4" fmla="*/ 13 w 90"/>
                <a:gd name="T5" fmla="*/ 71 h 169"/>
                <a:gd name="T6" fmla="*/ 0 w 90"/>
                <a:gd name="T7" fmla="*/ 56 h 169"/>
                <a:gd name="T8" fmla="*/ 0 w 90"/>
                <a:gd name="T9" fmla="*/ 169 h 169"/>
                <a:gd name="T10" fmla="*/ 90 w 90"/>
                <a:gd name="T11" fmla="*/ 169 h 169"/>
              </a:gdLst>
              <a:ahLst/>
              <a:cxnLst>
                <a:cxn ang="0">
                  <a:pos x="T0" y="T1"/>
                </a:cxn>
                <a:cxn ang="0">
                  <a:pos x="T2" y="T3"/>
                </a:cxn>
                <a:cxn ang="0">
                  <a:pos x="T4" y="T5"/>
                </a:cxn>
                <a:cxn ang="0">
                  <a:pos x="T6" y="T7"/>
                </a:cxn>
                <a:cxn ang="0">
                  <a:pos x="T8" y="T9"/>
                </a:cxn>
                <a:cxn ang="0">
                  <a:pos x="T10" y="T11"/>
                </a:cxn>
              </a:cxnLst>
              <a:rect l="0" t="0" r="r" b="b"/>
              <a:pathLst>
                <a:path w="90" h="169">
                  <a:moveTo>
                    <a:pt x="90" y="169"/>
                  </a:moveTo>
                  <a:lnTo>
                    <a:pt x="90" y="0"/>
                  </a:lnTo>
                  <a:lnTo>
                    <a:pt x="13" y="71"/>
                  </a:lnTo>
                  <a:lnTo>
                    <a:pt x="0" y="56"/>
                  </a:lnTo>
                  <a:lnTo>
                    <a:pt x="0" y="169"/>
                  </a:lnTo>
                  <a:lnTo>
                    <a:pt x="90"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7" name="Freeform 62"/>
            <p:cNvSpPr/>
            <p:nvPr/>
          </p:nvSpPr>
          <p:spPr bwMode="auto">
            <a:xfrm>
              <a:off x="1799" y="1664"/>
              <a:ext cx="89" cy="266"/>
            </a:xfrm>
            <a:custGeom>
              <a:avLst/>
              <a:gdLst>
                <a:gd name="T0" fmla="*/ 89 w 89"/>
                <a:gd name="T1" fmla="*/ 266 h 266"/>
                <a:gd name="T2" fmla="*/ 89 w 89"/>
                <a:gd name="T3" fmla="*/ 0 h 266"/>
                <a:gd name="T4" fmla="*/ 0 w 89"/>
                <a:gd name="T5" fmla="*/ 82 h 266"/>
                <a:gd name="T6" fmla="*/ 0 w 89"/>
                <a:gd name="T7" fmla="*/ 266 h 266"/>
                <a:gd name="T8" fmla="*/ 89 w 89"/>
                <a:gd name="T9" fmla="*/ 266 h 266"/>
              </a:gdLst>
              <a:ahLst/>
              <a:cxnLst>
                <a:cxn ang="0">
                  <a:pos x="T0" y="T1"/>
                </a:cxn>
                <a:cxn ang="0">
                  <a:pos x="T2" y="T3"/>
                </a:cxn>
                <a:cxn ang="0">
                  <a:pos x="T4" y="T5"/>
                </a:cxn>
                <a:cxn ang="0">
                  <a:pos x="T6" y="T7"/>
                </a:cxn>
                <a:cxn ang="0">
                  <a:pos x="T8" y="T9"/>
                </a:cxn>
              </a:cxnLst>
              <a:rect l="0" t="0" r="r" b="b"/>
              <a:pathLst>
                <a:path w="89" h="266">
                  <a:moveTo>
                    <a:pt x="89" y="266"/>
                  </a:moveTo>
                  <a:lnTo>
                    <a:pt x="89" y="0"/>
                  </a:lnTo>
                  <a:lnTo>
                    <a:pt x="0" y="82"/>
                  </a:lnTo>
                  <a:lnTo>
                    <a:pt x="0" y="266"/>
                  </a:lnTo>
                  <a:lnTo>
                    <a:pt x="89"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8" name="Freeform 63"/>
            <p:cNvSpPr/>
            <p:nvPr/>
          </p:nvSpPr>
          <p:spPr bwMode="auto">
            <a:xfrm>
              <a:off x="1481" y="1574"/>
              <a:ext cx="407" cy="246"/>
            </a:xfrm>
            <a:custGeom>
              <a:avLst/>
              <a:gdLst>
                <a:gd name="T0" fmla="*/ 331 w 333"/>
                <a:gd name="T1" fmla="*/ 0 h 200"/>
                <a:gd name="T2" fmla="*/ 187 w 333"/>
                <a:gd name="T3" fmla="*/ 131 h 200"/>
                <a:gd name="T4" fmla="*/ 119 w 333"/>
                <a:gd name="T5" fmla="*/ 62 h 200"/>
                <a:gd name="T6" fmla="*/ 108 w 333"/>
                <a:gd name="T7" fmla="*/ 57 h 200"/>
                <a:gd name="T8" fmla="*/ 96 w 333"/>
                <a:gd name="T9" fmla="*/ 62 h 200"/>
                <a:gd name="T10" fmla="*/ 0 w 333"/>
                <a:gd name="T11" fmla="*/ 159 h 200"/>
                <a:gd name="T12" fmla="*/ 0 w 333"/>
                <a:gd name="T13" fmla="*/ 193 h 200"/>
                <a:gd name="T14" fmla="*/ 6 w 333"/>
                <a:gd name="T15" fmla="*/ 200 h 200"/>
                <a:gd name="T16" fmla="*/ 108 w 333"/>
                <a:gd name="T17" fmla="*/ 96 h 200"/>
                <a:gd name="T18" fmla="*/ 175 w 333"/>
                <a:gd name="T19" fmla="*/ 165 h 200"/>
                <a:gd name="T20" fmla="*/ 197 w 333"/>
                <a:gd name="T21" fmla="*/ 166 h 200"/>
                <a:gd name="T22" fmla="*/ 333 w 333"/>
                <a:gd name="T23" fmla="*/ 42 h 200"/>
                <a:gd name="T24" fmla="*/ 333 w 333"/>
                <a:gd name="T25" fmla="*/ 1 h 200"/>
                <a:gd name="T26" fmla="*/ 331 w 333"/>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200">
                  <a:moveTo>
                    <a:pt x="331" y="0"/>
                  </a:moveTo>
                  <a:cubicBezTo>
                    <a:pt x="187" y="131"/>
                    <a:pt x="187" y="131"/>
                    <a:pt x="187" y="131"/>
                  </a:cubicBezTo>
                  <a:cubicBezTo>
                    <a:pt x="119" y="62"/>
                    <a:pt x="119" y="62"/>
                    <a:pt x="119" y="62"/>
                  </a:cubicBezTo>
                  <a:cubicBezTo>
                    <a:pt x="116" y="58"/>
                    <a:pt x="112" y="57"/>
                    <a:pt x="108" y="57"/>
                  </a:cubicBezTo>
                  <a:cubicBezTo>
                    <a:pt x="103" y="57"/>
                    <a:pt x="99" y="58"/>
                    <a:pt x="96" y="62"/>
                  </a:cubicBezTo>
                  <a:cubicBezTo>
                    <a:pt x="0" y="159"/>
                    <a:pt x="0" y="159"/>
                    <a:pt x="0" y="159"/>
                  </a:cubicBezTo>
                  <a:cubicBezTo>
                    <a:pt x="0" y="193"/>
                    <a:pt x="0" y="193"/>
                    <a:pt x="0" y="193"/>
                  </a:cubicBezTo>
                  <a:cubicBezTo>
                    <a:pt x="6" y="200"/>
                    <a:pt x="6" y="200"/>
                    <a:pt x="6" y="200"/>
                  </a:cubicBezTo>
                  <a:cubicBezTo>
                    <a:pt x="108" y="96"/>
                    <a:pt x="108" y="96"/>
                    <a:pt x="108" y="96"/>
                  </a:cubicBezTo>
                  <a:cubicBezTo>
                    <a:pt x="175" y="165"/>
                    <a:pt x="175" y="165"/>
                    <a:pt x="175" y="165"/>
                  </a:cubicBezTo>
                  <a:cubicBezTo>
                    <a:pt x="181" y="171"/>
                    <a:pt x="191" y="171"/>
                    <a:pt x="197" y="166"/>
                  </a:cubicBezTo>
                  <a:cubicBezTo>
                    <a:pt x="333" y="42"/>
                    <a:pt x="333" y="42"/>
                    <a:pt x="333" y="42"/>
                  </a:cubicBezTo>
                  <a:cubicBezTo>
                    <a:pt x="333" y="1"/>
                    <a:pt x="333" y="1"/>
                    <a:pt x="333" y="1"/>
                  </a:cubicBezTo>
                  <a:lnTo>
                    <a:pt x="3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9" name="Freeform 64"/>
            <p:cNvSpPr/>
            <p:nvPr/>
          </p:nvSpPr>
          <p:spPr bwMode="auto">
            <a:xfrm>
              <a:off x="1481" y="1774"/>
              <a:ext cx="89" cy="156"/>
            </a:xfrm>
            <a:custGeom>
              <a:avLst/>
              <a:gdLst>
                <a:gd name="T0" fmla="*/ 89 w 89"/>
                <a:gd name="T1" fmla="*/ 156 h 156"/>
                <a:gd name="T2" fmla="*/ 89 w 89"/>
                <a:gd name="T3" fmla="*/ 0 h 156"/>
                <a:gd name="T4" fmla="*/ 8 w 89"/>
                <a:gd name="T5" fmla="*/ 82 h 156"/>
                <a:gd name="T6" fmla="*/ 0 w 89"/>
                <a:gd name="T7" fmla="*/ 75 h 156"/>
                <a:gd name="T8" fmla="*/ 0 w 89"/>
                <a:gd name="T9" fmla="*/ 156 h 156"/>
                <a:gd name="T10" fmla="*/ 89 w 89"/>
                <a:gd name="T11" fmla="*/ 156 h 156"/>
              </a:gdLst>
              <a:ahLst/>
              <a:cxnLst>
                <a:cxn ang="0">
                  <a:pos x="T0" y="T1"/>
                </a:cxn>
                <a:cxn ang="0">
                  <a:pos x="T2" y="T3"/>
                </a:cxn>
                <a:cxn ang="0">
                  <a:pos x="T4" y="T5"/>
                </a:cxn>
                <a:cxn ang="0">
                  <a:pos x="T6" y="T7"/>
                </a:cxn>
                <a:cxn ang="0">
                  <a:pos x="T8" y="T9"/>
                </a:cxn>
                <a:cxn ang="0">
                  <a:pos x="T10" y="T11"/>
                </a:cxn>
              </a:cxnLst>
              <a:rect l="0" t="0" r="r" b="b"/>
              <a:pathLst>
                <a:path w="89" h="156">
                  <a:moveTo>
                    <a:pt x="89" y="156"/>
                  </a:moveTo>
                  <a:lnTo>
                    <a:pt x="89" y="0"/>
                  </a:lnTo>
                  <a:lnTo>
                    <a:pt x="8" y="82"/>
                  </a:lnTo>
                  <a:lnTo>
                    <a:pt x="0" y="75"/>
                  </a:lnTo>
                  <a:lnTo>
                    <a:pt x="0" y="156"/>
                  </a:lnTo>
                  <a:lnTo>
                    <a:pt x="8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0" name="Freeform 65"/>
            <p:cNvSpPr/>
            <p:nvPr/>
          </p:nvSpPr>
          <p:spPr bwMode="auto">
            <a:xfrm>
              <a:off x="1586" y="1729"/>
              <a:ext cx="91" cy="201"/>
            </a:xfrm>
            <a:custGeom>
              <a:avLst/>
              <a:gdLst>
                <a:gd name="T0" fmla="*/ 91 w 91"/>
                <a:gd name="T1" fmla="*/ 201 h 201"/>
                <a:gd name="T2" fmla="*/ 91 w 91"/>
                <a:gd name="T3" fmla="*/ 71 h 201"/>
                <a:gd name="T4" fmla="*/ 26 w 91"/>
                <a:gd name="T5" fmla="*/ 0 h 201"/>
                <a:gd name="T6" fmla="*/ 0 w 91"/>
                <a:gd name="T7" fmla="*/ 24 h 201"/>
                <a:gd name="T8" fmla="*/ 0 w 91"/>
                <a:gd name="T9" fmla="*/ 201 h 201"/>
                <a:gd name="T10" fmla="*/ 91 w 91"/>
                <a:gd name="T11" fmla="*/ 201 h 201"/>
              </a:gdLst>
              <a:ahLst/>
              <a:cxnLst>
                <a:cxn ang="0">
                  <a:pos x="T0" y="T1"/>
                </a:cxn>
                <a:cxn ang="0">
                  <a:pos x="T2" y="T3"/>
                </a:cxn>
                <a:cxn ang="0">
                  <a:pos x="T4" y="T5"/>
                </a:cxn>
                <a:cxn ang="0">
                  <a:pos x="T6" y="T7"/>
                </a:cxn>
                <a:cxn ang="0">
                  <a:pos x="T8" y="T9"/>
                </a:cxn>
                <a:cxn ang="0">
                  <a:pos x="T10" y="T11"/>
                </a:cxn>
              </a:cxnLst>
              <a:rect l="0" t="0" r="r" b="b"/>
              <a:pathLst>
                <a:path w="91" h="201">
                  <a:moveTo>
                    <a:pt x="91" y="201"/>
                  </a:moveTo>
                  <a:lnTo>
                    <a:pt x="91" y="71"/>
                  </a:lnTo>
                  <a:lnTo>
                    <a:pt x="26" y="0"/>
                  </a:lnTo>
                  <a:lnTo>
                    <a:pt x="0" y="24"/>
                  </a:lnTo>
                  <a:lnTo>
                    <a:pt x="0" y="201"/>
                  </a:lnTo>
                  <a:lnTo>
                    <a:pt x="91"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1" name="Freeform 66"/>
            <p:cNvSpPr/>
            <p:nvPr/>
          </p:nvSpPr>
          <p:spPr bwMode="auto">
            <a:xfrm>
              <a:off x="1693" y="1761"/>
              <a:ext cx="90" cy="169"/>
            </a:xfrm>
            <a:custGeom>
              <a:avLst/>
              <a:gdLst>
                <a:gd name="T0" fmla="*/ 90 w 90"/>
                <a:gd name="T1" fmla="*/ 169 h 169"/>
                <a:gd name="T2" fmla="*/ 90 w 90"/>
                <a:gd name="T3" fmla="*/ 0 h 169"/>
                <a:gd name="T4" fmla="*/ 13 w 90"/>
                <a:gd name="T5" fmla="*/ 71 h 169"/>
                <a:gd name="T6" fmla="*/ 0 w 90"/>
                <a:gd name="T7" fmla="*/ 56 h 169"/>
                <a:gd name="T8" fmla="*/ 0 w 90"/>
                <a:gd name="T9" fmla="*/ 169 h 169"/>
                <a:gd name="T10" fmla="*/ 90 w 90"/>
                <a:gd name="T11" fmla="*/ 169 h 169"/>
              </a:gdLst>
              <a:ahLst/>
              <a:cxnLst>
                <a:cxn ang="0">
                  <a:pos x="T0" y="T1"/>
                </a:cxn>
                <a:cxn ang="0">
                  <a:pos x="T2" y="T3"/>
                </a:cxn>
                <a:cxn ang="0">
                  <a:pos x="T4" y="T5"/>
                </a:cxn>
                <a:cxn ang="0">
                  <a:pos x="T6" y="T7"/>
                </a:cxn>
                <a:cxn ang="0">
                  <a:pos x="T8" y="T9"/>
                </a:cxn>
                <a:cxn ang="0">
                  <a:pos x="T10" y="T11"/>
                </a:cxn>
              </a:cxnLst>
              <a:rect l="0" t="0" r="r" b="b"/>
              <a:pathLst>
                <a:path w="90" h="169">
                  <a:moveTo>
                    <a:pt x="90" y="169"/>
                  </a:moveTo>
                  <a:lnTo>
                    <a:pt x="90" y="0"/>
                  </a:lnTo>
                  <a:lnTo>
                    <a:pt x="13" y="71"/>
                  </a:lnTo>
                  <a:lnTo>
                    <a:pt x="0" y="56"/>
                  </a:lnTo>
                  <a:lnTo>
                    <a:pt x="0" y="169"/>
                  </a:lnTo>
                  <a:lnTo>
                    <a:pt x="90"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2" name="Freeform 67"/>
            <p:cNvSpPr/>
            <p:nvPr/>
          </p:nvSpPr>
          <p:spPr bwMode="auto">
            <a:xfrm>
              <a:off x="1799" y="1664"/>
              <a:ext cx="89" cy="266"/>
            </a:xfrm>
            <a:custGeom>
              <a:avLst/>
              <a:gdLst>
                <a:gd name="T0" fmla="*/ 89 w 89"/>
                <a:gd name="T1" fmla="*/ 266 h 266"/>
                <a:gd name="T2" fmla="*/ 89 w 89"/>
                <a:gd name="T3" fmla="*/ 0 h 266"/>
                <a:gd name="T4" fmla="*/ 0 w 89"/>
                <a:gd name="T5" fmla="*/ 82 h 266"/>
                <a:gd name="T6" fmla="*/ 0 w 89"/>
                <a:gd name="T7" fmla="*/ 266 h 266"/>
                <a:gd name="T8" fmla="*/ 89 w 89"/>
                <a:gd name="T9" fmla="*/ 266 h 266"/>
              </a:gdLst>
              <a:ahLst/>
              <a:cxnLst>
                <a:cxn ang="0">
                  <a:pos x="T0" y="T1"/>
                </a:cxn>
                <a:cxn ang="0">
                  <a:pos x="T2" y="T3"/>
                </a:cxn>
                <a:cxn ang="0">
                  <a:pos x="T4" y="T5"/>
                </a:cxn>
                <a:cxn ang="0">
                  <a:pos x="T6" y="T7"/>
                </a:cxn>
                <a:cxn ang="0">
                  <a:pos x="T8" y="T9"/>
                </a:cxn>
              </a:cxnLst>
              <a:rect l="0" t="0" r="r" b="b"/>
              <a:pathLst>
                <a:path w="89" h="266">
                  <a:moveTo>
                    <a:pt x="89" y="266"/>
                  </a:moveTo>
                  <a:lnTo>
                    <a:pt x="89" y="0"/>
                  </a:lnTo>
                  <a:lnTo>
                    <a:pt x="0" y="82"/>
                  </a:lnTo>
                  <a:lnTo>
                    <a:pt x="0" y="266"/>
                  </a:lnTo>
                  <a:lnTo>
                    <a:pt x="89"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3" name="Freeform 68"/>
            <p:cNvSpPr/>
            <p:nvPr/>
          </p:nvSpPr>
          <p:spPr bwMode="auto">
            <a:xfrm>
              <a:off x="1481" y="1574"/>
              <a:ext cx="407" cy="246"/>
            </a:xfrm>
            <a:custGeom>
              <a:avLst/>
              <a:gdLst>
                <a:gd name="T0" fmla="*/ 331 w 333"/>
                <a:gd name="T1" fmla="*/ 0 h 200"/>
                <a:gd name="T2" fmla="*/ 187 w 333"/>
                <a:gd name="T3" fmla="*/ 131 h 200"/>
                <a:gd name="T4" fmla="*/ 119 w 333"/>
                <a:gd name="T5" fmla="*/ 62 h 200"/>
                <a:gd name="T6" fmla="*/ 108 w 333"/>
                <a:gd name="T7" fmla="*/ 57 h 200"/>
                <a:gd name="T8" fmla="*/ 96 w 333"/>
                <a:gd name="T9" fmla="*/ 62 h 200"/>
                <a:gd name="T10" fmla="*/ 0 w 333"/>
                <a:gd name="T11" fmla="*/ 159 h 200"/>
                <a:gd name="T12" fmla="*/ 0 w 333"/>
                <a:gd name="T13" fmla="*/ 193 h 200"/>
                <a:gd name="T14" fmla="*/ 6 w 333"/>
                <a:gd name="T15" fmla="*/ 200 h 200"/>
                <a:gd name="T16" fmla="*/ 108 w 333"/>
                <a:gd name="T17" fmla="*/ 96 h 200"/>
                <a:gd name="T18" fmla="*/ 175 w 333"/>
                <a:gd name="T19" fmla="*/ 165 h 200"/>
                <a:gd name="T20" fmla="*/ 197 w 333"/>
                <a:gd name="T21" fmla="*/ 166 h 200"/>
                <a:gd name="T22" fmla="*/ 333 w 333"/>
                <a:gd name="T23" fmla="*/ 42 h 200"/>
                <a:gd name="T24" fmla="*/ 333 w 333"/>
                <a:gd name="T25" fmla="*/ 1 h 200"/>
                <a:gd name="T26" fmla="*/ 331 w 333"/>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200">
                  <a:moveTo>
                    <a:pt x="331" y="0"/>
                  </a:moveTo>
                  <a:cubicBezTo>
                    <a:pt x="187" y="131"/>
                    <a:pt x="187" y="131"/>
                    <a:pt x="187" y="131"/>
                  </a:cubicBezTo>
                  <a:cubicBezTo>
                    <a:pt x="119" y="62"/>
                    <a:pt x="119" y="62"/>
                    <a:pt x="119" y="62"/>
                  </a:cubicBezTo>
                  <a:cubicBezTo>
                    <a:pt x="116" y="58"/>
                    <a:pt x="112" y="57"/>
                    <a:pt x="108" y="57"/>
                  </a:cubicBezTo>
                  <a:cubicBezTo>
                    <a:pt x="103" y="57"/>
                    <a:pt x="99" y="58"/>
                    <a:pt x="96" y="62"/>
                  </a:cubicBezTo>
                  <a:cubicBezTo>
                    <a:pt x="0" y="159"/>
                    <a:pt x="0" y="159"/>
                    <a:pt x="0" y="159"/>
                  </a:cubicBezTo>
                  <a:cubicBezTo>
                    <a:pt x="0" y="193"/>
                    <a:pt x="0" y="193"/>
                    <a:pt x="0" y="193"/>
                  </a:cubicBezTo>
                  <a:cubicBezTo>
                    <a:pt x="6" y="200"/>
                    <a:pt x="6" y="200"/>
                    <a:pt x="6" y="200"/>
                  </a:cubicBezTo>
                  <a:cubicBezTo>
                    <a:pt x="108" y="96"/>
                    <a:pt x="108" y="96"/>
                    <a:pt x="108" y="96"/>
                  </a:cubicBezTo>
                  <a:cubicBezTo>
                    <a:pt x="175" y="165"/>
                    <a:pt x="175" y="165"/>
                    <a:pt x="175" y="165"/>
                  </a:cubicBezTo>
                  <a:cubicBezTo>
                    <a:pt x="181" y="171"/>
                    <a:pt x="191" y="171"/>
                    <a:pt x="197" y="166"/>
                  </a:cubicBezTo>
                  <a:cubicBezTo>
                    <a:pt x="333" y="42"/>
                    <a:pt x="333" y="42"/>
                    <a:pt x="333" y="42"/>
                  </a:cubicBezTo>
                  <a:cubicBezTo>
                    <a:pt x="333" y="1"/>
                    <a:pt x="333" y="1"/>
                    <a:pt x="333" y="1"/>
                  </a:cubicBezTo>
                  <a:lnTo>
                    <a:pt x="3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44" name="Group 71"/>
          <p:cNvGrpSpPr>
            <a:grpSpLocks noChangeAspect="1"/>
          </p:cNvGrpSpPr>
          <p:nvPr/>
        </p:nvGrpSpPr>
        <p:grpSpPr bwMode="auto">
          <a:xfrm>
            <a:off x="4514007" y="4363030"/>
            <a:ext cx="368385" cy="539100"/>
            <a:chOff x="2665" y="2584"/>
            <a:chExt cx="287" cy="420"/>
          </a:xfrm>
          <a:solidFill>
            <a:schemeClr val="accent2"/>
          </a:solidFill>
        </p:grpSpPr>
        <p:sp>
          <p:nvSpPr>
            <p:cNvPr id="145" name="Freeform 72"/>
            <p:cNvSpPr/>
            <p:nvPr/>
          </p:nvSpPr>
          <p:spPr bwMode="auto">
            <a:xfrm>
              <a:off x="2801" y="2626"/>
              <a:ext cx="106" cy="107"/>
            </a:xfrm>
            <a:custGeom>
              <a:avLst/>
              <a:gdLst>
                <a:gd name="T0" fmla="*/ 51 w 55"/>
                <a:gd name="T1" fmla="*/ 55 h 55"/>
                <a:gd name="T2" fmla="*/ 48 w 55"/>
                <a:gd name="T3" fmla="*/ 52 h 55"/>
                <a:gd name="T4" fmla="*/ 4 w 55"/>
                <a:gd name="T5" fmla="*/ 8 h 55"/>
                <a:gd name="T6" fmla="*/ 0 w 55"/>
                <a:gd name="T7" fmla="*/ 4 h 55"/>
                <a:gd name="T8" fmla="*/ 4 w 55"/>
                <a:gd name="T9" fmla="*/ 0 h 55"/>
                <a:gd name="T10" fmla="*/ 55 w 55"/>
                <a:gd name="T11" fmla="*/ 52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8" y="54"/>
                    <a:pt x="48" y="52"/>
                  </a:cubicBezTo>
                  <a:cubicBezTo>
                    <a:pt x="48" y="28"/>
                    <a:pt x="28" y="8"/>
                    <a:pt x="4" y="8"/>
                  </a:cubicBezTo>
                  <a:cubicBezTo>
                    <a:pt x="2" y="8"/>
                    <a:pt x="0" y="6"/>
                    <a:pt x="0" y="4"/>
                  </a:cubicBezTo>
                  <a:cubicBezTo>
                    <a:pt x="0" y="2"/>
                    <a:pt x="2" y="0"/>
                    <a:pt x="4" y="0"/>
                  </a:cubicBezTo>
                  <a:cubicBezTo>
                    <a:pt x="32" y="0"/>
                    <a:pt x="55" y="23"/>
                    <a:pt x="55" y="52"/>
                  </a:cubicBezTo>
                  <a:cubicBezTo>
                    <a:pt x="55" y="54"/>
                    <a:pt x="54"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6" name="Freeform 73"/>
            <p:cNvSpPr/>
            <p:nvPr/>
          </p:nvSpPr>
          <p:spPr bwMode="auto">
            <a:xfrm>
              <a:off x="2826" y="2785"/>
              <a:ext cx="35" cy="138"/>
            </a:xfrm>
            <a:custGeom>
              <a:avLst/>
              <a:gdLst>
                <a:gd name="T0" fmla="*/ 12 w 35"/>
                <a:gd name="T1" fmla="*/ 138 h 138"/>
                <a:gd name="T2" fmla="*/ 0 w 35"/>
                <a:gd name="T3" fmla="*/ 136 h 138"/>
                <a:gd name="T4" fmla="*/ 23 w 35"/>
                <a:gd name="T5" fmla="*/ 0 h 138"/>
                <a:gd name="T6" fmla="*/ 35 w 35"/>
                <a:gd name="T7" fmla="*/ 2 h 138"/>
                <a:gd name="T8" fmla="*/ 12 w 35"/>
                <a:gd name="T9" fmla="*/ 138 h 138"/>
                <a:gd name="T10" fmla="*/ 12 w 35"/>
                <a:gd name="T11" fmla="*/ 138 h 138"/>
              </a:gdLst>
              <a:ahLst/>
              <a:cxnLst>
                <a:cxn ang="0">
                  <a:pos x="T0" y="T1"/>
                </a:cxn>
                <a:cxn ang="0">
                  <a:pos x="T2" y="T3"/>
                </a:cxn>
                <a:cxn ang="0">
                  <a:pos x="T4" y="T5"/>
                </a:cxn>
                <a:cxn ang="0">
                  <a:pos x="T6" y="T7"/>
                </a:cxn>
                <a:cxn ang="0">
                  <a:pos x="T8" y="T9"/>
                </a:cxn>
                <a:cxn ang="0">
                  <a:pos x="T10" y="T11"/>
                </a:cxn>
              </a:cxnLst>
              <a:rect l="0" t="0" r="r" b="b"/>
              <a:pathLst>
                <a:path w="35" h="138">
                  <a:moveTo>
                    <a:pt x="12" y="138"/>
                  </a:moveTo>
                  <a:lnTo>
                    <a:pt x="0" y="136"/>
                  </a:lnTo>
                  <a:lnTo>
                    <a:pt x="23" y="0"/>
                  </a:lnTo>
                  <a:lnTo>
                    <a:pt x="35" y="2"/>
                  </a:lnTo>
                  <a:lnTo>
                    <a:pt x="12" y="138"/>
                  </a:lnTo>
                  <a:lnTo>
                    <a:pt x="12"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7" name="Freeform 74"/>
            <p:cNvSpPr/>
            <p:nvPr/>
          </p:nvSpPr>
          <p:spPr bwMode="auto">
            <a:xfrm>
              <a:off x="2758" y="2785"/>
              <a:ext cx="33" cy="138"/>
            </a:xfrm>
            <a:custGeom>
              <a:avLst/>
              <a:gdLst>
                <a:gd name="T0" fmla="*/ 21 w 33"/>
                <a:gd name="T1" fmla="*/ 138 h 138"/>
                <a:gd name="T2" fmla="*/ 0 w 33"/>
                <a:gd name="T3" fmla="*/ 2 h 138"/>
                <a:gd name="T4" fmla="*/ 12 w 33"/>
                <a:gd name="T5" fmla="*/ 0 h 138"/>
                <a:gd name="T6" fmla="*/ 33 w 33"/>
                <a:gd name="T7" fmla="*/ 136 h 138"/>
                <a:gd name="T8" fmla="*/ 21 w 33"/>
                <a:gd name="T9" fmla="*/ 138 h 138"/>
                <a:gd name="T10" fmla="*/ 21 w 33"/>
                <a:gd name="T11" fmla="*/ 138 h 138"/>
              </a:gdLst>
              <a:ahLst/>
              <a:cxnLst>
                <a:cxn ang="0">
                  <a:pos x="T0" y="T1"/>
                </a:cxn>
                <a:cxn ang="0">
                  <a:pos x="T2" y="T3"/>
                </a:cxn>
                <a:cxn ang="0">
                  <a:pos x="T4" y="T5"/>
                </a:cxn>
                <a:cxn ang="0">
                  <a:pos x="T6" y="T7"/>
                </a:cxn>
                <a:cxn ang="0">
                  <a:pos x="T8" y="T9"/>
                </a:cxn>
                <a:cxn ang="0">
                  <a:pos x="T10" y="T11"/>
                </a:cxn>
              </a:cxnLst>
              <a:rect l="0" t="0" r="r" b="b"/>
              <a:pathLst>
                <a:path w="33" h="138">
                  <a:moveTo>
                    <a:pt x="21" y="138"/>
                  </a:moveTo>
                  <a:lnTo>
                    <a:pt x="0" y="2"/>
                  </a:lnTo>
                  <a:lnTo>
                    <a:pt x="12" y="0"/>
                  </a:lnTo>
                  <a:lnTo>
                    <a:pt x="33" y="136"/>
                  </a:lnTo>
                  <a:lnTo>
                    <a:pt x="21" y="138"/>
                  </a:lnTo>
                  <a:lnTo>
                    <a:pt x="21"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8" name="Freeform 75"/>
            <p:cNvSpPr/>
            <p:nvPr/>
          </p:nvSpPr>
          <p:spPr bwMode="auto">
            <a:xfrm>
              <a:off x="2766" y="2785"/>
              <a:ext cx="87" cy="20"/>
            </a:xfrm>
            <a:custGeom>
              <a:avLst/>
              <a:gdLst>
                <a:gd name="T0" fmla="*/ 45 w 45"/>
                <a:gd name="T1" fmla="*/ 10 h 10"/>
                <a:gd name="T2" fmla="*/ 41 w 45"/>
                <a:gd name="T3" fmla="*/ 6 h 10"/>
                <a:gd name="T4" fmla="*/ 40 w 45"/>
                <a:gd name="T5" fmla="*/ 4 h 10"/>
                <a:gd name="T6" fmla="*/ 38 w 45"/>
                <a:gd name="T7" fmla="*/ 6 h 10"/>
                <a:gd name="T8" fmla="*/ 34 w 45"/>
                <a:gd name="T9" fmla="*/ 10 h 10"/>
                <a:gd name="T10" fmla="*/ 30 w 45"/>
                <a:gd name="T11" fmla="*/ 6 h 10"/>
                <a:gd name="T12" fmla="*/ 28 w 45"/>
                <a:gd name="T13" fmla="*/ 4 h 10"/>
                <a:gd name="T14" fmla="*/ 27 w 45"/>
                <a:gd name="T15" fmla="*/ 6 h 10"/>
                <a:gd name="T16" fmla="*/ 23 w 45"/>
                <a:gd name="T17" fmla="*/ 10 h 10"/>
                <a:gd name="T18" fmla="*/ 19 w 45"/>
                <a:gd name="T19" fmla="*/ 6 h 10"/>
                <a:gd name="T20" fmla="*/ 17 w 45"/>
                <a:gd name="T21" fmla="*/ 4 h 10"/>
                <a:gd name="T22" fmla="*/ 16 w 45"/>
                <a:gd name="T23" fmla="*/ 6 h 10"/>
                <a:gd name="T24" fmla="*/ 12 w 45"/>
                <a:gd name="T25" fmla="*/ 10 h 10"/>
                <a:gd name="T26" fmla="*/ 7 w 45"/>
                <a:gd name="T27" fmla="*/ 6 h 10"/>
                <a:gd name="T28" fmla="*/ 6 w 45"/>
                <a:gd name="T29" fmla="*/ 4 h 10"/>
                <a:gd name="T30" fmla="*/ 5 w 45"/>
                <a:gd name="T31" fmla="*/ 6 h 10"/>
                <a:gd name="T32" fmla="*/ 0 w 45"/>
                <a:gd name="T33" fmla="*/ 10 h 10"/>
                <a:gd name="T34" fmla="*/ 0 w 45"/>
                <a:gd name="T35" fmla="*/ 7 h 10"/>
                <a:gd name="T36" fmla="*/ 2 w 45"/>
                <a:gd name="T37" fmla="*/ 5 h 10"/>
                <a:gd name="T38" fmla="*/ 6 w 45"/>
                <a:gd name="T39" fmla="*/ 0 h 10"/>
                <a:gd name="T40" fmla="*/ 10 w 45"/>
                <a:gd name="T41" fmla="*/ 5 h 10"/>
                <a:gd name="T42" fmla="*/ 12 w 45"/>
                <a:gd name="T43" fmla="*/ 7 h 10"/>
                <a:gd name="T44" fmla="*/ 13 w 45"/>
                <a:gd name="T45" fmla="*/ 5 h 10"/>
                <a:gd name="T46" fmla="*/ 17 w 45"/>
                <a:gd name="T47" fmla="*/ 0 h 10"/>
                <a:gd name="T48" fmla="*/ 21 w 45"/>
                <a:gd name="T49" fmla="*/ 5 h 10"/>
                <a:gd name="T50" fmla="*/ 23 w 45"/>
                <a:gd name="T51" fmla="*/ 7 h 10"/>
                <a:gd name="T52" fmla="*/ 24 w 45"/>
                <a:gd name="T53" fmla="*/ 5 h 10"/>
                <a:gd name="T54" fmla="*/ 28 w 45"/>
                <a:gd name="T55" fmla="*/ 0 h 10"/>
                <a:gd name="T56" fmla="*/ 33 w 45"/>
                <a:gd name="T57" fmla="*/ 5 h 10"/>
                <a:gd name="T58" fmla="*/ 34 w 45"/>
                <a:gd name="T59" fmla="*/ 7 h 10"/>
                <a:gd name="T60" fmla="*/ 35 w 45"/>
                <a:gd name="T61" fmla="*/ 5 h 10"/>
                <a:gd name="T62" fmla="*/ 40 w 45"/>
                <a:gd name="T63" fmla="*/ 0 h 10"/>
                <a:gd name="T64" fmla="*/ 44 w 45"/>
                <a:gd name="T65" fmla="*/ 5 h 10"/>
                <a:gd name="T66" fmla="*/ 45 w 45"/>
                <a:gd name="T67" fmla="*/ 7 h 10"/>
                <a:gd name="T68" fmla="*/ 45 w 45"/>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0">
                  <a:moveTo>
                    <a:pt x="45" y="10"/>
                  </a:moveTo>
                  <a:cubicBezTo>
                    <a:pt x="43" y="10"/>
                    <a:pt x="42" y="8"/>
                    <a:pt x="41" y="6"/>
                  </a:cubicBezTo>
                  <a:cubicBezTo>
                    <a:pt x="41" y="5"/>
                    <a:pt x="40" y="4"/>
                    <a:pt x="40" y="4"/>
                  </a:cubicBezTo>
                  <a:cubicBezTo>
                    <a:pt x="39" y="4"/>
                    <a:pt x="39" y="5"/>
                    <a:pt x="38" y="6"/>
                  </a:cubicBezTo>
                  <a:cubicBezTo>
                    <a:pt x="37" y="8"/>
                    <a:pt x="36" y="10"/>
                    <a:pt x="34" y="10"/>
                  </a:cubicBezTo>
                  <a:cubicBezTo>
                    <a:pt x="32" y="10"/>
                    <a:pt x="31" y="8"/>
                    <a:pt x="30" y="6"/>
                  </a:cubicBezTo>
                  <a:cubicBezTo>
                    <a:pt x="29" y="5"/>
                    <a:pt x="29" y="4"/>
                    <a:pt x="28" y="4"/>
                  </a:cubicBezTo>
                  <a:cubicBezTo>
                    <a:pt x="28" y="4"/>
                    <a:pt x="27" y="5"/>
                    <a:pt x="27" y="6"/>
                  </a:cubicBezTo>
                  <a:cubicBezTo>
                    <a:pt x="26" y="8"/>
                    <a:pt x="25" y="10"/>
                    <a:pt x="23" y="10"/>
                  </a:cubicBezTo>
                  <a:cubicBezTo>
                    <a:pt x="20" y="10"/>
                    <a:pt x="19" y="8"/>
                    <a:pt x="19" y="6"/>
                  </a:cubicBezTo>
                  <a:cubicBezTo>
                    <a:pt x="18" y="5"/>
                    <a:pt x="18" y="4"/>
                    <a:pt x="17" y="4"/>
                  </a:cubicBezTo>
                  <a:cubicBezTo>
                    <a:pt x="17" y="4"/>
                    <a:pt x="16" y="5"/>
                    <a:pt x="16" y="6"/>
                  </a:cubicBezTo>
                  <a:cubicBezTo>
                    <a:pt x="15" y="8"/>
                    <a:pt x="14" y="10"/>
                    <a:pt x="12" y="10"/>
                  </a:cubicBezTo>
                  <a:cubicBezTo>
                    <a:pt x="9" y="10"/>
                    <a:pt x="8" y="8"/>
                    <a:pt x="7" y="6"/>
                  </a:cubicBezTo>
                  <a:cubicBezTo>
                    <a:pt x="7" y="5"/>
                    <a:pt x="6" y="4"/>
                    <a:pt x="6" y="4"/>
                  </a:cubicBezTo>
                  <a:cubicBezTo>
                    <a:pt x="6" y="4"/>
                    <a:pt x="5" y="5"/>
                    <a:pt x="5" y="6"/>
                  </a:cubicBezTo>
                  <a:cubicBezTo>
                    <a:pt x="4" y="8"/>
                    <a:pt x="3" y="10"/>
                    <a:pt x="0" y="10"/>
                  </a:cubicBezTo>
                  <a:cubicBezTo>
                    <a:pt x="0" y="7"/>
                    <a:pt x="0" y="7"/>
                    <a:pt x="0" y="7"/>
                  </a:cubicBezTo>
                  <a:cubicBezTo>
                    <a:pt x="1" y="7"/>
                    <a:pt x="1" y="5"/>
                    <a:pt x="2" y="5"/>
                  </a:cubicBezTo>
                  <a:cubicBezTo>
                    <a:pt x="2" y="3"/>
                    <a:pt x="4" y="0"/>
                    <a:pt x="6" y="0"/>
                  </a:cubicBezTo>
                  <a:cubicBezTo>
                    <a:pt x="8" y="0"/>
                    <a:pt x="9" y="3"/>
                    <a:pt x="10" y="5"/>
                  </a:cubicBezTo>
                  <a:cubicBezTo>
                    <a:pt x="11" y="5"/>
                    <a:pt x="11" y="7"/>
                    <a:pt x="12" y="7"/>
                  </a:cubicBezTo>
                  <a:cubicBezTo>
                    <a:pt x="12" y="7"/>
                    <a:pt x="13" y="5"/>
                    <a:pt x="13" y="5"/>
                  </a:cubicBezTo>
                  <a:cubicBezTo>
                    <a:pt x="14" y="3"/>
                    <a:pt x="15" y="0"/>
                    <a:pt x="17" y="0"/>
                  </a:cubicBezTo>
                  <a:cubicBezTo>
                    <a:pt x="20" y="0"/>
                    <a:pt x="21" y="3"/>
                    <a:pt x="21" y="5"/>
                  </a:cubicBezTo>
                  <a:cubicBezTo>
                    <a:pt x="22" y="5"/>
                    <a:pt x="22" y="7"/>
                    <a:pt x="23" y="7"/>
                  </a:cubicBezTo>
                  <a:cubicBezTo>
                    <a:pt x="23" y="7"/>
                    <a:pt x="24" y="5"/>
                    <a:pt x="24" y="5"/>
                  </a:cubicBezTo>
                  <a:cubicBezTo>
                    <a:pt x="25" y="3"/>
                    <a:pt x="26" y="0"/>
                    <a:pt x="28" y="0"/>
                  </a:cubicBezTo>
                  <a:cubicBezTo>
                    <a:pt x="31" y="0"/>
                    <a:pt x="32" y="3"/>
                    <a:pt x="33" y="5"/>
                  </a:cubicBezTo>
                  <a:cubicBezTo>
                    <a:pt x="33" y="5"/>
                    <a:pt x="34" y="7"/>
                    <a:pt x="34" y="7"/>
                  </a:cubicBezTo>
                  <a:cubicBezTo>
                    <a:pt x="34" y="7"/>
                    <a:pt x="35" y="5"/>
                    <a:pt x="35" y="5"/>
                  </a:cubicBezTo>
                  <a:cubicBezTo>
                    <a:pt x="36" y="3"/>
                    <a:pt x="37" y="0"/>
                    <a:pt x="40" y="0"/>
                  </a:cubicBezTo>
                  <a:cubicBezTo>
                    <a:pt x="42" y="0"/>
                    <a:pt x="43" y="3"/>
                    <a:pt x="44" y="5"/>
                  </a:cubicBezTo>
                  <a:cubicBezTo>
                    <a:pt x="44" y="5"/>
                    <a:pt x="45" y="7"/>
                    <a:pt x="45" y="7"/>
                  </a:cubicBezTo>
                  <a:cubicBezTo>
                    <a:pt x="45" y="10"/>
                    <a:pt x="45" y="10"/>
                    <a:pt x="4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49" name="Freeform 76"/>
            <p:cNvSpPr>
              <a:spLocks noEditPoints="1"/>
            </p:cNvSpPr>
            <p:nvPr/>
          </p:nvSpPr>
          <p:spPr bwMode="auto">
            <a:xfrm>
              <a:off x="2665" y="2584"/>
              <a:ext cx="287" cy="341"/>
            </a:xfrm>
            <a:custGeom>
              <a:avLst/>
              <a:gdLst>
                <a:gd name="T0" fmla="*/ 109 w 148"/>
                <a:gd name="T1" fmla="*/ 176 h 176"/>
                <a:gd name="T2" fmla="*/ 109 w 148"/>
                <a:gd name="T3" fmla="*/ 176 h 176"/>
                <a:gd name="T4" fmla="*/ 40 w 148"/>
                <a:gd name="T5" fmla="*/ 176 h 176"/>
                <a:gd name="T6" fmla="*/ 33 w 148"/>
                <a:gd name="T7" fmla="*/ 170 h 176"/>
                <a:gd name="T8" fmla="*/ 33 w 148"/>
                <a:gd name="T9" fmla="*/ 169 h 176"/>
                <a:gd name="T10" fmla="*/ 29 w 148"/>
                <a:gd name="T11" fmla="*/ 144 h 176"/>
                <a:gd name="T12" fmla="*/ 0 w 148"/>
                <a:gd name="T13" fmla="*/ 74 h 176"/>
                <a:gd name="T14" fmla="*/ 74 w 148"/>
                <a:gd name="T15" fmla="*/ 0 h 176"/>
                <a:gd name="T16" fmla="*/ 148 w 148"/>
                <a:gd name="T17" fmla="*/ 74 h 176"/>
                <a:gd name="T18" fmla="*/ 120 w 148"/>
                <a:gd name="T19" fmla="*/ 144 h 176"/>
                <a:gd name="T20" fmla="*/ 115 w 148"/>
                <a:gd name="T21" fmla="*/ 168 h 176"/>
                <a:gd name="T22" fmla="*/ 115 w 148"/>
                <a:gd name="T23" fmla="*/ 170 h 176"/>
                <a:gd name="T24" fmla="*/ 109 w 148"/>
                <a:gd name="T25" fmla="*/ 176 h 176"/>
                <a:gd name="T26" fmla="*/ 40 w 148"/>
                <a:gd name="T27" fmla="*/ 163 h 176"/>
                <a:gd name="T28" fmla="*/ 33 w 148"/>
                <a:gd name="T29" fmla="*/ 169 h 176"/>
                <a:gd name="T30" fmla="*/ 40 w 148"/>
                <a:gd name="T31" fmla="*/ 163 h 176"/>
                <a:gd name="T32" fmla="*/ 110 w 148"/>
                <a:gd name="T33" fmla="*/ 163 h 176"/>
                <a:gd name="T34" fmla="*/ 112 w 148"/>
                <a:gd name="T35" fmla="*/ 164 h 176"/>
                <a:gd name="T36" fmla="*/ 110 w 148"/>
                <a:gd name="T37" fmla="*/ 163 h 176"/>
                <a:gd name="T38" fmla="*/ 46 w 148"/>
                <a:gd name="T39" fmla="*/ 163 h 176"/>
                <a:gd name="T40" fmla="*/ 102 w 148"/>
                <a:gd name="T41" fmla="*/ 163 h 176"/>
                <a:gd name="T42" fmla="*/ 102 w 148"/>
                <a:gd name="T43" fmla="*/ 158 h 176"/>
                <a:gd name="T44" fmla="*/ 110 w 148"/>
                <a:gd name="T45" fmla="*/ 136 h 176"/>
                <a:gd name="T46" fmla="*/ 135 w 148"/>
                <a:gd name="T47" fmla="*/ 74 h 176"/>
                <a:gd name="T48" fmla="*/ 74 w 148"/>
                <a:gd name="T49" fmla="*/ 13 h 176"/>
                <a:gd name="T50" fmla="*/ 13 w 148"/>
                <a:gd name="T51" fmla="*/ 74 h 176"/>
                <a:gd name="T52" fmla="*/ 39 w 148"/>
                <a:gd name="T53" fmla="*/ 136 h 176"/>
                <a:gd name="T54" fmla="*/ 46 w 148"/>
                <a:gd name="T55" fmla="*/ 158 h 176"/>
                <a:gd name="T56" fmla="*/ 46 w 148"/>
                <a:gd name="T57" fmla="*/ 16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6">
                  <a:moveTo>
                    <a:pt x="109" y="176"/>
                  </a:moveTo>
                  <a:cubicBezTo>
                    <a:pt x="109" y="176"/>
                    <a:pt x="109" y="176"/>
                    <a:pt x="109" y="176"/>
                  </a:cubicBezTo>
                  <a:cubicBezTo>
                    <a:pt x="40" y="176"/>
                    <a:pt x="40" y="176"/>
                    <a:pt x="40" y="176"/>
                  </a:cubicBezTo>
                  <a:cubicBezTo>
                    <a:pt x="36" y="176"/>
                    <a:pt x="33" y="173"/>
                    <a:pt x="33" y="170"/>
                  </a:cubicBezTo>
                  <a:cubicBezTo>
                    <a:pt x="33" y="169"/>
                    <a:pt x="33" y="169"/>
                    <a:pt x="33" y="169"/>
                  </a:cubicBezTo>
                  <a:cubicBezTo>
                    <a:pt x="34" y="164"/>
                    <a:pt x="33" y="150"/>
                    <a:pt x="29" y="144"/>
                  </a:cubicBezTo>
                  <a:cubicBezTo>
                    <a:pt x="1" y="108"/>
                    <a:pt x="0" y="74"/>
                    <a:pt x="0" y="74"/>
                  </a:cubicBezTo>
                  <a:cubicBezTo>
                    <a:pt x="0" y="33"/>
                    <a:pt x="33" y="0"/>
                    <a:pt x="74" y="0"/>
                  </a:cubicBezTo>
                  <a:cubicBezTo>
                    <a:pt x="115" y="0"/>
                    <a:pt x="148" y="33"/>
                    <a:pt x="148" y="74"/>
                  </a:cubicBezTo>
                  <a:cubicBezTo>
                    <a:pt x="148" y="74"/>
                    <a:pt x="147" y="108"/>
                    <a:pt x="120" y="144"/>
                  </a:cubicBezTo>
                  <a:cubicBezTo>
                    <a:pt x="115" y="150"/>
                    <a:pt x="115" y="164"/>
                    <a:pt x="115" y="168"/>
                  </a:cubicBezTo>
                  <a:cubicBezTo>
                    <a:pt x="115" y="169"/>
                    <a:pt x="115" y="169"/>
                    <a:pt x="115" y="170"/>
                  </a:cubicBezTo>
                  <a:cubicBezTo>
                    <a:pt x="115" y="173"/>
                    <a:pt x="112" y="176"/>
                    <a:pt x="109" y="176"/>
                  </a:cubicBezTo>
                  <a:close/>
                  <a:moveTo>
                    <a:pt x="40" y="163"/>
                  </a:moveTo>
                  <a:cubicBezTo>
                    <a:pt x="36" y="163"/>
                    <a:pt x="34" y="166"/>
                    <a:pt x="33" y="169"/>
                  </a:cubicBezTo>
                  <a:cubicBezTo>
                    <a:pt x="34" y="165"/>
                    <a:pt x="37" y="163"/>
                    <a:pt x="40" y="163"/>
                  </a:cubicBezTo>
                  <a:close/>
                  <a:moveTo>
                    <a:pt x="110" y="163"/>
                  </a:moveTo>
                  <a:cubicBezTo>
                    <a:pt x="111" y="163"/>
                    <a:pt x="111" y="164"/>
                    <a:pt x="112" y="164"/>
                  </a:cubicBezTo>
                  <a:cubicBezTo>
                    <a:pt x="111" y="164"/>
                    <a:pt x="111" y="163"/>
                    <a:pt x="110" y="163"/>
                  </a:cubicBezTo>
                  <a:close/>
                  <a:moveTo>
                    <a:pt x="46" y="163"/>
                  </a:moveTo>
                  <a:cubicBezTo>
                    <a:pt x="102" y="163"/>
                    <a:pt x="102" y="163"/>
                    <a:pt x="102" y="163"/>
                  </a:cubicBezTo>
                  <a:cubicBezTo>
                    <a:pt x="102" y="160"/>
                    <a:pt x="102" y="158"/>
                    <a:pt x="102" y="158"/>
                  </a:cubicBezTo>
                  <a:cubicBezTo>
                    <a:pt x="103" y="148"/>
                    <a:pt x="106" y="141"/>
                    <a:pt x="110" y="136"/>
                  </a:cubicBezTo>
                  <a:cubicBezTo>
                    <a:pt x="134" y="104"/>
                    <a:pt x="135" y="74"/>
                    <a:pt x="135" y="74"/>
                  </a:cubicBezTo>
                  <a:cubicBezTo>
                    <a:pt x="135" y="40"/>
                    <a:pt x="108" y="13"/>
                    <a:pt x="74" y="13"/>
                  </a:cubicBezTo>
                  <a:cubicBezTo>
                    <a:pt x="41" y="13"/>
                    <a:pt x="13" y="40"/>
                    <a:pt x="13" y="74"/>
                  </a:cubicBezTo>
                  <a:cubicBezTo>
                    <a:pt x="13" y="74"/>
                    <a:pt x="14" y="104"/>
                    <a:pt x="39" y="136"/>
                  </a:cubicBezTo>
                  <a:cubicBezTo>
                    <a:pt x="43" y="141"/>
                    <a:pt x="45" y="148"/>
                    <a:pt x="46" y="158"/>
                  </a:cubicBezTo>
                  <a:cubicBezTo>
                    <a:pt x="46" y="158"/>
                    <a:pt x="46" y="160"/>
                    <a:pt x="46"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0" name="Freeform 77"/>
            <p:cNvSpPr/>
            <p:nvPr/>
          </p:nvSpPr>
          <p:spPr bwMode="auto">
            <a:xfrm>
              <a:off x="2735" y="2927"/>
              <a:ext cx="149" cy="25"/>
            </a:xfrm>
            <a:custGeom>
              <a:avLst/>
              <a:gdLst>
                <a:gd name="T0" fmla="*/ 70 w 77"/>
                <a:gd name="T1" fmla="*/ 13 h 13"/>
                <a:gd name="T2" fmla="*/ 6 w 77"/>
                <a:gd name="T3" fmla="*/ 13 h 13"/>
                <a:gd name="T4" fmla="*/ 0 w 77"/>
                <a:gd name="T5" fmla="*/ 6 h 13"/>
                <a:gd name="T6" fmla="*/ 6 w 77"/>
                <a:gd name="T7" fmla="*/ 0 h 13"/>
                <a:gd name="T8" fmla="*/ 70 w 77"/>
                <a:gd name="T9" fmla="*/ 0 h 13"/>
                <a:gd name="T10" fmla="*/ 77 w 77"/>
                <a:gd name="T11" fmla="*/ 6 h 13"/>
                <a:gd name="T12" fmla="*/ 70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0" y="13"/>
                  </a:moveTo>
                  <a:cubicBezTo>
                    <a:pt x="6" y="13"/>
                    <a:pt x="6" y="13"/>
                    <a:pt x="6" y="13"/>
                  </a:cubicBezTo>
                  <a:cubicBezTo>
                    <a:pt x="3" y="13"/>
                    <a:pt x="0" y="10"/>
                    <a:pt x="0" y="6"/>
                  </a:cubicBezTo>
                  <a:cubicBezTo>
                    <a:pt x="0" y="3"/>
                    <a:pt x="3" y="0"/>
                    <a:pt x="6" y="0"/>
                  </a:cubicBezTo>
                  <a:cubicBezTo>
                    <a:pt x="70" y="0"/>
                    <a:pt x="70" y="0"/>
                    <a:pt x="70" y="0"/>
                  </a:cubicBezTo>
                  <a:cubicBezTo>
                    <a:pt x="74" y="0"/>
                    <a:pt x="77" y="3"/>
                    <a:pt x="77" y="6"/>
                  </a:cubicBezTo>
                  <a:cubicBezTo>
                    <a:pt x="77" y="10"/>
                    <a:pt x="74" y="13"/>
                    <a:pt x="7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1" name="Freeform 78"/>
            <p:cNvSpPr/>
            <p:nvPr/>
          </p:nvSpPr>
          <p:spPr bwMode="auto">
            <a:xfrm>
              <a:off x="2743" y="2954"/>
              <a:ext cx="131" cy="25"/>
            </a:xfrm>
            <a:custGeom>
              <a:avLst/>
              <a:gdLst>
                <a:gd name="T0" fmla="*/ 62 w 68"/>
                <a:gd name="T1" fmla="*/ 13 h 13"/>
                <a:gd name="T2" fmla="*/ 7 w 68"/>
                <a:gd name="T3" fmla="*/ 13 h 13"/>
                <a:gd name="T4" fmla="*/ 0 w 68"/>
                <a:gd name="T5" fmla="*/ 6 h 13"/>
                <a:gd name="T6" fmla="*/ 7 w 68"/>
                <a:gd name="T7" fmla="*/ 0 h 13"/>
                <a:gd name="T8" fmla="*/ 62 w 68"/>
                <a:gd name="T9" fmla="*/ 0 h 13"/>
                <a:gd name="T10" fmla="*/ 68 w 68"/>
                <a:gd name="T11" fmla="*/ 6 h 13"/>
                <a:gd name="T12" fmla="*/ 62 w 6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8" h="13">
                  <a:moveTo>
                    <a:pt x="62" y="13"/>
                  </a:moveTo>
                  <a:cubicBezTo>
                    <a:pt x="7" y="13"/>
                    <a:pt x="7" y="13"/>
                    <a:pt x="7" y="13"/>
                  </a:cubicBezTo>
                  <a:cubicBezTo>
                    <a:pt x="3" y="13"/>
                    <a:pt x="0" y="10"/>
                    <a:pt x="0" y="6"/>
                  </a:cubicBezTo>
                  <a:cubicBezTo>
                    <a:pt x="0" y="3"/>
                    <a:pt x="3" y="0"/>
                    <a:pt x="7" y="0"/>
                  </a:cubicBezTo>
                  <a:cubicBezTo>
                    <a:pt x="62" y="0"/>
                    <a:pt x="62" y="0"/>
                    <a:pt x="62" y="0"/>
                  </a:cubicBezTo>
                  <a:cubicBezTo>
                    <a:pt x="65" y="0"/>
                    <a:pt x="68" y="3"/>
                    <a:pt x="68" y="6"/>
                  </a:cubicBezTo>
                  <a:cubicBezTo>
                    <a:pt x="68" y="10"/>
                    <a:pt x="65" y="13"/>
                    <a:pt x="6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2" name="Freeform 79"/>
            <p:cNvSpPr/>
            <p:nvPr/>
          </p:nvSpPr>
          <p:spPr bwMode="auto">
            <a:xfrm>
              <a:off x="2758" y="2979"/>
              <a:ext cx="101" cy="25"/>
            </a:xfrm>
            <a:custGeom>
              <a:avLst/>
              <a:gdLst>
                <a:gd name="T0" fmla="*/ 46 w 52"/>
                <a:gd name="T1" fmla="*/ 13 h 13"/>
                <a:gd name="T2" fmla="*/ 7 w 52"/>
                <a:gd name="T3" fmla="*/ 13 h 13"/>
                <a:gd name="T4" fmla="*/ 0 w 52"/>
                <a:gd name="T5" fmla="*/ 7 h 13"/>
                <a:gd name="T6" fmla="*/ 7 w 52"/>
                <a:gd name="T7" fmla="*/ 0 h 13"/>
                <a:gd name="T8" fmla="*/ 46 w 52"/>
                <a:gd name="T9" fmla="*/ 0 h 13"/>
                <a:gd name="T10" fmla="*/ 52 w 52"/>
                <a:gd name="T11" fmla="*/ 7 h 13"/>
                <a:gd name="T12" fmla="*/ 46 w 5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2" h="13">
                  <a:moveTo>
                    <a:pt x="46" y="13"/>
                  </a:moveTo>
                  <a:cubicBezTo>
                    <a:pt x="7" y="13"/>
                    <a:pt x="7" y="13"/>
                    <a:pt x="7" y="13"/>
                  </a:cubicBezTo>
                  <a:cubicBezTo>
                    <a:pt x="3" y="13"/>
                    <a:pt x="0" y="10"/>
                    <a:pt x="0" y="7"/>
                  </a:cubicBezTo>
                  <a:cubicBezTo>
                    <a:pt x="0" y="3"/>
                    <a:pt x="3" y="0"/>
                    <a:pt x="7" y="0"/>
                  </a:cubicBezTo>
                  <a:cubicBezTo>
                    <a:pt x="46" y="0"/>
                    <a:pt x="46" y="0"/>
                    <a:pt x="46" y="0"/>
                  </a:cubicBezTo>
                  <a:cubicBezTo>
                    <a:pt x="49" y="0"/>
                    <a:pt x="52" y="3"/>
                    <a:pt x="52" y="7"/>
                  </a:cubicBezTo>
                  <a:cubicBezTo>
                    <a:pt x="52" y="10"/>
                    <a:pt x="49" y="13"/>
                    <a:pt x="4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3" name="Freeform 80"/>
            <p:cNvSpPr/>
            <p:nvPr/>
          </p:nvSpPr>
          <p:spPr bwMode="auto">
            <a:xfrm>
              <a:off x="2801" y="2626"/>
              <a:ext cx="106" cy="107"/>
            </a:xfrm>
            <a:custGeom>
              <a:avLst/>
              <a:gdLst>
                <a:gd name="T0" fmla="*/ 51 w 55"/>
                <a:gd name="T1" fmla="*/ 55 h 55"/>
                <a:gd name="T2" fmla="*/ 48 w 55"/>
                <a:gd name="T3" fmla="*/ 52 h 55"/>
                <a:gd name="T4" fmla="*/ 4 w 55"/>
                <a:gd name="T5" fmla="*/ 8 h 55"/>
                <a:gd name="T6" fmla="*/ 0 w 55"/>
                <a:gd name="T7" fmla="*/ 4 h 55"/>
                <a:gd name="T8" fmla="*/ 4 w 55"/>
                <a:gd name="T9" fmla="*/ 0 h 55"/>
                <a:gd name="T10" fmla="*/ 55 w 55"/>
                <a:gd name="T11" fmla="*/ 52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8" y="54"/>
                    <a:pt x="48" y="52"/>
                  </a:cubicBezTo>
                  <a:cubicBezTo>
                    <a:pt x="48" y="28"/>
                    <a:pt x="28" y="8"/>
                    <a:pt x="4" y="8"/>
                  </a:cubicBezTo>
                  <a:cubicBezTo>
                    <a:pt x="2" y="8"/>
                    <a:pt x="0" y="6"/>
                    <a:pt x="0" y="4"/>
                  </a:cubicBezTo>
                  <a:cubicBezTo>
                    <a:pt x="0" y="2"/>
                    <a:pt x="2" y="0"/>
                    <a:pt x="4" y="0"/>
                  </a:cubicBezTo>
                  <a:cubicBezTo>
                    <a:pt x="32" y="0"/>
                    <a:pt x="55" y="23"/>
                    <a:pt x="55" y="52"/>
                  </a:cubicBezTo>
                  <a:cubicBezTo>
                    <a:pt x="55" y="54"/>
                    <a:pt x="54"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4" name="Freeform 81"/>
            <p:cNvSpPr/>
            <p:nvPr/>
          </p:nvSpPr>
          <p:spPr bwMode="auto">
            <a:xfrm>
              <a:off x="2826" y="2785"/>
              <a:ext cx="35" cy="138"/>
            </a:xfrm>
            <a:custGeom>
              <a:avLst/>
              <a:gdLst>
                <a:gd name="T0" fmla="*/ 12 w 35"/>
                <a:gd name="T1" fmla="*/ 138 h 138"/>
                <a:gd name="T2" fmla="*/ 0 w 35"/>
                <a:gd name="T3" fmla="*/ 136 h 138"/>
                <a:gd name="T4" fmla="*/ 23 w 35"/>
                <a:gd name="T5" fmla="*/ 0 h 138"/>
                <a:gd name="T6" fmla="*/ 35 w 35"/>
                <a:gd name="T7" fmla="*/ 2 h 138"/>
                <a:gd name="T8" fmla="*/ 12 w 35"/>
                <a:gd name="T9" fmla="*/ 138 h 138"/>
                <a:gd name="T10" fmla="*/ 12 w 35"/>
                <a:gd name="T11" fmla="*/ 138 h 138"/>
              </a:gdLst>
              <a:ahLst/>
              <a:cxnLst>
                <a:cxn ang="0">
                  <a:pos x="T0" y="T1"/>
                </a:cxn>
                <a:cxn ang="0">
                  <a:pos x="T2" y="T3"/>
                </a:cxn>
                <a:cxn ang="0">
                  <a:pos x="T4" y="T5"/>
                </a:cxn>
                <a:cxn ang="0">
                  <a:pos x="T6" y="T7"/>
                </a:cxn>
                <a:cxn ang="0">
                  <a:pos x="T8" y="T9"/>
                </a:cxn>
                <a:cxn ang="0">
                  <a:pos x="T10" y="T11"/>
                </a:cxn>
              </a:cxnLst>
              <a:rect l="0" t="0" r="r" b="b"/>
              <a:pathLst>
                <a:path w="35" h="138">
                  <a:moveTo>
                    <a:pt x="12" y="138"/>
                  </a:moveTo>
                  <a:lnTo>
                    <a:pt x="0" y="136"/>
                  </a:lnTo>
                  <a:lnTo>
                    <a:pt x="23" y="0"/>
                  </a:lnTo>
                  <a:lnTo>
                    <a:pt x="35" y="2"/>
                  </a:lnTo>
                  <a:lnTo>
                    <a:pt x="12" y="138"/>
                  </a:lnTo>
                  <a:lnTo>
                    <a:pt x="12"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5" name="Freeform 82"/>
            <p:cNvSpPr/>
            <p:nvPr/>
          </p:nvSpPr>
          <p:spPr bwMode="auto">
            <a:xfrm>
              <a:off x="2758" y="2785"/>
              <a:ext cx="33" cy="138"/>
            </a:xfrm>
            <a:custGeom>
              <a:avLst/>
              <a:gdLst>
                <a:gd name="T0" fmla="*/ 21 w 33"/>
                <a:gd name="T1" fmla="*/ 138 h 138"/>
                <a:gd name="T2" fmla="*/ 0 w 33"/>
                <a:gd name="T3" fmla="*/ 2 h 138"/>
                <a:gd name="T4" fmla="*/ 12 w 33"/>
                <a:gd name="T5" fmla="*/ 0 h 138"/>
                <a:gd name="T6" fmla="*/ 33 w 33"/>
                <a:gd name="T7" fmla="*/ 136 h 138"/>
                <a:gd name="T8" fmla="*/ 21 w 33"/>
                <a:gd name="T9" fmla="*/ 138 h 138"/>
                <a:gd name="T10" fmla="*/ 21 w 33"/>
                <a:gd name="T11" fmla="*/ 138 h 138"/>
              </a:gdLst>
              <a:ahLst/>
              <a:cxnLst>
                <a:cxn ang="0">
                  <a:pos x="T0" y="T1"/>
                </a:cxn>
                <a:cxn ang="0">
                  <a:pos x="T2" y="T3"/>
                </a:cxn>
                <a:cxn ang="0">
                  <a:pos x="T4" y="T5"/>
                </a:cxn>
                <a:cxn ang="0">
                  <a:pos x="T6" y="T7"/>
                </a:cxn>
                <a:cxn ang="0">
                  <a:pos x="T8" y="T9"/>
                </a:cxn>
                <a:cxn ang="0">
                  <a:pos x="T10" y="T11"/>
                </a:cxn>
              </a:cxnLst>
              <a:rect l="0" t="0" r="r" b="b"/>
              <a:pathLst>
                <a:path w="33" h="138">
                  <a:moveTo>
                    <a:pt x="21" y="138"/>
                  </a:moveTo>
                  <a:lnTo>
                    <a:pt x="0" y="2"/>
                  </a:lnTo>
                  <a:lnTo>
                    <a:pt x="12" y="0"/>
                  </a:lnTo>
                  <a:lnTo>
                    <a:pt x="33" y="136"/>
                  </a:lnTo>
                  <a:lnTo>
                    <a:pt x="21" y="138"/>
                  </a:lnTo>
                  <a:lnTo>
                    <a:pt x="21"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6" name="Freeform 83"/>
            <p:cNvSpPr/>
            <p:nvPr/>
          </p:nvSpPr>
          <p:spPr bwMode="auto">
            <a:xfrm>
              <a:off x="2766" y="2785"/>
              <a:ext cx="87" cy="20"/>
            </a:xfrm>
            <a:custGeom>
              <a:avLst/>
              <a:gdLst>
                <a:gd name="T0" fmla="*/ 45 w 45"/>
                <a:gd name="T1" fmla="*/ 10 h 10"/>
                <a:gd name="T2" fmla="*/ 41 w 45"/>
                <a:gd name="T3" fmla="*/ 6 h 10"/>
                <a:gd name="T4" fmla="*/ 40 w 45"/>
                <a:gd name="T5" fmla="*/ 4 h 10"/>
                <a:gd name="T6" fmla="*/ 38 w 45"/>
                <a:gd name="T7" fmla="*/ 6 h 10"/>
                <a:gd name="T8" fmla="*/ 34 w 45"/>
                <a:gd name="T9" fmla="*/ 10 h 10"/>
                <a:gd name="T10" fmla="*/ 30 w 45"/>
                <a:gd name="T11" fmla="*/ 6 h 10"/>
                <a:gd name="T12" fmla="*/ 28 w 45"/>
                <a:gd name="T13" fmla="*/ 4 h 10"/>
                <a:gd name="T14" fmla="*/ 27 w 45"/>
                <a:gd name="T15" fmla="*/ 6 h 10"/>
                <a:gd name="T16" fmla="*/ 23 w 45"/>
                <a:gd name="T17" fmla="*/ 10 h 10"/>
                <a:gd name="T18" fmla="*/ 19 w 45"/>
                <a:gd name="T19" fmla="*/ 6 h 10"/>
                <a:gd name="T20" fmla="*/ 17 w 45"/>
                <a:gd name="T21" fmla="*/ 4 h 10"/>
                <a:gd name="T22" fmla="*/ 16 w 45"/>
                <a:gd name="T23" fmla="*/ 6 h 10"/>
                <a:gd name="T24" fmla="*/ 12 w 45"/>
                <a:gd name="T25" fmla="*/ 10 h 10"/>
                <a:gd name="T26" fmla="*/ 7 w 45"/>
                <a:gd name="T27" fmla="*/ 6 h 10"/>
                <a:gd name="T28" fmla="*/ 6 w 45"/>
                <a:gd name="T29" fmla="*/ 4 h 10"/>
                <a:gd name="T30" fmla="*/ 5 w 45"/>
                <a:gd name="T31" fmla="*/ 6 h 10"/>
                <a:gd name="T32" fmla="*/ 0 w 45"/>
                <a:gd name="T33" fmla="*/ 10 h 10"/>
                <a:gd name="T34" fmla="*/ 0 w 45"/>
                <a:gd name="T35" fmla="*/ 7 h 10"/>
                <a:gd name="T36" fmla="*/ 2 w 45"/>
                <a:gd name="T37" fmla="*/ 5 h 10"/>
                <a:gd name="T38" fmla="*/ 6 w 45"/>
                <a:gd name="T39" fmla="*/ 0 h 10"/>
                <a:gd name="T40" fmla="*/ 10 w 45"/>
                <a:gd name="T41" fmla="*/ 5 h 10"/>
                <a:gd name="T42" fmla="*/ 12 w 45"/>
                <a:gd name="T43" fmla="*/ 7 h 10"/>
                <a:gd name="T44" fmla="*/ 13 w 45"/>
                <a:gd name="T45" fmla="*/ 5 h 10"/>
                <a:gd name="T46" fmla="*/ 17 w 45"/>
                <a:gd name="T47" fmla="*/ 0 h 10"/>
                <a:gd name="T48" fmla="*/ 21 w 45"/>
                <a:gd name="T49" fmla="*/ 5 h 10"/>
                <a:gd name="T50" fmla="*/ 23 w 45"/>
                <a:gd name="T51" fmla="*/ 7 h 10"/>
                <a:gd name="T52" fmla="*/ 24 w 45"/>
                <a:gd name="T53" fmla="*/ 5 h 10"/>
                <a:gd name="T54" fmla="*/ 28 w 45"/>
                <a:gd name="T55" fmla="*/ 0 h 10"/>
                <a:gd name="T56" fmla="*/ 33 w 45"/>
                <a:gd name="T57" fmla="*/ 5 h 10"/>
                <a:gd name="T58" fmla="*/ 34 w 45"/>
                <a:gd name="T59" fmla="*/ 7 h 10"/>
                <a:gd name="T60" fmla="*/ 35 w 45"/>
                <a:gd name="T61" fmla="*/ 5 h 10"/>
                <a:gd name="T62" fmla="*/ 40 w 45"/>
                <a:gd name="T63" fmla="*/ 0 h 10"/>
                <a:gd name="T64" fmla="*/ 44 w 45"/>
                <a:gd name="T65" fmla="*/ 5 h 10"/>
                <a:gd name="T66" fmla="*/ 45 w 45"/>
                <a:gd name="T67" fmla="*/ 7 h 10"/>
                <a:gd name="T68" fmla="*/ 45 w 45"/>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0">
                  <a:moveTo>
                    <a:pt x="45" y="10"/>
                  </a:moveTo>
                  <a:cubicBezTo>
                    <a:pt x="43" y="10"/>
                    <a:pt x="42" y="8"/>
                    <a:pt x="41" y="6"/>
                  </a:cubicBezTo>
                  <a:cubicBezTo>
                    <a:pt x="41" y="5"/>
                    <a:pt x="40" y="4"/>
                    <a:pt x="40" y="4"/>
                  </a:cubicBezTo>
                  <a:cubicBezTo>
                    <a:pt x="39" y="4"/>
                    <a:pt x="39" y="5"/>
                    <a:pt x="38" y="6"/>
                  </a:cubicBezTo>
                  <a:cubicBezTo>
                    <a:pt x="37" y="8"/>
                    <a:pt x="36" y="10"/>
                    <a:pt x="34" y="10"/>
                  </a:cubicBezTo>
                  <a:cubicBezTo>
                    <a:pt x="32" y="10"/>
                    <a:pt x="31" y="8"/>
                    <a:pt x="30" y="6"/>
                  </a:cubicBezTo>
                  <a:cubicBezTo>
                    <a:pt x="29" y="5"/>
                    <a:pt x="29" y="4"/>
                    <a:pt x="28" y="4"/>
                  </a:cubicBezTo>
                  <a:cubicBezTo>
                    <a:pt x="28" y="4"/>
                    <a:pt x="27" y="5"/>
                    <a:pt x="27" y="6"/>
                  </a:cubicBezTo>
                  <a:cubicBezTo>
                    <a:pt x="26" y="8"/>
                    <a:pt x="25" y="10"/>
                    <a:pt x="23" y="10"/>
                  </a:cubicBezTo>
                  <a:cubicBezTo>
                    <a:pt x="20" y="10"/>
                    <a:pt x="19" y="8"/>
                    <a:pt x="19" y="6"/>
                  </a:cubicBezTo>
                  <a:cubicBezTo>
                    <a:pt x="18" y="5"/>
                    <a:pt x="18" y="4"/>
                    <a:pt x="17" y="4"/>
                  </a:cubicBezTo>
                  <a:cubicBezTo>
                    <a:pt x="17" y="4"/>
                    <a:pt x="16" y="5"/>
                    <a:pt x="16" y="6"/>
                  </a:cubicBezTo>
                  <a:cubicBezTo>
                    <a:pt x="15" y="8"/>
                    <a:pt x="14" y="10"/>
                    <a:pt x="12" y="10"/>
                  </a:cubicBezTo>
                  <a:cubicBezTo>
                    <a:pt x="9" y="10"/>
                    <a:pt x="8" y="8"/>
                    <a:pt x="7" y="6"/>
                  </a:cubicBezTo>
                  <a:cubicBezTo>
                    <a:pt x="7" y="5"/>
                    <a:pt x="6" y="4"/>
                    <a:pt x="6" y="4"/>
                  </a:cubicBezTo>
                  <a:cubicBezTo>
                    <a:pt x="6" y="4"/>
                    <a:pt x="5" y="5"/>
                    <a:pt x="5" y="6"/>
                  </a:cubicBezTo>
                  <a:cubicBezTo>
                    <a:pt x="4" y="8"/>
                    <a:pt x="3" y="10"/>
                    <a:pt x="0" y="10"/>
                  </a:cubicBezTo>
                  <a:cubicBezTo>
                    <a:pt x="0" y="7"/>
                    <a:pt x="0" y="7"/>
                    <a:pt x="0" y="7"/>
                  </a:cubicBezTo>
                  <a:cubicBezTo>
                    <a:pt x="1" y="7"/>
                    <a:pt x="1" y="5"/>
                    <a:pt x="2" y="5"/>
                  </a:cubicBezTo>
                  <a:cubicBezTo>
                    <a:pt x="2" y="3"/>
                    <a:pt x="4" y="0"/>
                    <a:pt x="6" y="0"/>
                  </a:cubicBezTo>
                  <a:cubicBezTo>
                    <a:pt x="8" y="0"/>
                    <a:pt x="9" y="3"/>
                    <a:pt x="10" y="5"/>
                  </a:cubicBezTo>
                  <a:cubicBezTo>
                    <a:pt x="11" y="5"/>
                    <a:pt x="11" y="7"/>
                    <a:pt x="12" y="7"/>
                  </a:cubicBezTo>
                  <a:cubicBezTo>
                    <a:pt x="12" y="7"/>
                    <a:pt x="13" y="5"/>
                    <a:pt x="13" y="5"/>
                  </a:cubicBezTo>
                  <a:cubicBezTo>
                    <a:pt x="14" y="3"/>
                    <a:pt x="15" y="0"/>
                    <a:pt x="17" y="0"/>
                  </a:cubicBezTo>
                  <a:cubicBezTo>
                    <a:pt x="20" y="0"/>
                    <a:pt x="21" y="3"/>
                    <a:pt x="21" y="5"/>
                  </a:cubicBezTo>
                  <a:cubicBezTo>
                    <a:pt x="22" y="5"/>
                    <a:pt x="22" y="7"/>
                    <a:pt x="23" y="7"/>
                  </a:cubicBezTo>
                  <a:cubicBezTo>
                    <a:pt x="23" y="7"/>
                    <a:pt x="24" y="5"/>
                    <a:pt x="24" y="5"/>
                  </a:cubicBezTo>
                  <a:cubicBezTo>
                    <a:pt x="25" y="3"/>
                    <a:pt x="26" y="0"/>
                    <a:pt x="28" y="0"/>
                  </a:cubicBezTo>
                  <a:cubicBezTo>
                    <a:pt x="31" y="0"/>
                    <a:pt x="32" y="3"/>
                    <a:pt x="33" y="5"/>
                  </a:cubicBezTo>
                  <a:cubicBezTo>
                    <a:pt x="33" y="5"/>
                    <a:pt x="34" y="7"/>
                    <a:pt x="34" y="7"/>
                  </a:cubicBezTo>
                  <a:cubicBezTo>
                    <a:pt x="34" y="7"/>
                    <a:pt x="35" y="5"/>
                    <a:pt x="35" y="5"/>
                  </a:cubicBezTo>
                  <a:cubicBezTo>
                    <a:pt x="36" y="3"/>
                    <a:pt x="37" y="0"/>
                    <a:pt x="40" y="0"/>
                  </a:cubicBezTo>
                  <a:cubicBezTo>
                    <a:pt x="42" y="0"/>
                    <a:pt x="43" y="3"/>
                    <a:pt x="44" y="5"/>
                  </a:cubicBezTo>
                  <a:cubicBezTo>
                    <a:pt x="44" y="5"/>
                    <a:pt x="45" y="7"/>
                    <a:pt x="45" y="7"/>
                  </a:cubicBezTo>
                  <a:cubicBezTo>
                    <a:pt x="45" y="10"/>
                    <a:pt x="45" y="10"/>
                    <a:pt x="4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7" name="Freeform 84"/>
            <p:cNvSpPr>
              <a:spLocks noEditPoints="1"/>
            </p:cNvSpPr>
            <p:nvPr/>
          </p:nvSpPr>
          <p:spPr bwMode="auto">
            <a:xfrm>
              <a:off x="2665" y="2584"/>
              <a:ext cx="287" cy="341"/>
            </a:xfrm>
            <a:custGeom>
              <a:avLst/>
              <a:gdLst>
                <a:gd name="T0" fmla="*/ 109 w 148"/>
                <a:gd name="T1" fmla="*/ 176 h 176"/>
                <a:gd name="T2" fmla="*/ 109 w 148"/>
                <a:gd name="T3" fmla="*/ 176 h 176"/>
                <a:gd name="T4" fmla="*/ 40 w 148"/>
                <a:gd name="T5" fmla="*/ 176 h 176"/>
                <a:gd name="T6" fmla="*/ 33 w 148"/>
                <a:gd name="T7" fmla="*/ 170 h 176"/>
                <a:gd name="T8" fmla="*/ 33 w 148"/>
                <a:gd name="T9" fmla="*/ 169 h 176"/>
                <a:gd name="T10" fmla="*/ 29 w 148"/>
                <a:gd name="T11" fmla="*/ 144 h 176"/>
                <a:gd name="T12" fmla="*/ 0 w 148"/>
                <a:gd name="T13" fmla="*/ 74 h 176"/>
                <a:gd name="T14" fmla="*/ 74 w 148"/>
                <a:gd name="T15" fmla="*/ 0 h 176"/>
                <a:gd name="T16" fmla="*/ 148 w 148"/>
                <a:gd name="T17" fmla="*/ 74 h 176"/>
                <a:gd name="T18" fmla="*/ 120 w 148"/>
                <a:gd name="T19" fmla="*/ 144 h 176"/>
                <a:gd name="T20" fmla="*/ 115 w 148"/>
                <a:gd name="T21" fmla="*/ 168 h 176"/>
                <a:gd name="T22" fmla="*/ 115 w 148"/>
                <a:gd name="T23" fmla="*/ 170 h 176"/>
                <a:gd name="T24" fmla="*/ 109 w 148"/>
                <a:gd name="T25" fmla="*/ 176 h 176"/>
                <a:gd name="T26" fmla="*/ 40 w 148"/>
                <a:gd name="T27" fmla="*/ 163 h 176"/>
                <a:gd name="T28" fmla="*/ 33 w 148"/>
                <a:gd name="T29" fmla="*/ 169 h 176"/>
                <a:gd name="T30" fmla="*/ 40 w 148"/>
                <a:gd name="T31" fmla="*/ 163 h 176"/>
                <a:gd name="T32" fmla="*/ 110 w 148"/>
                <a:gd name="T33" fmla="*/ 163 h 176"/>
                <a:gd name="T34" fmla="*/ 112 w 148"/>
                <a:gd name="T35" fmla="*/ 164 h 176"/>
                <a:gd name="T36" fmla="*/ 110 w 148"/>
                <a:gd name="T37" fmla="*/ 163 h 176"/>
                <a:gd name="T38" fmla="*/ 46 w 148"/>
                <a:gd name="T39" fmla="*/ 163 h 176"/>
                <a:gd name="T40" fmla="*/ 102 w 148"/>
                <a:gd name="T41" fmla="*/ 163 h 176"/>
                <a:gd name="T42" fmla="*/ 102 w 148"/>
                <a:gd name="T43" fmla="*/ 158 h 176"/>
                <a:gd name="T44" fmla="*/ 110 w 148"/>
                <a:gd name="T45" fmla="*/ 136 h 176"/>
                <a:gd name="T46" fmla="*/ 135 w 148"/>
                <a:gd name="T47" fmla="*/ 74 h 176"/>
                <a:gd name="T48" fmla="*/ 74 w 148"/>
                <a:gd name="T49" fmla="*/ 13 h 176"/>
                <a:gd name="T50" fmla="*/ 13 w 148"/>
                <a:gd name="T51" fmla="*/ 74 h 176"/>
                <a:gd name="T52" fmla="*/ 39 w 148"/>
                <a:gd name="T53" fmla="*/ 136 h 176"/>
                <a:gd name="T54" fmla="*/ 46 w 148"/>
                <a:gd name="T55" fmla="*/ 158 h 176"/>
                <a:gd name="T56" fmla="*/ 46 w 148"/>
                <a:gd name="T57" fmla="*/ 16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6">
                  <a:moveTo>
                    <a:pt x="109" y="176"/>
                  </a:moveTo>
                  <a:cubicBezTo>
                    <a:pt x="109" y="176"/>
                    <a:pt x="109" y="176"/>
                    <a:pt x="109" y="176"/>
                  </a:cubicBezTo>
                  <a:cubicBezTo>
                    <a:pt x="40" y="176"/>
                    <a:pt x="40" y="176"/>
                    <a:pt x="40" y="176"/>
                  </a:cubicBezTo>
                  <a:cubicBezTo>
                    <a:pt x="36" y="176"/>
                    <a:pt x="33" y="173"/>
                    <a:pt x="33" y="170"/>
                  </a:cubicBezTo>
                  <a:cubicBezTo>
                    <a:pt x="33" y="169"/>
                    <a:pt x="33" y="169"/>
                    <a:pt x="33" y="169"/>
                  </a:cubicBezTo>
                  <a:cubicBezTo>
                    <a:pt x="34" y="164"/>
                    <a:pt x="33" y="150"/>
                    <a:pt x="29" y="144"/>
                  </a:cubicBezTo>
                  <a:cubicBezTo>
                    <a:pt x="1" y="108"/>
                    <a:pt x="0" y="74"/>
                    <a:pt x="0" y="74"/>
                  </a:cubicBezTo>
                  <a:cubicBezTo>
                    <a:pt x="0" y="33"/>
                    <a:pt x="33" y="0"/>
                    <a:pt x="74" y="0"/>
                  </a:cubicBezTo>
                  <a:cubicBezTo>
                    <a:pt x="115" y="0"/>
                    <a:pt x="148" y="33"/>
                    <a:pt x="148" y="74"/>
                  </a:cubicBezTo>
                  <a:cubicBezTo>
                    <a:pt x="148" y="74"/>
                    <a:pt x="147" y="108"/>
                    <a:pt x="120" y="144"/>
                  </a:cubicBezTo>
                  <a:cubicBezTo>
                    <a:pt x="115" y="150"/>
                    <a:pt x="115" y="164"/>
                    <a:pt x="115" y="168"/>
                  </a:cubicBezTo>
                  <a:cubicBezTo>
                    <a:pt x="115" y="169"/>
                    <a:pt x="115" y="169"/>
                    <a:pt x="115" y="170"/>
                  </a:cubicBezTo>
                  <a:cubicBezTo>
                    <a:pt x="115" y="173"/>
                    <a:pt x="112" y="176"/>
                    <a:pt x="109" y="176"/>
                  </a:cubicBezTo>
                  <a:close/>
                  <a:moveTo>
                    <a:pt x="40" y="163"/>
                  </a:moveTo>
                  <a:cubicBezTo>
                    <a:pt x="36" y="163"/>
                    <a:pt x="34" y="166"/>
                    <a:pt x="33" y="169"/>
                  </a:cubicBezTo>
                  <a:cubicBezTo>
                    <a:pt x="34" y="165"/>
                    <a:pt x="37" y="163"/>
                    <a:pt x="40" y="163"/>
                  </a:cubicBezTo>
                  <a:close/>
                  <a:moveTo>
                    <a:pt x="110" y="163"/>
                  </a:moveTo>
                  <a:cubicBezTo>
                    <a:pt x="111" y="163"/>
                    <a:pt x="111" y="164"/>
                    <a:pt x="112" y="164"/>
                  </a:cubicBezTo>
                  <a:cubicBezTo>
                    <a:pt x="111" y="164"/>
                    <a:pt x="111" y="163"/>
                    <a:pt x="110" y="163"/>
                  </a:cubicBezTo>
                  <a:close/>
                  <a:moveTo>
                    <a:pt x="46" y="163"/>
                  </a:moveTo>
                  <a:cubicBezTo>
                    <a:pt x="102" y="163"/>
                    <a:pt x="102" y="163"/>
                    <a:pt x="102" y="163"/>
                  </a:cubicBezTo>
                  <a:cubicBezTo>
                    <a:pt x="102" y="160"/>
                    <a:pt x="102" y="158"/>
                    <a:pt x="102" y="158"/>
                  </a:cubicBezTo>
                  <a:cubicBezTo>
                    <a:pt x="103" y="148"/>
                    <a:pt x="106" y="141"/>
                    <a:pt x="110" y="136"/>
                  </a:cubicBezTo>
                  <a:cubicBezTo>
                    <a:pt x="134" y="104"/>
                    <a:pt x="135" y="74"/>
                    <a:pt x="135" y="74"/>
                  </a:cubicBezTo>
                  <a:cubicBezTo>
                    <a:pt x="135" y="40"/>
                    <a:pt x="108" y="13"/>
                    <a:pt x="74" y="13"/>
                  </a:cubicBezTo>
                  <a:cubicBezTo>
                    <a:pt x="41" y="13"/>
                    <a:pt x="13" y="40"/>
                    <a:pt x="13" y="74"/>
                  </a:cubicBezTo>
                  <a:cubicBezTo>
                    <a:pt x="13" y="74"/>
                    <a:pt x="14" y="104"/>
                    <a:pt x="39" y="136"/>
                  </a:cubicBezTo>
                  <a:cubicBezTo>
                    <a:pt x="43" y="141"/>
                    <a:pt x="45" y="148"/>
                    <a:pt x="46" y="158"/>
                  </a:cubicBezTo>
                  <a:cubicBezTo>
                    <a:pt x="46" y="158"/>
                    <a:pt x="46" y="160"/>
                    <a:pt x="46"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8" name="Freeform 85"/>
            <p:cNvSpPr/>
            <p:nvPr/>
          </p:nvSpPr>
          <p:spPr bwMode="auto">
            <a:xfrm>
              <a:off x="2735" y="2927"/>
              <a:ext cx="149" cy="25"/>
            </a:xfrm>
            <a:custGeom>
              <a:avLst/>
              <a:gdLst>
                <a:gd name="T0" fmla="*/ 70 w 77"/>
                <a:gd name="T1" fmla="*/ 13 h 13"/>
                <a:gd name="T2" fmla="*/ 6 w 77"/>
                <a:gd name="T3" fmla="*/ 13 h 13"/>
                <a:gd name="T4" fmla="*/ 0 w 77"/>
                <a:gd name="T5" fmla="*/ 6 h 13"/>
                <a:gd name="T6" fmla="*/ 6 w 77"/>
                <a:gd name="T7" fmla="*/ 0 h 13"/>
                <a:gd name="T8" fmla="*/ 70 w 77"/>
                <a:gd name="T9" fmla="*/ 0 h 13"/>
                <a:gd name="T10" fmla="*/ 77 w 77"/>
                <a:gd name="T11" fmla="*/ 6 h 13"/>
                <a:gd name="T12" fmla="*/ 70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0" y="13"/>
                  </a:moveTo>
                  <a:cubicBezTo>
                    <a:pt x="6" y="13"/>
                    <a:pt x="6" y="13"/>
                    <a:pt x="6" y="13"/>
                  </a:cubicBezTo>
                  <a:cubicBezTo>
                    <a:pt x="3" y="13"/>
                    <a:pt x="0" y="10"/>
                    <a:pt x="0" y="6"/>
                  </a:cubicBezTo>
                  <a:cubicBezTo>
                    <a:pt x="0" y="3"/>
                    <a:pt x="3" y="0"/>
                    <a:pt x="6" y="0"/>
                  </a:cubicBezTo>
                  <a:cubicBezTo>
                    <a:pt x="70" y="0"/>
                    <a:pt x="70" y="0"/>
                    <a:pt x="70" y="0"/>
                  </a:cubicBezTo>
                  <a:cubicBezTo>
                    <a:pt x="74" y="0"/>
                    <a:pt x="77" y="3"/>
                    <a:pt x="77" y="6"/>
                  </a:cubicBezTo>
                  <a:cubicBezTo>
                    <a:pt x="77" y="10"/>
                    <a:pt x="74" y="13"/>
                    <a:pt x="7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9" name="Freeform 86"/>
            <p:cNvSpPr/>
            <p:nvPr/>
          </p:nvSpPr>
          <p:spPr bwMode="auto">
            <a:xfrm>
              <a:off x="2743" y="2954"/>
              <a:ext cx="131" cy="25"/>
            </a:xfrm>
            <a:custGeom>
              <a:avLst/>
              <a:gdLst>
                <a:gd name="T0" fmla="*/ 62 w 68"/>
                <a:gd name="T1" fmla="*/ 13 h 13"/>
                <a:gd name="T2" fmla="*/ 7 w 68"/>
                <a:gd name="T3" fmla="*/ 13 h 13"/>
                <a:gd name="T4" fmla="*/ 0 w 68"/>
                <a:gd name="T5" fmla="*/ 6 h 13"/>
                <a:gd name="T6" fmla="*/ 7 w 68"/>
                <a:gd name="T7" fmla="*/ 0 h 13"/>
                <a:gd name="T8" fmla="*/ 62 w 68"/>
                <a:gd name="T9" fmla="*/ 0 h 13"/>
                <a:gd name="T10" fmla="*/ 68 w 68"/>
                <a:gd name="T11" fmla="*/ 6 h 13"/>
                <a:gd name="T12" fmla="*/ 62 w 6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8" h="13">
                  <a:moveTo>
                    <a:pt x="62" y="13"/>
                  </a:moveTo>
                  <a:cubicBezTo>
                    <a:pt x="7" y="13"/>
                    <a:pt x="7" y="13"/>
                    <a:pt x="7" y="13"/>
                  </a:cubicBezTo>
                  <a:cubicBezTo>
                    <a:pt x="3" y="13"/>
                    <a:pt x="0" y="10"/>
                    <a:pt x="0" y="6"/>
                  </a:cubicBezTo>
                  <a:cubicBezTo>
                    <a:pt x="0" y="3"/>
                    <a:pt x="3" y="0"/>
                    <a:pt x="7" y="0"/>
                  </a:cubicBezTo>
                  <a:cubicBezTo>
                    <a:pt x="62" y="0"/>
                    <a:pt x="62" y="0"/>
                    <a:pt x="62" y="0"/>
                  </a:cubicBezTo>
                  <a:cubicBezTo>
                    <a:pt x="65" y="0"/>
                    <a:pt x="68" y="3"/>
                    <a:pt x="68" y="6"/>
                  </a:cubicBezTo>
                  <a:cubicBezTo>
                    <a:pt x="68" y="10"/>
                    <a:pt x="65" y="13"/>
                    <a:pt x="6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60" name="Freeform 87"/>
            <p:cNvSpPr/>
            <p:nvPr/>
          </p:nvSpPr>
          <p:spPr bwMode="auto">
            <a:xfrm>
              <a:off x="2758" y="2979"/>
              <a:ext cx="101" cy="25"/>
            </a:xfrm>
            <a:custGeom>
              <a:avLst/>
              <a:gdLst>
                <a:gd name="T0" fmla="*/ 46 w 52"/>
                <a:gd name="T1" fmla="*/ 13 h 13"/>
                <a:gd name="T2" fmla="*/ 7 w 52"/>
                <a:gd name="T3" fmla="*/ 13 h 13"/>
                <a:gd name="T4" fmla="*/ 0 w 52"/>
                <a:gd name="T5" fmla="*/ 7 h 13"/>
                <a:gd name="T6" fmla="*/ 7 w 52"/>
                <a:gd name="T7" fmla="*/ 0 h 13"/>
                <a:gd name="T8" fmla="*/ 46 w 52"/>
                <a:gd name="T9" fmla="*/ 0 h 13"/>
                <a:gd name="T10" fmla="*/ 52 w 52"/>
                <a:gd name="T11" fmla="*/ 7 h 13"/>
                <a:gd name="T12" fmla="*/ 46 w 5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2" h="13">
                  <a:moveTo>
                    <a:pt x="46" y="13"/>
                  </a:moveTo>
                  <a:cubicBezTo>
                    <a:pt x="7" y="13"/>
                    <a:pt x="7" y="13"/>
                    <a:pt x="7" y="13"/>
                  </a:cubicBezTo>
                  <a:cubicBezTo>
                    <a:pt x="3" y="13"/>
                    <a:pt x="0" y="10"/>
                    <a:pt x="0" y="7"/>
                  </a:cubicBezTo>
                  <a:cubicBezTo>
                    <a:pt x="0" y="3"/>
                    <a:pt x="3" y="0"/>
                    <a:pt x="7" y="0"/>
                  </a:cubicBezTo>
                  <a:cubicBezTo>
                    <a:pt x="46" y="0"/>
                    <a:pt x="46" y="0"/>
                    <a:pt x="46" y="0"/>
                  </a:cubicBezTo>
                  <a:cubicBezTo>
                    <a:pt x="49" y="0"/>
                    <a:pt x="52" y="3"/>
                    <a:pt x="52" y="7"/>
                  </a:cubicBezTo>
                  <a:cubicBezTo>
                    <a:pt x="52" y="10"/>
                    <a:pt x="49" y="13"/>
                    <a:pt x="4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61" name="Freeform 106"/>
          <p:cNvSpPr>
            <a:spLocks noChangeArrowheads="1"/>
          </p:cNvSpPr>
          <p:nvPr/>
        </p:nvSpPr>
        <p:spPr bwMode="auto">
          <a:xfrm>
            <a:off x="6263628" y="3143805"/>
            <a:ext cx="507290" cy="411861"/>
          </a:xfrm>
          <a:custGeom>
            <a:avLst/>
            <a:gdLst>
              <a:gd name="connsiteX0" fmla="*/ 60325 w 481012"/>
              <a:gd name="connsiteY0" fmla="*/ 211137 h 390526"/>
              <a:gd name="connsiteX1" fmla="*/ 60325 w 481012"/>
              <a:gd name="connsiteY1" fmla="*/ 360363 h 390526"/>
              <a:gd name="connsiteX2" fmla="*/ 120650 w 481012"/>
              <a:gd name="connsiteY2" fmla="*/ 360363 h 390526"/>
              <a:gd name="connsiteX3" fmla="*/ 120650 w 481012"/>
              <a:gd name="connsiteY3" fmla="*/ 211137 h 390526"/>
              <a:gd name="connsiteX4" fmla="*/ 211138 w 481012"/>
              <a:gd name="connsiteY4" fmla="*/ 120650 h 390526"/>
              <a:gd name="connsiteX5" fmla="*/ 211138 w 481012"/>
              <a:gd name="connsiteY5" fmla="*/ 360363 h 390526"/>
              <a:gd name="connsiteX6" fmla="*/ 271463 w 481012"/>
              <a:gd name="connsiteY6" fmla="*/ 360363 h 390526"/>
              <a:gd name="connsiteX7" fmla="*/ 271463 w 481012"/>
              <a:gd name="connsiteY7" fmla="*/ 120650 h 390526"/>
              <a:gd name="connsiteX8" fmla="*/ 360363 w 481012"/>
              <a:gd name="connsiteY8" fmla="*/ 30162 h 390526"/>
              <a:gd name="connsiteX9" fmla="*/ 360363 w 481012"/>
              <a:gd name="connsiteY9" fmla="*/ 360363 h 390526"/>
              <a:gd name="connsiteX10" fmla="*/ 420688 w 481012"/>
              <a:gd name="connsiteY10" fmla="*/ 360363 h 390526"/>
              <a:gd name="connsiteX11" fmla="*/ 420688 w 481012"/>
              <a:gd name="connsiteY11" fmla="*/ 30162 h 390526"/>
              <a:gd name="connsiteX12" fmla="*/ 330200 w 481012"/>
              <a:gd name="connsiteY12" fmla="*/ 0 h 390526"/>
              <a:gd name="connsiteX13" fmla="*/ 450850 w 481012"/>
              <a:gd name="connsiteY13" fmla="*/ 0 h 390526"/>
              <a:gd name="connsiteX14" fmla="*/ 450850 w 481012"/>
              <a:gd name="connsiteY14" fmla="*/ 360363 h 390526"/>
              <a:gd name="connsiteX15" fmla="*/ 481012 w 481012"/>
              <a:gd name="connsiteY15" fmla="*/ 360363 h 390526"/>
              <a:gd name="connsiteX16" fmla="*/ 481012 w 481012"/>
              <a:gd name="connsiteY16" fmla="*/ 390526 h 390526"/>
              <a:gd name="connsiteX17" fmla="*/ 0 w 481012"/>
              <a:gd name="connsiteY17" fmla="*/ 390526 h 390526"/>
              <a:gd name="connsiteX18" fmla="*/ 0 w 481012"/>
              <a:gd name="connsiteY18" fmla="*/ 360363 h 390526"/>
              <a:gd name="connsiteX19" fmla="*/ 30162 w 481012"/>
              <a:gd name="connsiteY19" fmla="*/ 360363 h 390526"/>
              <a:gd name="connsiteX20" fmla="*/ 30162 w 481012"/>
              <a:gd name="connsiteY20" fmla="*/ 180975 h 390526"/>
              <a:gd name="connsiteX21" fmla="*/ 150812 w 481012"/>
              <a:gd name="connsiteY21" fmla="*/ 180975 h 390526"/>
              <a:gd name="connsiteX22" fmla="*/ 150812 w 481012"/>
              <a:gd name="connsiteY22" fmla="*/ 360363 h 390526"/>
              <a:gd name="connsiteX23" fmla="*/ 180975 w 481012"/>
              <a:gd name="connsiteY23" fmla="*/ 360363 h 390526"/>
              <a:gd name="connsiteX24" fmla="*/ 180975 w 481012"/>
              <a:gd name="connsiteY24" fmla="*/ 90488 h 390526"/>
              <a:gd name="connsiteX25" fmla="*/ 301625 w 481012"/>
              <a:gd name="connsiteY25" fmla="*/ 90488 h 390526"/>
              <a:gd name="connsiteX26" fmla="*/ 301625 w 481012"/>
              <a:gd name="connsiteY26" fmla="*/ 360363 h 390526"/>
              <a:gd name="connsiteX27" fmla="*/ 330200 w 481012"/>
              <a:gd name="connsiteY27" fmla="*/ 360363 h 39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1012" h="390526">
                <a:moveTo>
                  <a:pt x="60325" y="211137"/>
                </a:moveTo>
                <a:lnTo>
                  <a:pt x="60325" y="360363"/>
                </a:lnTo>
                <a:lnTo>
                  <a:pt x="120650" y="360363"/>
                </a:lnTo>
                <a:lnTo>
                  <a:pt x="120650" y="211137"/>
                </a:lnTo>
                <a:close/>
                <a:moveTo>
                  <a:pt x="211138" y="120650"/>
                </a:moveTo>
                <a:lnTo>
                  <a:pt x="211138" y="360363"/>
                </a:lnTo>
                <a:lnTo>
                  <a:pt x="271463" y="360363"/>
                </a:lnTo>
                <a:lnTo>
                  <a:pt x="271463" y="120650"/>
                </a:lnTo>
                <a:close/>
                <a:moveTo>
                  <a:pt x="360363" y="30162"/>
                </a:moveTo>
                <a:lnTo>
                  <a:pt x="360363" y="360363"/>
                </a:lnTo>
                <a:lnTo>
                  <a:pt x="420688" y="360363"/>
                </a:lnTo>
                <a:lnTo>
                  <a:pt x="420688" y="30162"/>
                </a:lnTo>
                <a:close/>
                <a:moveTo>
                  <a:pt x="330200" y="0"/>
                </a:moveTo>
                <a:lnTo>
                  <a:pt x="450850" y="0"/>
                </a:lnTo>
                <a:lnTo>
                  <a:pt x="450850" y="360363"/>
                </a:lnTo>
                <a:lnTo>
                  <a:pt x="481012" y="360363"/>
                </a:lnTo>
                <a:lnTo>
                  <a:pt x="481012" y="390526"/>
                </a:lnTo>
                <a:lnTo>
                  <a:pt x="0" y="390526"/>
                </a:lnTo>
                <a:lnTo>
                  <a:pt x="0" y="360363"/>
                </a:lnTo>
                <a:lnTo>
                  <a:pt x="30162" y="360363"/>
                </a:lnTo>
                <a:lnTo>
                  <a:pt x="30162" y="180975"/>
                </a:lnTo>
                <a:lnTo>
                  <a:pt x="150812" y="180975"/>
                </a:lnTo>
                <a:lnTo>
                  <a:pt x="150812" y="360363"/>
                </a:lnTo>
                <a:lnTo>
                  <a:pt x="180975" y="360363"/>
                </a:lnTo>
                <a:lnTo>
                  <a:pt x="180975" y="90488"/>
                </a:lnTo>
                <a:lnTo>
                  <a:pt x="301625" y="90488"/>
                </a:lnTo>
                <a:lnTo>
                  <a:pt x="301625" y="360363"/>
                </a:lnTo>
                <a:lnTo>
                  <a:pt x="330200" y="360363"/>
                </a:lnTo>
                <a:close/>
              </a:path>
            </a:pathLst>
          </a:custGeom>
          <a:solidFill>
            <a:schemeClr val="accent3"/>
          </a:solidFill>
          <a:ln>
            <a:noFill/>
          </a:ln>
        </p:spPr>
        <p:txBody>
          <a:bodyPr vert="horz" wrap="square" lIns="96435" tIns="48218" rIns="96435" bIns="48218" numCol="1" anchor="t" anchorCtr="0" compatLnSpc="1">
            <a:noAutofit/>
          </a:bodyPr>
          <a:lstStyle/>
          <a:p>
            <a:endParaRPr lang="en-IN" sz="19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2" name="Freeform 463"/>
          <p:cNvSpPr>
            <a:spLocks noEditPoints="1"/>
          </p:cNvSpPr>
          <p:nvPr/>
        </p:nvSpPr>
        <p:spPr bwMode="auto">
          <a:xfrm>
            <a:off x="8279576" y="3067680"/>
            <a:ext cx="366474" cy="487986"/>
          </a:xfrm>
          <a:custGeom>
            <a:avLst/>
            <a:gdLst>
              <a:gd name="T0" fmla="*/ 395 w 564"/>
              <a:gd name="T1" fmla="*/ 323 h 749"/>
              <a:gd name="T2" fmla="*/ 100 w 564"/>
              <a:gd name="T3" fmla="*/ 306 h 749"/>
              <a:gd name="T4" fmla="*/ 394 w 564"/>
              <a:gd name="T5" fmla="*/ 290 h 749"/>
              <a:gd name="T6" fmla="*/ 412 w 564"/>
              <a:gd name="T7" fmla="*/ 306 h 749"/>
              <a:gd name="T8" fmla="*/ 111 w 564"/>
              <a:gd name="T9" fmla="*/ 104 h 749"/>
              <a:gd name="T10" fmla="*/ 405 w 564"/>
              <a:gd name="T11" fmla="*/ 110 h 749"/>
              <a:gd name="T12" fmla="*/ 412 w 564"/>
              <a:gd name="T13" fmla="*/ 213 h 749"/>
              <a:gd name="T14" fmla="*/ 122 w 564"/>
              <a:gd name="T15" fmla="*/ 231 h 749"/>
              <a:gd name="T16" fmla="*/ 94 w 564"/>
              <a:gd name="T17" fmla="*/ 203 h 749"/>
              <a:gd name="T18" fmla="*/ 127 w 564"/>
              <a:gd name="T19" fmla="*/ 196 h 749"/>
              <a:gd name="T20" fmla="*/ 517 w 564"/>
              <a:gd name="T21" fmla="*/ 742 h 749"/>
              <a:gd name="T22" fmla="*/ 484 w 564"/>
              <a:gd name="T23" fmla="*/ 744 h 749"/>
              <a:gd name="T24" fmla="*/ 373 w 564"/>
              <a:gd name="T25" fmla="*/ 749 h 749"/>
              <a:gd name="T26" fmla="*/ 351 w 564"/>
              <a:gd name="T27" fmla="*/ 700 h 749"/>
              <a:gd name="T28" fmla="*/ 13 w 564"/>
              <a:gd name="T29" fmla="*/ 685 h 749"/>
              <a:gd name="T30" fmla="*/ 0 w 564"/>
              <a:gd name="T31" fmla="*/ 44 h 749"/>
              <a:gd name="T32" fmla="*/ 28 w 564"/>
              <a:gd name="T33" fmla="*/ 3 h 749"/>
              <a:gd name="T34" fmla="*/ 489 w 564"/>
              <a:gd name="T35" fmla="*/ 3 h 749"/>
              <a:gd name="T36" fmla="*/ 517 w 564"/>
              <a:gd name="T37" fmla="*/ 44 h 749"/>
              <a:gd name="T38" fmla="*/ 550 w 564"/>
              <a:gd name="T39" fmla="*/ 428 h 749"/>
              <a:gd name="T40" fmla="*/ 557 w 564"/>
              <a:gd name="T41" fmla="*/ 529 h 749"/>
              <a:gd name="T42" fmla="*/ 519 w 564"/>
              <a:gd name="T43" fmla="*/ 444 h 749"/>
              <a:gd name="T44" fmla="*/ 480 w 564"/>
              <a:gd name="T45" fmla="*/ 406 h 749"/>
              <a:gd name="T46" fmla="*/ 467 w 564"/>
              <a:gd name="T47" fmla="*/ 400 h 749"/>
              <a:gd name="T48" fmla="*/ 405 w 564"/>
              <a:gd name="T49" fmla="*/ 400 h 749"/>
              <a:gd name="T50" fmla="*/ 364 w 564"/>
              <a:gd name="T51" fmla="*/ 431 h 749"/>
              <a:gd name="T52" fmla="*/ 346 w 564"/>
              <a:gd name="T53" fmla="*/ 488 h 749"/>
              <a:gd name="T54" fmla="*/ 362 w 564"/>
              <a:gd name="T55" fmla="*/ 542 h 749"/>
              <a:gd name="T56" fmla="*/ 372 w 564"/>
              <a:gd name="T57" fmla="*/ 553 h 749"/>
              <a:gd name="T58" fmla="*/ 390 w 564"/>
              <a:gd name="T59" fmla="*/ 567 h 749"/>
              <a:gd name="T60" fmla="*/ 397 w 564"/>
              <a:gd name="T61" fmla="*/ 571 h 749"/>
              <a:gd name="T62" fmla="*/ 469 w 564"/>
              <a:gd name="T63" fmla="*/ 576 h 749"/>
              <a:gd name="T64" fmla="*/ 482 w 564"/>
              <a:gd name="T65" fmla="*/ 571 h 749"/>
              <a:gd name="T66" fmla="*/ 508 w 564"/>
              <a:gd name="T67" fmla="*/ 549 h 749"/>
              <a:gd name="T68" fmla="*/ 526 w 564"/>
              <a:gd name="T69" fmla="*/ 459 h 749"/>
              <a:gd name="T70" fmla="*/ 116 w 564"/>
              <a:gd name="T71" fmla="*/ 598 h 749"/>
              <a:gd name="T72" fmla="*/ 100 w 564"/>
              <a:gd name="T73" fmla="*/ 575 h 749"/>
              <a:gd name="T74" fmla="*/ 333 w 564"/>
              <a:gd name="T75" fmla="*/ 560 h 749"/>
              <a:gd name="T76" fmla="*/ 326 w 564"/>
              <a:gd name="T77" fmla="*/ 549 h 749"/>
              <a:gd name="T78" fmla="*/ 116 w 564"/>
              <a:gd name="T79" fmla="*/ 507 h 749"/>
              <a:gd name="T80" fmla="*/ 100 w 564"/>
              <a:gd name="T81" fmla="*/ 485 h 749"/>
              <a:gd name="T82" fmla="*/ 315 w 564"/>
              <a:gd name="T83" fmla="*/ 455 h 749"/>
              <a:gd name="T84" fmla="*/ 109 w 564"/>
              <a:gd name="T85" fmla="*/ 417 h 749"/>
              <a:gd name="T86" fmla="*/ 103 w 564"/>
              <a:gd name="T87" fmla="*/ 389 h 749"/>
              <a:gd name="T88" fmla="*/ 377 w 564"/>
              <a:gd name="T89" fmla="*/ 382 h 749"/>
              <a:gd name="T90" fmla="*/ 425 w 564"/>
              <a:gd name="T91" fmla="*/ 367 h 749"/>
              <a:gd name="T92" fmla="*/ 482 w 564"/>
              <a:gd name="T93" fmla="*/ 44 h 749"/>
              <a:gd name="T94" fmla="*/ 45 w 564"/>
              <a:gd name="T95" fmla="*/ 33 h 749"/>
              <a:gd name="T96" fmla="*/ 33 w 564"/>
              <a:gd name="T97" fmla="*/ 652 h 749"/>
              <a:gd name="T98" fmla="*/ 351 w 564"/>
              <a:gd name="T99" fmla="*/ 663 h 749"/>
              <a:gd name="T100" fmla="*/ 489 w 564"/>
              <a:gd name="T101" fmla="*/ 604 h 749"/>
              <a:gd name="T102" fmla="*/ 480 w 564"/>
              <a:gd name="T103" fmla="*/ 608 h 749"/>
              <a:gd name="T104" fmla="*/ 473 w 564"/>
              <a:gd name="T105" fmla="*/ 610 h 749"/>
              <a:gd name="T106" fmla="*/ 462 w 564"/>
              <a:gd name="T107" fmla="*/ 613 h 749"/>
              <a:gd name="T108" fmla="*/ 436 w 564"/>
              <a:gd name="T109" fmla="*/ 615 h 749"/>
              <a:gd name="T110" fmla="*/ 390 w 564"/>
              <a:gd name="T111" fmla="*/ 604 h 749"/>
              <a:gd name="T112" fmla="*/ 438 w 564"/>
              <a:gd name="T113" fmla="*/ 665 h 749"/>
              <a:gd name="T114" fmla="*/ 491 w 564"/>
              <a:gd name="T115" fmla="*/ 60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4" h="749">
                <a:moveTo>
                  <a:pt x="412" y="306"/>
                </a:moveTo>
                <a:lnTo>
                  <a:pt x="412" y="306"/>
                </a:lnTo>
                <a:lnTo>
                  <a:pt x="410" y="312"/>
                </a:lnTo>
                <a:lnTo>
                  <a:pt x="406" y="317"/>
                </a:lnTo>
                <a:lnTo>
                  <a:pt x="401" y="321"/>
                </a:lnTo>
                <a:lnTo>
                  <a:pt x="395" y="323"/>
                </a:lnTo>
                <a:lnTo>
                  <a:pt x="116" y="323"/>
                </a:lnTo>
                <a:lnTo>
                  <a:pt x="116" y="323"/>
                </a:lnTo>
                <a:lnTo>
                  <a:pt x="109" y="321"/>
                </a:lnTo>
                <a:lnTo>
                  <a:pt x="103" y="317"/>
                </a:lnTo>
                <a:lnTo>
                  <a:pt x="100" y="312"/>
                </a:lnTo>
                <a:lnTo>
                  <a:pt x="100" y="306"/>
                </a:lnTo>
                <a:lnTo>
                  <a:pt x="100" y="306"/>
                </a:lnTo>
                <a:lnTo>
                  <a:pt x="100" y="299"/>
                </a:lnTo>
                <a:lnTo>
                  <a:pt x="103" y="293"/>
                </a:lnTo>
                <a:lnTo>
                  <a:pt x="109" y="290"/>
                </a:lnTo>
                <a:lnTo>
                  <a:pt x="116" y="290"/>
                </a:lnTo>
                <a:lnTo>
                  <a:pt x="394" y="290"/>
                </a:lnTo>
                <a:lnTo>
                  <a:pt x="394" y="290"/>
                </a:lnTo>
                <a:lnTo>
                  <a:pt x="401" y="290"/>
                </a:lnTo>
                <a:lnTo>
                  <a:pt x="406" y="293"/>
                </a:lnTo>
                <a:lnTo>
                  <a:pt x="410" y="299"/>
                </a:lnTo>
                <a:lnTo>
                  <a:pt x="412" y="306"/>
                </a:lnTo>
                <a:lnTo>
                  <a:pt x="412" y="306"/>
                </a:lnTo>
                <a:close/>
                <a:moveTo>
                  <a:pt x="94" y="203"/>
                </a:moveTo>
                <a:lnTo>
                  <a:pt x="94" y="128"/>
                </a:lnTo>
                <a:lnTo>
                  <a:pt x="94" y="128"/>
                </a:lnTo>
                <a:lnTo>
                  <a:pt x="96" y="119"/>
                </a:lnTo>
                <a:lnTo>
                  <a:pt x="101" y="110"/>
                </a:lnTo>
                <a:lnTo>
                  <a:pt x="111" y="104"/>
                </a:lnTo>
                <a:lnTo>
                  <a:pt x="116" y="102"/>
                </a:lnTo>
                <a:lnTo>
                  <a:pt x="122" y="101"/>
                </a:lnTo>
                <a:lnTo>
                  <a:pt x="386" y="101"/>
                </a:lnTo>
                <a:lnTo>
                  <a:pt x="386" y="101"/>
                </a:lnTo>
                <a:lnTo>
                  <a:pt x="397" y="102"/>
                </a:lnTo>
                <a:lnTo>
                  <a:pt x="405" y="110"/>
                </a:lnTo>
                <a:lnTo>
                  <a:pt x="412" y="117"/>
                </a:lnTo>
                <a:lnTo>
                  <a:pt x="412" y="123"/>
                </a:lnTo>
                <a:lnTo>
                  <a:pt x="414" y="128"/>
                </a:lnTo>
                <a:lnTo>
                  <a:pt x="414" y="203"/>
                </a:lnTo>
                <a:lnTo>
                  <a:pt x="414" y="203"/>
                </a:lnTo>
                <a:lnTo>
                  <a:pt x="412" y="213"/>
                </a:lnTo>
                <a:lnTo>
                  <a:pt x="405" y="222"/>
                </a:lnTo>
                <a:lnTo>
                  <a:pt x="397" y="227"/>
                </a:lnTo>
                <a:lnTo>
                  <a:pt x="392" y="229"/>
                </a:lnTo>
                <a:lnTo>
                  <a:pt x="386" y="231"/>
                </a:lnTo>
                <a:lnTo>
                  <a:pt x="122" y="231"/>
                </a:lnTo>
                <a:lnTo>
                  <a:pt x="122" y="231"/>
                </a:lnTo>
                <a:lnTo>
                  <a:pt x="116" y="229"/>
                </a:lnTo>
                <a:lnTo>
                  <a:pt x="111" y="229"/>
                </a:lnTo>
                <a:lnTo>
                  <a:pt x="101" y="222"/>
                </a:lnTo>
                <a:lnTo>
                  <a:pt x="96" y="214"/>
                </a:lnTo>
                <a:lnTo>
                  <a:pt x="94" y="209"/>
                </a:lnTo>
                <a:lnTo>
                  <a:pt x="94" y="203"/>
                </a:lnTo>
                <a:lnTo>
                  <a:pt x="94" y="203"/>
                </a:lnTo>
                <a:close/>
                <a:moveTo>
                  <a:pt x="127" y="196"/>
                </a:moveTo>
                <a:lnTo>
                  <a:pt x="379" y="196"/>
                </a:lnTo>
                <a:lnTo>
                  <a:pt x="379" y="135"/>
                </a:lnTo>
                <a:lnTo>
                  <a:pt x="127" y="135"/>
                </a:lnTo>
                <a:lnTo>
                  <a:pt x="127" y="196"/>
                </a:lnTo>
                <a:close/>
                <a:moveTo>
                  <a:pt x="524" y="580"/>
                </a:moveTo>
                <a:lnTo>
                  <a:pt x="524" y="720"/>
                </a:lnTo>
                <a:lnTo>
                  <a:pt x="524" y="720"/>
                </a:lnTo>
                <a:lnTo>
                  <a:pt x="522" y="729"/>
                </a:lnTo>
                <a:lnTo>
                  <a:pt x="520" y="736"/>
                </a:lnTo>
                <a:lnTo>
                  <a:pt x="517" y="742"/>
                </a:lnTo>
                <a:lnTo>
                  <a:pt x="513" y="745"/>
                </a:lnTo>
                <a:lnTo>
                  <a:pt x="506" y="749"/>
                </a:lnTo>
                <a:lnTo>
                  <a:pt x="500" y="749"/>
                </a:lnTo>
                <a:lnTo>
                  <a:pt x="500" y="749"/>
                </a:lnTo>
                <a:lnTo>
                  <a:pt x="491" y="747"/>
                </a:lnTo>
                <a:lnTo>
                  <a:pt x="484" y="744"/>
                </a:lnTo>
                <a:lnTo>
                  <a:pt x="438" y="705"/>
                </a:lnTo>
                <a:lnTo>
                  <a:pt x="394" y="742"/>
                </a:lnTo>
                <a:lnTo>
                  <a:pt x="394" y="742"/>
                </a:lnTo>
                <a:lnTo>
                  <a:pt x="384" y="747"/>
                </a:lnTo>
                <a:lnTo>
                  <a:pt x="379" y="749"/>
                </a:lnTo>
                <a:lnTo>
                  <a:pt x="373" y="749"/>
                </a:lnTo>
                <a:lnTo>
                  <a:pt x="373" y="749"/>
                </a:lnTo>
                <a:lnTo>
                  <a:pt x="366" y="749"/>
                </a:lnTo>
                <a:lnTo>
                  <a:pt x="359" y="745"/>
                </a:lnTo>
                <a:lnTo>
                  <a:pt x="353" y="738"/>
                </a:lnTo>
                <a:lnTo>
                  <a:pt x="351" y="729"/>
                </a:lnTo>
                <a:lnTo>
                  <a:pt x="351" y="700"/>
                </a:lnTo>
                <a:lnTo>
                  <a:pt x="45" y="700"/>
                </a:lnTo>
                <a:lnTo>
                  <a:pt x="45" y="700"/>
                </a:lnTo>
                <a:lnTo>
                  <a:pt x="35" y="698"/>
                </a:lnTo>
                <a:lnTo>
                  <a:pt x="28" y="696"/>
                </a:lnTo>
                <a:lnTo>
                  <a:pt x="21" y="690"/>
                </a:lnTo>
                <a:lnTo>
                  <a:pt x="13" y="685"/>
                </a:lnTo>
                <a:lnTo>
                  <a:pt x="8" y="679"/>
                </a:lnTo>
                <a:lnTo>
                  <a:pt x="4" y="672"/>
                </a:lnTo>
                <a:lnTo>
                  <a:pt x="0" y="663"/>
                </a:lnTo>
                <a:lnTo>
                  <a:pt x="0" y="654"/>
                </a:lnTo>
                <a:lnTo>
                  <a:pt x="0" y="44"/>
                </a:lnTo>
                <a:lnTo>
                  <a:pt x="0" y="44"/>
                </a:lnTo>
                <a:lnTo>
                  <a:pt x="0" y="34"/>
                </a:lnTo>
                <a:lnTo>
                  <a:pt x="4" y="27"/>
                </a:lnTo>
                <a:lnTo>
                  <a:pt x="8" y="20"/>
                </a:lnTo>
                <a:lnTo>
                  <a:pt x="13" y="12"/>
                </a:lnTo>
                <a:lnTo>
                  <a:pt x="21" y="7"/>
                </a:lnTo>
                <a:lnTo>
                  <a:pt x="28" y="3"/>
                </a:lnTo>
                <a:lnTo>
                  <a:pt x="35" y="0"/>
                </a:lnTo>
                <a:lnTo>
                  <a:pt x="45" y="0"/>
                </a:lnTo>
                <a:lnTo>
                  <a:pt x="471" y="0"/>
                </a:lnTo>
                <a:lnTo>
                  <a:pt x="471" y="0"/>
                </a:lnTo>
                <a:lnTo>
                  <a:pt x="480" y="0"/>
                </a:lnTo>
                <a:lnTo>
                  <a:pt x="489" y="3"/>
                </a:lnTo>
                <a:lnTo>
                  <a:pt x="496" y="7"/>
                </a:lnTo>
                <a:lnTo>
                  <a:pt x="502" y="12"/>
                </a:lnTo>
                <a:lnTo>
                  <a:pt x="508" y="20"/>
                </a:lnTo>
                <a:lnTo>
                  <a:pt x="513" y="27"/>
                </a:lnTo>
                <a:lnTo>
                  <a:pt x="515" y="34"/>
                </a:lnTo>
                <a:lnTo>
                  <a:pt x="517" y="44"/>
                </a:lnTo>
                <a:lnTo>
                  <a:pt x="517" y="387"/>
                </a:lnTo>
                <a:lnTo>
                  <a:pt x="517" y="387"/>
                </a:lnTo>
                <a:lnTo>
                  <a:pt x="526" y="396"/>
                </a:lnTo>
                <a:lnTo>
                  <a:pt x="535" y="406"/>
                </a:lnTo>
                <a:lnTo>
                  <a:pt x="542" y="417"/>
                </a:lnTo>
                <a:lnTo>
                  <a:pt x="550" y="428"/>
                </a:lnTo>
                <a:lnTo>
                  <a:pt x="550" y="428"/>
                </a:lnTo>
                <a:lnTo>
                  <a:pt x="557" y="448"/>
                </a:lnTo>
                <a:lnTo>
                  <a:pt x="563" y="468"/>
                </a:lnTo>
                <a:lnTo>
                  <a:pt x="564" y="488"/>
                </a:lnTo>
                <a:lnTo>
                  <a:pt x="563" y="508"/>
                </a:lnTo>
                <a:lnTo>
                  <a:pt x="557" y="529"/>
                </a:lnTo>
                <a:lnTo>
                  <a:pt x="550" y="547"/>
                </a:lnTo>
                <a:lnTo>
                  <a:pt x="539" y="564"/>
                </a:lnTo>
                <a:lnTo>
                  <a:pt x="524" y="580"/>
                </a:lnTo>
                <a:lnTo>
                  <a:pt x="524" y="580"/>
                </a:lnTo>
                <a:close/>
                <a:moveTo>
                  <a:pt x="519" y="444"/>
                </a:moveTo>
                <a:lnTo>
                  <a:pt x="519" y="444"/>
                </a:lnTo>
                <a:lnTo>
                  <a:pt x="513" y="435"/>
                </a:lnTo>
                <a:lnTo>
                  <a:pt x="506" y="426"/>
                </a:lnTo>
                <a:lnTo>
                  <a:pt x="496" y="417"/>
                </a:lnTo>
                <a:lnTo>
                  <a:pt x="487" y="409"/>
                </a:lnTo>
                <a:lnTo>
                  <a:pt x="487" y="409"/>
                </a:lnTo>
                <a:lnTo>
                  <a:pt x="480" y="406"/>
                </a:lnTo>
                <a:lnTo>
                  <a:pt x="480" y="406"/>
                </a:lnTo>
                <a:lnTo>
                  <a:pt x="478" y="404"/>
                </a:lnTo>
                <a:lnTo>
                  <a:pt x="478" y="404"/>
                </a:lnTo>
                <a:lnTo>
                  <a:pt x="467" y="400"/>
                </a:lnTo>
                <a:lnTo>
                  <a:pt x="467" y="400"/>
                </a:lnTo>
                <a:lnTo>
                  <a:pt x="467" y="400"/>
                </a:lnTo>
                <a:lnTo>
                  <a:pt x="452" y="396"/>
                </a:lnTo>
                <a:lnTo>
                  <a:pt x="436" y="395"/>
                </a:lnTo>
                <a:lnTo>
                  <a:pt x="421" y="396"/>
                </a:lnTo>
                <a:lnTo>
                  <a:pt x="406" y="400"/>
                </a:lnTo>
                <a:lnTo>
                  <a:pt x="405" y="400"/>
                </a:lnTo>
                <a:lnTo>
                  <a:pt x="405" y="400"/>
                </a:lnTo>
                <a:lnTo>
                  <a:pt x="399" y="404"/>
                </a:lnTo>
                <a:lnTo>
                  <a:pt x="394" y="406"/>
                </a:lnTo>
                <a:lnTo>
                  <a:pt x="394" y="406"/>
                </a:lnTo>
                <a:lnTo>
                  <a:pt x="383" y="413"/>
                </a:lnTo>
                <a:lnTo>
                  <a:pt x="373" y="422"/>
                </a:lnTo>
                <a:lnTo>
                  <a:pt x="364" y="431"/>
                </a:lnTo>
                <a:lnTo>
                  <a:pt x="359" y="440"/>
                </a:lnTo>
                <a:lnTo>
                  <a:pt x="353" y="451"/>
                </a:lnTo>
                <a:lnTo>
                  <a:pt x="349" y="464"/>
                </a:lnTo>
                <a:lnTo>
                  <a:pt x="346" y="475"/>
                </a:lnTo>
                <a:lnTo>
                  <a:pt x="346" y="488"/>
                </a:lnTo>
                <a:lnTo>
                  <a:pt x="346" y="488"/>
                </a:lnTo>
                <a:lnTo>
                  <a:pt x="346" y="499"/>
                </a:lnTo>
                <a:lnTo>
                  <a:pt x="348" y="510"/>
                </a:lnTo>
                <a:lnTo>
                  <a:pt x="351" y="521"/>
                </a:lnTo>
                <a:lnTo>
                  <a:pt x="357" y="532"/>
                </a:lnTo>
                <a:lnTo>
                  <a:pt x="357" y="532"/>
                </a:lnTo>
                <a:lnTo>
                  <a:pt x="362" y="542"/>
                </a:lnTo>
                <a:lnTo>
                  <a:pt x="362" y="542"/>
                </a:lnTo>
                <a:lnTo>
                  <a:pt x="364" y="545"/>
                </a:lnTo>
                <a:lnTo>
                  <a:pt x="364" y="545"/>
                </a:lnTo>
                <a:lnTo>
                  <a:pt x="370" y="551"/>
                </a:lnTo>
                <a:lnTo>
                  <a:pt x="372" y="553"/>
                </a:lnTo>
                <a:lnTo>
                  <a:pt x="372" y="553"/>
                </a:lnTo>
                <a:lnTo>
                  <a:pt x="381" y="560"/>
                </a:lnTo>
                <a:lnTo>
                  <a:pt x="381" y="562"/>
                </a:lnTo>
                <a:lnTo>
                  <a:pt x="381" y="562"/>
                </a:lnTo>
                <a:lnTo>
                  <a:pt x="388" y="567"/>
                </a:lnTo>
                <a:lnTo>
                  <a:pt x="390" y="567"/>
                </a:lnTo>
                <a:lnTo>
                  <a:pt x="390" y="567"/>
                </a:lnTo>
                <a:lnTo>
                  <a:pt x="392" y="569"/>
                </a:lnTo>
                <a:lnTo>
                  <a:pt x="392" y="569"/>
                </a:lnTo>
                <a:lnTo>
                  <a:pt x="394" y="569"/>
                </a:lnTo>
                <a:lnTo>
                  <a:pt x="394" y="569"/>
                </a:lnTo>
                <a:lnTo>
                  <a:pt x="397" y="571"/>
                </a:lnTo>
                <a:lnTo>
                  <a:pt x="397" y="571"/>
                </a:lnTo>
                <a:lnTo>
                  <a:pt x="414" y="578"/>
                </a:lnTo>
                <a:lnTo>
                  <a:pt x="430" y="580"/>
                </a:lnTo>
                <a:lnTo>
                  <a:pt x="449" y="580"/>
                </a:lnTo>
                <a:lnTo>
                  <a:pt x="465" y="576"/>
                </a:lnTo>
                <a:lnTo>
                  <a:pt x="465" y="576"/>
                </a:lnTo>
                <a:lnTo>
                  <a:pt x="469" y="576"/>
                </a:lnTo>
                <a:lnTo>
                  <a:pt x="469" y="576"/>
                </a:lnTo>
                <a:lnTo>
                  <a:pt x="471" y="575"/>
                </a:lnTo>
                <a:lnTo>
                  <a:pt x="471" y="575"/>
                </a:lnTo>
                <a:lnTo>
                  <a:pt x="474" y="575"/>
                </a:lnTo>
                <a:lnTo>
                  <a:pt x="474" y="575"/>
                </a:lnTo>
                <a:lnTo>
                  <a:pt x="482" y="571"/>
                </a:lnTo>
                <a:lnTo>
                  <a:pt x="482" y="571"/>
                </a:lnTo>
                <a:lnTo>
                  <a:pt x="489" y="565"/>
                </a:lnTo>
                <a:lnTo>
                  <a:pt x="489" y="565"/>
                </a:lnTo>
                <a:lnTo>
                  <a:pt x="496" y="560"/>
                </a:lnTo>
                <a:lnTo>
                  <a:pt x="496" y="560"/>
                </a:lnTo>
                <a:lnTo>
                  <a:pt x="508" y="549"/>
                </a:lnTo>
                <a:lnTo>
                  <a:pt x="517" y="536"/>
                </a:lnTo>
                <a:lnTo>
                  <a:pt x="524" y="521"/>
                </a:lnTo>
                <a:lnTo>
                  <a:pt x="528" y="507"/>
                </a:lnTo>
                <a:lnTo>
                  <a:pt x="530" y="490"/>
                </a:lnTo>
                <a:lnTo>
                  <a:pt x="530" y="475"/>
                </a:lnTo>
                <a:lnTo>
                  <a:pt x="526" y="459"/>
                </a:lnTo>
                <a:lnTo>
                  <a:pt x="519" y="444"/>
                </a:lnTo>
                <a:lnTo>
                  <a:pt x="519" y="444"/>
                </a:lnTo>
                <a:close/>
                <a:moveTo>
                  <a:pt x="351" y="663"/>
                </a:moveTo>
                <a:lnTo>
                  <a:pt x="351" y="598"/>
                </a:lnTo>
                <a:lnTo>
                  <a:pt x="116" y="598"/>
                </a:lnTo>
                <a:lnTo>
                  <a:pt x="116" y="598"/>
                </a:lnTo>
                <a:lnTo>
                  <a:pt x="109" y="597"/>
                </a:lnTo>
                <a:lnTo>
                  <a:pt x="103" y="593"/>
                </a:lnTo>
                <a:lnTo>
                  <a:pt x="100" y="587"/>
                </a:lnTo>
                <a:lnTo>
                  <a:pt x="100" y="582"/>
                </a:lnTo>
                <a:lnTo>
                  <a:pt x="100" y="582"/>
                </a:lnTo>
                <a:lnTo>
                  <a:pt x="100" y="575"/>
                </a:lnTo>
                <a:lnTo>
                  <a:pt x="103" y="569"/>
                </a:lnTo>
                <a:lnTo>
                  <a:pt x="109" y="565"/>
                </a:lnTo>
                <a:lnTo>
                  <a:pt x="116" y="565"/>
                </a:lnTo>
                <a:lnTo>
                  <a:pt x="337" y="565"/>
                </a:lnTo>
                <a:lnTo>
                  <a:pt x="337" y="565"/>
                </a:lnTo>
                <a:lnTo>
                  <a:pt x="333" y="560"/>
                </a:lnTo>
                <a:lnTo>
                  <a:pt x="333" y="560"/>
                </a:lnTo>
                <a:lnTo>
                  <a:pt x="331" y="558"/>
                </a:lnTo>
                <a:lnTo>
                  <a:pt x="331" y="558"/>
                </a:lnTo>
                <a:lnTo>
                  <a:pt x="326" y="551"/>
                </a:lnTo>
                <a:lnTo>
                  <a:pt x="326" y="549"/>
                </a:lnTo>
                <a:lnTo>
                  <a:pt x="326" y="549"/>
                </a:lnTo>
                <a:lnTo>
                  <a:pt x="320" y="538"/>
                </a:lnTo>
                <a:lnTo>
                  <a:pt x="320" y="538"/>
                </a:lnTo>
                <a:lnTo>
                  <a:pt x="315" y="523"/>
                </a:lnTo>
                <a:lnTo>
                  <a:pt x="311" y="507"/>
                </a:lnTo>
                <a:lnTo>
                  <a:pt x="116" y="507"/>
                </a:lnTo>
                <a:lnTo>
                  <a:pt x="116" y="507"/>
                </a:lnTo>
                <a:lnTo>
                  <a:pt x="109" y="507"/>
                </a:lnTo>
                <a:lnTo>
                  <a:pt x="103" y="503"/>
                </a:lnTo>
                <a:lnTo>
                  <a:pt x="100" y="497"/>
                </a:lnTo>
                <a:lnTo>
                  <a:pt x="100" y="490"/>
                </a:lnTo>
                <a:lnTo>
                  <a:pt x="100" y="490"/>
                </a:lnTo>
                <a:lnTo>
                  <a:pt x="100" y="485"/>
                </a:lnTo>
                <a:lnTo>
                  <a:pt x="103" y="479"/>
                </a:lnTo>
                <a:lnTo>
                  <a:pt x="109" y="475"/>
                </a:lnTo>
                <a:lnTo>
                  <a:pt x="116" y="474"/>
                </a:lnTo>
                <a:lnTo>
                  <a:pt x="311" y="474"/>
                </a:lnTo>
                <a:lnTo>
                  <a:pt x="311" y="474"/>
                </a:lnTo>
                <a:lnTo>
                  <a:pt x="315" y="455"/>
                </a:lnTo>
                <a:lnTo>
                  <a:pt x="315" y="455"/>
                </a:lnTo>
                <a:lnTo>
                  <a:pt x="324" y="435"/>
                </a:lnTo>
                <a:lnTo>
                  <a:pt x="335" y="418"/>
                </a:lnTo>
                <a:lnTo>
                  <a:pt x="116" y="418"/>
                </a:lnTo>
                <a:lnTo>
                  <a:pt x="116" y="418"/>
                </a:lnTo>
                <a:lnTo>
                  <a:pt x="109" y="417"/>
                </a:lnTo>
                <a:lnTo>
                  <a:pt x="103" y="413"/>
                </a:lnTo>
                <a:lnTo>
                  <a:pt x="100" y="407"/>
                </a:lnTo>
                <a:lnTo>
                  <a:pt x="100" y="402"/>
                </a:lnTo>
                <a:lnTo>
                  <a:pt x="100" y="402"/>
                </a:lnTo>
                <a:lnTo>
                  <a:pt x="100" y="395"/>
                </a:lnTo>
                <a:lnTo>
                  <a:pt x="103" y="389"/>
                </a:lnTo>
                <a:lnTo>
                  <a:pt x="109" y="385"/>
                </a:lnTo>
                <a:lnTo>
                  <a:pt x="116" y="385"/>
                </a:lnTo>
                <a:lnTo>
                  <a:pt x="372" y="385"/>
                </a:lnTo>
                <a:lnTo>
                  <a:pt x="372" y="385"/>
                </a:lnTo>
                <a:lnTo>
                  <a:pt x="377" y="382"/>
                </a:lnTo>
                <a:lnTo>
                  <a:pt x="377" y="382"/>
                </a:lnTo>
                <a:lnTo>
                  <a:pt x="388" y="376"/>
                </a:lnTo>
                <a:lnTo>
                  <a:pt x="390" y="376"/>
                </a:lnTo>
                <a:lnTo>
                  <a:pt x="390" y="376"/>
                </a:lnTo>
                <a:lnTo>
                  <a:pt x="401" y="371"/>
                </a:lnTo>
                <a:lnTo>
                  <a:pt x="412" y="369"/>
                </a:lnTo>
                <a:lnTo>
                  <a:pt x="425" y="367"/>
                </a:lnTo>
                <a:lnTo>
                  <a:pt x="438" y="367"/>
                </a:lnTo>
                <a:lnTo>
                  <a:pt x="438" y="367"/>
                </a:lnTo>
                <a:lnTo>
                  <a:pt x="460" y="369"/>
                </a:lnTo>
                <a:lnTo>
                  <a:pt x="482" y="374"/>
                </a:lnTo>
                <a:lnTo>
                  <a:pt x="482" y="44"/>
                </a:lnTo>
                <a:lnTo>
                  <a:pt x="482" y="44"/>
                </a:lnTo>
                <a:lnTo>
                  <a:pt x="480" y="40"/>
                </a:lnTo>
                <a:lnTo>
                  <a:pt x="478" y="36"/>
                </a:lnTo>
                <a:lnTo>
                  <a:pt x="474" y="34"/>
                </a:lnTo>
                <a:lnTo>
                  <a:pt x="471" y="33"/>
                </a:lnTo>
                <a:lnTo>
                  <a:pt x="45" y="33"/>
                </a:lnTo>
                <a:lnTo>
                  <a:pt x="45" y="33"/>
                </a:lnTo>
                <a:lnTo>
                  <a:pt x="41" y="34"/>
                </a:lnTo>
                <a:lnTo>
                  <a:pt x="37" y="36"/>
                </a:lnTo>
                <a:lnTo>
                  <a:pt x="35" y="40"/>
                </a:lnTo>
                <a:lnTo>
                  <a:pt x="33" y="44"/>
                </a:lnTo>
                <a:lnTo>
                  <a:pt x="33" y="652"/>
                </a:lnTo>
                <a:lnTo>
                  <a:pt x="33" y="652"/>
                </a:lnTo>
                <a:lnTo>
                  <a:pt x="35" y="655"/>
                </a:lnTo>
                <a:lnTo>
                  <a:pt x="37" y="659"/>
                </a:lnTo>
                <a:lnTo>
                  <a:pt x="41" y="661"/>
                </a:lnTo>
                <a:lnTo>
                  <a:pt x="45" y="663"/>
                </a:lnTo>
                <a:lnTo>
                  <a:pt x="351" y="663"/>
                </a:lnTo>
                <a:lnTo>
                  <a:pt x="351" y="663"/>
                </a:lnTo>
                <a:lnTo>
                  <a:pt x="351" y="663"/>
                </a:lnTo>
                <a:lnTo>
                  <a:pt x="351" y="663"/>
                </a:lnTo>
                <a:close/>
                <a:moveTo>
                  <a:pt x="491" y="604"/>
                </a:moveTo>
                <a:lnTo>
                  <a:pt x="491" y="604"/>
                </a:lnTo>
                <a:lnTo>
                  <a:pt x="489" y="604"/>
                </a:lnTo>
                <a:lnTo>
                  <a:pt x="489" y="604"/>
                </a:lnTo>
                <a:lnTo>
                  <a:pt x="487" y="606"/>
                </a:lnTo>
                <a:lnTo>
                  <a:pt x="487" y="606"/>
                </a:lnTo>
                <a:lnTo>
                  <a:pt x="487" y="606"/>
                </a:lnTo>
                <a:lnTo>
                  <a:pt x="482" y="608"/>
                </a:lnTo>
                <a:lnTo>
                  <a:pt x="482" y="608"/>
                </a:lnTo>
                <a:lnTo>
                  <a:pt x="480" y="608"/>
                </a:lnTo>
                <a:lnTo>
                  <a:pt x="480" y="608"/>
                </a:lnTo>
                <a:lnTo>
                  <a:pt x="476" y="610"/>
                </a:lnTo>
                <a:lnTo>
                  <a:pt x="474" y="610"/>
                </a:lnTo>
                <a:lnTo>
                  <a:pt x="474" y="610"/>
                </a:lnTo>
                <a:lnTo>
                  <a:pt x="473" y="610"/>
                </a:lnTo>
                <a:lnTo>
                  <a:pt x="473" y="610"/>
                </a:lnTo>
                <a:lnTo>
                  <a:pt x="473" y="610"/>
                </a:lnTo>
                <a:lnTo>
                  <a:pt x="469" y="611"/>
                </a:lnTo>
                <a:lnTo>
                  <a:pt x="469" y="611"/>
                </a:lnTo>
                <a:lnTo>
                  <a:pt x="465" y="611"/>
                </a:lnTo>
                <a:lnTo>
                  <a:pt x="465" y="611"/>
                </a:lnTo>
                <a:lnTo>
                  <a:pt x="462" y="613"/>
                </a:lnTo>
                <a:lnTo>
                  <a:pt x="462" y="613"/>
                </a:lnTo>
                <a:lnTo>
                  <a:pt x="454" y="613"/>
                </a:lnTo>
                <a:lnTo>
                  <a:pt x="454" y="613"/>
                </a:lnTo>
                <a:lnTo>
                  <a:pt x="451" y="615"/>
                </a:lnTo>
                <a:lnTo>
                  <a:pt x="436" y="615"/>
                </a:lnTo>
                <a:lnTo>
                  <a:pt x="436" y="615"/>
                </a:lnTo>
                <a:lnTo>
                  <a:pt x="427" y="613"/>
                </a:lnTo>
                <a:lnTo>
                  <a:pt x="425" y="613"/>
                </a:lnTo>
                <a:lnTo>
                  <a:pt x="425" y="613"/>
                </a:lnTo>
                <a:lnTo>
                  <a:pt x="406" y="611"/>
                </a:lnTo>
                <a:lnTo>
                  <a:pt x="390" y="604"/>
                </a:lnTo>
                <a:lnTo>
                  <a:pt x="390" y="604"/>
                </a:lnTo>
                <a:lnTo>
                  <a:pt x="386" y="602"/>
                </a:lnTo>
                <a:lnTo>
                  <a:pt x="386" y="703"/>
                </a:lnTo>
                <a:lnTo>
                  <a:pt x="427" y="668"/>
                </a:lnTo>
                <a:lnTo>
                  <a:pt x="427" y="668"/>
                </a:lnTo>
                <a:lnTo>
                  <a:pt x="432" y="665"/>
                </a:lnTo>
                <a:lnTo>
                  <a:pt x="438" y="665"/>
                </a:lnTo>
                <a:lnTo>
                  <a:pt x="438" y="665"/>
                </a:lnTo>
                <a:lnTo>
                  <a:pt x="443" y="665"/>
                </a:lnTo>
                <a:lnTo>
                  <a:pt x="449" y="668"/>
                </a:lnTo>
                <a:lnTo>
                  <a:pt x="491" y="703"/>
                </a:lnTo>
                <a:lnTo>
                  <a:pt x="491" y="604"/>
                </a:lnTo>
                <a:close/>
                <a:moveTo>
                  <a:pt x="491" y="604"/>
                </a:moveTo>
                <a:lnTo>
                  <a:pt x="491" y="604"/>
                </a:lnTo>
                <a:close/>
              </a:path>
            </a:pathLst>
          </a:custGeom>
          <a:solidFill>
            <a:schemeClr val="accent4"/>
          </a:solidFill>
          <a:ln>
            <a:noFill/>
          </a:ln>
        </p:spPr>
        <p:txBody>
          <a:bodyPr vert="horz" wrap="square" lIns="96435" tIns="48218" rIns="96435" bIns="48218" numCol="1" anchor="t" anchorCtr="0" compatLnSpc="1"/>
          <a:lstStyle/>
          <a:p>
            <a:endParaRPr lang="en-IN" sz="19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3" name="Freeform 307"/>
          <p:cNvSpPr>
            <a:spLocks noEditPoints="1"/>
          </p:cNvSpPr>
          <p:nvPr/>
        </p:nvSpPr>
        <p:spPr bwMode="auto">
          <a:xfrm>
            <a:off x="10170431" y="3134473"/>
            <a:ext cx="485525" cy="472131"/>
          </a:xfrm>
          <a:custGeom>
            <a:avLst/>
            <a:gdLst>
              <a:gd name="T0" fmla="*/ 572 w 579"/>
              <a:gd name="T1" fmla="*/ 53 h 564"/>
              <a:gd name="T2" fmla="*/ 465 w 579"/>
              <a:gd name="T3" fmla="*/ 26 h 564"/>
              <a:gd name="T4" fmla="*/ 133 w 579"/>
              <a:gd name="T5" fmla="*/ 0 h 564"/>
              <a:gd name="T6" fmla="*/ 107 w 579"/>
              <a:gd name="T7" fmla="*/ 26 h 564"/>
              <a:gd name="T8" fmla="*/ 8 w 579"/>
              <a:gd name="T9" fmla="*/ 53 h 564"/>
              <a:gd name="T10" fmla="*/ 0 w 579"/>
              <a:gd name="T11" fmla="*/ 125 h 564"/>
              <a:gd name="T12" fmla="*/ 19 w 579"/>
              <a:gd name="T13" fmla="*/ 198 h 564"/>
              <a:gd name="T14" fmla="*/ 78 w 579"/>
              <a:gd name="T15" fmla="*/ 250 h 564"/>
              <a:gd name="T16" fmla="*/ 135 w 579"/>
              <a:gd name="T17" fmla="*/ 298 h 564"/>
              <a:gd name="T18" fmla="*/ 215 w 579"/>
              <a:gd name="T19" fmla="*/ 366 h 564"/>
              <a:gd name="T20" fmla="*/ 138 w 579"/>
              <a:gd name="T21" fmla="*/ 490 h 564"/>
              <a:gd name="T22" fmla="*/ 116 w 579"/>
              <a:gd name="T23" fmla="*/ 524 h 564"/>
              <a:gd name="T24" fmla="*/ 133 w 579"/>
              <a:gd name="T25" fmla="*/ 562 h 564"/>
              <a:gd name="T26" fmla="*/ 447 w 579"/>
              <a:gd name="T27" fmla="*/ 557 h 564"/>
              <a:gd name="T28" fmla="*/ 454 w 579"/>
              <a:gd name="T29" fmla="*/ 514 h 564"/>
              <a:gd name="T30" fmla="*/ 338 w 579"/>
              <a:gd name="T31" fmla="*/ 445 h 564"/>
              <a:gd name="T32" fmla="*/ 394 w 579"/>
              <a:gd name="T33" fmla="*/ 343 h 564"/>
              <a:gd name="T34" fmla="*/ 454 w 579"/>
              <a:gd name="T35" fmla="*/ 261 h 564"/>
              <a:gd name="T36" fmla="*/ 509 w 579"/>
              <a:gd name="T37" fmla="*/ 246 h 564"/>
              <a:gd name="T38" fmla="*/ 550 w 579"/>
              <a:gd name="T39" fmla="*/ 215 h 564"/>
              <a:gd name="T40" fmla="*/ 579 w 579"/>
              <a:gd name="T41" fmla="*/ 129 h 564"/>
              <a:gd name="T42" fmla="*/ 94 w 579"/>
              <a:gd name="T43" fmla="*/ 228 h 564"/>
              <a:gd name="T44" fmla="*/ 43 w 579"/>
              <a:gd name="T45" fmla="*/ 187 h 564"/>
              <a:gd name="T46" fmla="*/ 26 w 579"/>
              <a:gd name="T47" fmla="*/ 119 h 564"/>
              <a:gd name="T48" fmla="*/ 107 w 579"/>
              <a:gd name="T49" fmla="*/ 215 h 564"/>
              <a:gd name="T50" fmla="*/ 109 w 579"/>
              <a:gd name="T51" fmla="*/ 231 h 564"/>
              <a:gd name="T52" fmla="*/ 144 w 579"/>
              <a:gd name="T53" fmla="*/ 536 h 564"/>
              <a:gd name="T54" fmla="*/ 151 w 579"/>
              <a:gd name="T55" fmla="*/ 514 h 564"/>
              <a:gd name="T56" fmla="*/ 425 w 579"/>
              <a:gd name="T57" fmla="*/ 518 h 564"/>
              <a:gd name="T58" fmla="*/ 311 w 579"/>
              <a:gd name="T59" fmla="*/ 441 h 564"/>
              <a:gd name="T60" fmla="*/ 285 w 579"/>
              <a:gd name="T61" fmla="*/ 353 h 564"/>
              <a:gd name="T62" fmla="*/ 177 w 579"/>
              <a:gd name="T63" fmla="*/ 307 h 564"/>
              <a:gd name="T64" fmla="*/ 136 w 579"/>
              <a:gd name="T65" fmla="*/ 233 h 564"/>
              <a:gd name="T66" fmla="*/ 133 w 579"/>
              <a:gd name="T67" fmla="*/ 202 h 564"/>
              <a:gd name="T68" fmla="*/ 436 w 579"/>
              <a:gd name="T69" fmla="*/ 209 h 564"/>
              <a:gd name="T70" fmla="*/ 436 w 579"/>
              <a:gd name="T71" fmla="*/ 222 h 564"/>
              <a:gd name="T72" fmla="*/ 430 w 579"/>
              <a:gd name="T73" fmla="*/ 244 h 564"/>
              <a:gd name="T74" fmla="*/ 377 w 579"/>
              <a:gd name="T75" fmla="*/ 321 h 564"/>
              <a:gd name="T76" fmla="*/ 285 w 579"/>
              <a:gd name="T77" fmla="*/ 353 h 564"/>
              <a:gd name="T78" fmla="*/ 482 w 579"/>
              <a:gd name="T79" fmla="*/ 228 h 564"/>
              <a:gd name="T80" fmla="*/ 463 w 579"/>
              <a:gd name="T81" fmla="*/ 217 h 564"/>
              <a:gd name="T82" fmla="*/ 553 w 579"/>
              <a:gd name="T83" fmla="*/ 119 h 564"/>
              <a:gd name="T84" fmla="*/ 544 w 579"/>
              <a:gd name="T85" fmla="*/ 171 h 564"/>
              <a:gd name="T86" fmla="*/ 258 w 579"/>
              <a:gd name="T87" fmla="*/ 288 h 564"/>
              <a:gd name="T88" fmla="*/ 245 w 579"/>
              <a:gd name="T89" fmla="*/ 298 h 564"/>
              <a:gd name="T90" fmla="*/ 204 w 579"/>
              <a:gd name="T91" fmla="*/ 270 h 564"/>
              <a:gd name="T92" fmla="*/ 186 w 579"/>
              <a:gd name="T93" fmla="*/ 222 h 564"/>
              <a:gd name="T94" fmla="*/ 195 w 579"/>
              <a:gd name="T95" fmla="*/ 72 h 564"/>
              <a:gd name="T96" fmla="*/ 212 w 579"/>
              <a:gd name="T97" fmla="*/ 79 h 564"/>
              <a:gd name="T98" fmla="*/ 215 w 579"/>
              <a:gd name="T99" fmla="*/ 235 h 564"/>
              <a:gd name="T100" fmla="*/ 248 w 579"/>
              <a:gd name="T101" fmla="*/ 272 h 564"/>
              <a:gd name="T102" fmla="*/ 258 w 579"/>
              <a:gd name="T103" fmla="*/ 28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9" h="564">
                <a:moveTo>
                  <a:pt x="579" y="116"/>
                </a:moveTo>
                <a:lnTo>
                  <a:pt x="579" y="72"/>
                </a:lnTo>
                <a:lnTo>
                  <a:pt x="579" y="72"/>
                </a:lnTo>
                <a:lnTo>
                  <a:pt x="577" y="61"/>
                </a:lnTo>
                <a:lnTo>
                  <a:pt x="572" y="53"/>
                </a:lnTo>
                <a:lnTo>
                  <a:pt x="563" y="48"/>
                </a:lnTo>
                <a:lnTo>
                  <a:pt x="553" y="44"/>
                </a:lnTo>
                <a:lnTo>
                  <a:pt x="465" y="44"/>
                </a:lnTo>
                <a:lnTo>
                  <a:pt x="465" y="26"/>
                </a:lnTo>
                <a:lnTo>
                  <a:pt x="465" y="26"/>
                </a:lnTo>
                <a:lnTo>
                  <a:pt x="463" y="15"/>
                </a:lnTo>
                <a:lnTo>
                  <a:pt x="458" y="7"/>
                </a:lnTo>
                <a:lnTo>
                  <a:pt x="449" y="2"/>
                </a:lnTo>
                <a:lnTo>
                  <a:pt x="440" y="0"/>
                </a:lnTo>
                <a:lnTo>
                  <a:pt x="133" y="0"/>
                </a:lnTo>
                <a:lnTo>
                  <a:pt x="133" y="0"/>
                </a:lnTo>
                <a:lnTo>
                  <a:pt x="122" y="2"/>
                </a:lnTo>
                <a:lnTo>
                  <a:pt x="114" y="7"/>
                </a:lnTo>
                <a:lnTo>
                  <a:pt x="109" y="15"/>
                </a:lnTo>
                <a:lnTo>
                  <a:pt x="107" y="26"/>
                </a:lnTo>
                <a:lnTo>
                  <a:pt x="107" y="44"/>
                </a:lnTo>
                <a:lnTo>
                  <a:pt x="26" y="44"/>
                </a:lnTo>
                <a:lnTo>
                  <a:pt x="26" y="44"/>
                </a:lnTo>
                <a:lnTo>
                  <a:pt x="15" y="48"/>
                </a:lnTo>
                <a:lnTo>
                  <a:pt x="8" y="53"/>
                </a:lnTo>
                <a:lnTo>
                  <a:pt x="2" y="61"/>
                </a:lnTo>
                <a:lnTo>
                  <a:pt x="0" y="72"/>
                </a:lnTo>
                <a:lnTo>
                  <a:pt x="0" y="116"/>
                </a:lnTo>
                <a:lnTo>
                  <a:pt x="0" y="116"/>
                </a:lnTo>
                <a:lnTo>
                  <a:pt x="0" y="125"/>
                </a:lnTo>
                <a:lnTo>
                  <a:pt x="0" y="141"/>
                </a:lnTo>
                <a:lnTo>
                  <a:pt x="4" y="162"/>
                </a:lnTo>
                <a:lnTo>
                  <a:pt x="8" y="174"/>
                </a:lnTo>
                <a:lnTo>
                  <a:pt x="13" y="185"/>
                </a:lnTo>
                <a:lnTo>
                  <a:pt x="19" y="198"/>
                </a:lnTo>
                <a:lnTo>
                  <a:pt x="26" y="209"/>
                </a:lnTo>
                <a:lnTo>
                  <a:pt x="35" y="220"/>
                </a:lnTo>
                <a:lnTo>
                  <a:pt x="46" y="231"/>
                </a:lnTo>
                <a:lnTo>
                  <a:pt x="61" y="241"/>
                </a:lnTo>
                <a:lnTo>
                  <a:pt x="78" y="250"/>
                </a:lnTo>
                <a:lnTo>
                  <a:pt x="96" y="255"/>
                </a:lnTo>
                <a:lnTo>
                  <a:pt x="116" y="261"/>
                </a:lnTo>
                <a:lnTo>
                  <a:pt x="116" y="261"/>
                </a:lnTo>
                <a:lnTo>
                  <a:pt x="125" y="279"/>
                </a:lnTo>
                <a:lnTo>
                  <a:pt x="135" y="298"/>
                </a:lnTo>
                <a:lnTo>
                  <a:pt x="147" y="314"/>
                </a:lnTo>
                <a:lnTo>
                  <a:pt x="162" y="331"/>
                </a:lnTo>
                <a:lnTo>
                  <a:pt x="179" y="343"/>
                </a:lnTo>
                <a:lnTo>
                  <a:pt x="195" y="355"/>
                </a:lnTo>
                <a:lnTo>
                  <a:pt x="215" y="366"/>
                </a:lnTo>
                <a:lnTo>
                  <a:pt x="236" y="373"/>
                </a:lnTo>
                <a:lnTo>
                  <a:pt x="236" y="445"/>
                </a:lnTo>
                <a:lnTo>
                  <a:pt x="138" y="490"/>
                </a:lnTo>
                <a:lnTo>
                  <a:pt x="138" y="490"/>
                </a:lnTo>
                <a:lnTo>
                  <a:pt x="138" y="490"/>
                </a:lnTo>
                <a:lnTo>
                  <a:pt x="138" y="490"/>
                </a:lnTo>
                <a:lnTo>
                  <a:pt x="129" y="498"/>
                </a:lnTo>
                <a:lnTo>
                  <a:pt x="122" y="505"/>
                </a:lnTo>
                <a:lnTo>
                  <a:pt x="118" y="514"/>
                </a:lnTo>
                <a:lnTo>
                  <a:pt x="116" y="524"/>
                </a:lnTo>
                <a:lnTo>
                  <a:pt x="116" y="540"/>
                </a:lnTo>
                <a:lnTo>
                  <a:pt x="116" y="540"/>
                </a:lnTo>
                <a:lnTo>
                  <a:pt x="120" y="549"/>
                </a:lnTo>
                <a:lnTo>
                  <a:pt x="125" y="557"/>
                </a:lnTo>
                <a:lnTo>
                  <a:pt x="133" y="562"/>
                </a:lnTo>
                <a:lnTo>
                  <a:pt x="144" y="564"/>
                </a:lnTo>
                <a:lnTo>
                  <a:pt x="429" y="564"/>
                </a:lnTo>
                <a:lnTo>
                  <a:pt x="429" y="564"/>
                </a:lnTo>
                <a:lnTo>
                  <a:pt x="440" y="562"/>
                </a:lnTo>
                <a:lnTo>
                  <a:pt x="447" y="557"/>
                </a:lnTo>
                <a:lnTo>
                  <a:pt x="452" y="549"/>
                </a:lnTo>
                <a:lnTo>
                  <a:pt x="456" y="540"/>
                </a:lnTo>
                <a:lnTo>
                  <a:pt x="456" y="524"/>
                </a:lnTo>
                <a:lnTo>
                  <a:pt x="456" y="524"/>
                </a:lnTo>
                <a:lnTo>
                  <a:pt x="454" y="514"/>
                </a:lnTo>
                <a:lnTo>
                  <a:pt x="451" y="505"/>
                </a:lnTo>
                <a:lnTo>
                  <a:pt x="443" y="498"/>
                </a:lnTo>
                <a:lnTo>
                  <a:pt x="434" y="490"/>
                </a:lnTo>
                <a:lnTo>
                  <a:pt x="434" y="490"/>
                </a:lnTo>
                <a:lnTo>
                  <a:pt x="338" y="445"/>
                </a:lnTo>
                <a:lnTo>
                  <a:pt x="338" y="371"/>
                </a:lnTo>
                <a:lnTo>
                  <a:pt x="338" y="371"/>
                </a:lnTo>
                <a:lnTo>
                  <a:pt x="359" y="364"/>
                </a:lnTo>
                <a:lnTo>
                  <a:pt x="377" y="355"/>
                </a:lnTo>
                <a:lnTo>
                  <a:pt x="394" y="343"/>
                </a:lnTo>
                <a:lnTo>
                  <a:pt x="408" y="331"/>
                </a:lnTo>
                <a:lnTo>
                  <a:pt x="423" y="314"/>
                </a:lnTo>
                <a:lnTo>
                  <a:pt x="436" y="298"/>
                </a:lnTo>
                <a:lnTo>
                  <a:pt x="447" y="281"/>
                </a:lnTo>
                <a:lnTo>
                  <a:pt x="454" y="261"/>
                </a:lnTo>
                <a:lnTo>
                  <a:pt x="454" y="261"/>
                </a:lnTo>
                <a:lnTo>
                  <a:pt x="469" y="259"/>
                </a:lnTo>
                <a:lnTo>
                  <a:pt x="484" y="255"/>
                </a:lnTo>
                <a:lnTo>
                  <a:pt x="496" y="252"/>
                </a:lnTo>
                <a:lnTo>
                  <a:pt x="509" y="246"/>
                </a:lnTo>
                <a:lnTo>
                  <a:pt x="520" y="239"/>
                </a:lnTo>
                <a:lnTo>
                  <a:pt x="531" y="231"/>
                </a:lnTo>
                <a:lnTo>
                  <a:pt x="541" y="224"/>
                </a:lnTo>
                <a:lnTo>
                  <a:pt x="550" y="215"/>
                </a:lnTo>
                <a:lnTo>
                  <a:pt x="550" y="215"/>
                </a:lnTo>
                <a:lnTo>
                  <a:pt x="559" y="200"/>
                </a:lnTo>
                <a:lnTo>
                  <a:pt x="568" y="184"/>
                </a:lnTo>
                <a:lnTo>
                  <a:pt x="574" y="167"/>
                </a:lnTo>
                <a:lnTo>
                  <a:pt x="577" y="152"/>
                </a:lnTo>
                <a:lnTo>
                  <a:pt x="579" y="129"/>
                </a:lnTo>
                <a:lnTo>
                  <a:pt x="579" y="116"/>
                </a:lnTo>
                <a:lnTo>
                  <a:pt x="579" y="116"/>
                </a:lnTo>
                <a:close/>
                <a:moveTo>
                  <a:pt x="109" y="231"/>
                </a:moveTo>
                <a:lnTo>
                  <a:pt x="109" y="231"/>
                </a:lnTo>
                <a:lnTo>
                  <a:pt x="94" y="228"/>
                </a:lnTo>
                <a:lnTo>
                  <a:pt x="79" y="220"/>
                </a:lnTo>
                <a:lnTo>
                  <a:pt x="68" y="213"/>
                </a:lnTo>
                <a:lnTo>
                  <a:pt x="59" y="206"/>
                </a:lnTo>
                <a:lnTo>
                  <a:pt x="50" y="196"/>
                </a:lnTo>
                <a:lnTo>
                  <a:pt x="43" y="187"/>
                </a:lnTo>
                <a:lnTo>
                  <a:pt x="39" y="178"/>
                </a:lnTo>
                <a:lnTo>
                  <a:pt x="33" y="169"/>
                </a:lnTo>
                <a:lnTo>
                  <a:pt x="28" y="151"/>
                </a:lnTo>
                <a:lnTo>
                  <a:pt x="26" y="136"/>
                </a:lnTo>
                <a:lnTo>
                  <a:pt x="26" y="119"/>
                </a:lnTo>
                <a:lnTo>
                  <a:pt x="26" y="72"/>
                </a:lnTo>
                <a:lnTo>
                  <a:pt x="107" y="72"/>
                </a:lnTo>
                <a:lnTo>
                  <a:pt x="107" y="200"/>
                </a:lnTo>
                <a:lnTo>
                  <a:pt x="107" y="200"/>
                </a:lnTo>
                <a:lnTo>
                  <a:pt x="107" y="215"/>
                </a:lnTo>
                <a:lnTo>
                  <a:pt x="107" y="217"/>
                </a:lnTo>
                <a:lnTo>
                  <a:pt x="107" y="217"/>
                </a:lnTo>
                <a:lnTo>
                  <a:pt x="109" y="231"/>
                </a:lnTo>
                <a:lnTo>
                  <a:pt x="109" y="231"/>
                </a:lnTo>
                <a:lnTo>
                  <a:pt x="109" y="231"/>
                </a:lnTo>
                <a:lnTo>
                  <a:pt x="109" y="231"/>
                </a:lnTo>
                <a:lnTo>
                  <a:pt x="109" y="231"/>
                </a:lnTo>
                <a:close/>
                <a:moveTo>
                  <a:pt x="429" y="524"/>
                </a:moveTo>
                <a:lnTo>
                  <a:pt x="429" y="536"/>
                </a:lnTo>
                <a:lnTo>
                  <a:pt x="144" y="536"/>
                </a:lnTo>
                <a:lnTo>
                  <a:pt x="144" y="524"/>
                </a:lnTo>
                <a:lnTo>
                  <a:pt x="144" y="524"/>
                </a:lnTo>
                <a:lnTo>
                  <a:pt x="144" y="522"/>
                </a:lnTo>
                <a:lnTo>
                  <a:pt x="146" y="518"/>
                </a:lnTo>
                <a:lnTo>
                  <a:pt x="151" y="514"/>
                </a:lnTo>
                <a:lnTo>
                  <a:pt x="250" y="468"/>
                </a:lnTo>
                <a:lnTo>
                  <a:pt x="322" y="468"/>
                </a:lnTo>
                <a:lnTo>
                  <a:pt x="421" y="514"/>
                </a:lnTo>
                <a:lnTo>
                  <a:pt x="421" y="514"/>
                </a:lnTo>
                <a:lnTo>
                  <a:pt x="425" y="518"/>
                </a:lnTo>
                <a:lnTo>
                  <a:pt x="427" y="522"/>
                </a:lnTo>
                <a:lnTo>
                  <a:pt x="429" y="524"/>
                </a:lnTo>
                <a:lnTo>
                  <a:pt x="429" y="524"/>
                </a:lnTo>
                <a:close/>
                <a:moveTo>
                  <a:pt x="311" y="380"/>
                </a:moveTo>
                <a:lnTo>
                  <a:pt x="311" y="441"/>
                </a:lnTo>
                <a:lnTo>
                  <a:pt x="261" y="441"/>
                </a:lnTo>
                <a:lnTo>
                  <a:pt x="261" y="380"/>
                </a:lnTo>
                <a:lnTo>
                  <a:pt x="311" y="380"/>
                </a:lnTo>
                <a:close/>
                <a:moveTo>
                  <a:pt x="285" y="353"/>
                </a:moveTo>
                <a:lnTo>
                  <a:pt x="285" y="353"/>
                </a:lnTo>
                <a:lnTo>
                  <a:pt x="261" y="351"/>
                </a:lnTo>
                <a:lnTo>
                  <a:pt x="237" y="343"/>
                </a:lnTo>
                <a:lnTo>
                  <a:pt x="214" y="334"/>
                </a:lnTo>
                <a:lnTo>
                  <a:pt x="193" y="321"/>
                </a:lnTo>
                <a:lnTo>
                  <a:pt x="177" y="307"/>
                </a:lnTo>
                <a:lnTo>
                  <a:pt x="162" y="288"/>
                </a:lnTo>
                <a:lnTo>
                  <a:pt x="149" y="268"/>
                </a:lnTo>
                <a:lnTo>
                  <a:pt x="140" y="244"/>
                </a:lnTo>
                <a:lnTo>
                  <a:pt x="140" y="244"/>
                </a:lnTo>
                <a:lnTo>
                  <a:pt x="136" y="233"/>
                </a:lnTo>
                <a:lnTo>
                  <a:pt x="136" y="233"/>
                </a:lnTo>
                <a:lnTo>
                  <a:pt x="135" y="213"/>
                </a:lnTo>
                <a:lnTo>
                  <a:pt x="135" y="211"/>
                </a:lnTo>
                <a:lnTo>
                  <a:pt x="135" y="211"/>
                </a:lnTo>
                <a:lnTo>
                  <a:pt x="133" y="202"/>
                </a:lnTo>
                <a:lnTo>
                  <a:pt x="133" y="26"/>
                </a:lnTo>
                <a:lnTo>
                  <a:pt x="438" y="26"/>
                </a:lnTo>
                <a:lnTo>
                  <a:pt x="438" y="200"/>
                </a:lnTo>
                <a:lnTo>
                  <a:pt x="438" y="200"/>
                </a:lnTo>
                <a:lnTo>
                  <a:pt x="436" y="209"/>
                </a:lnTo>
                <a:lnTo>
                  <a:pt x="436" y="211"/>
                </a:lnTo>
                <a:lnTo>
                  <a:pt x="436" y="211"/>
                </a:lnTo>
                <a:lnTo>
                  <a:pt x="436" y="222"/>
                </a:lnTo>
                <a:lnTo>
                  <a:pt x="436" y="222"/>
                </a:lnTo>
                <a:lnTo>
                  <a:pt x="436" y="222"/>
                </a:lnTo>
                <a:lnTo>
                  <a:pt x="434" y="233"/>
                </a:lnTo>
                <a:lnTo>
                  <a:pt x="434" y="233"/>
                </a:lnTo>
                <a:lnTo>
                  <a:pt x="432" y="235"/>
                </a:lnTo>
                <a:lnTo>
                  <a:pt x="432" y="235"/>
                </a:lnTo>
                <a:lnTo>
                  <a:pt x="430" y="244"/>
                </a:lnTo>
                <a:lnTo>
                  <a:pt x="430" y="244"/>
                </a:lnTo>
                <a:lnTo>
                  <a:pt x="421" y="266"/>
                </a:lnTo>
                <a:lnTo>
                  <a:pt x="410" y="287"/>
                </a:lnTo>
                <a:lnTo>
                  <a:pt x="394" y="305"/>
                </a:lnTo>
                <a:lnTo>
                  <a:pt x="377" y="321"/>
                </a:lnTo>
                <a:lnTo>
                  <a:pt x="357" y="334"/>
                </a:lnTo>
                <a:lnTo>
                  <a:pt x="335" y="343"/>
                </a:lnTo>
                <a:lnTo>
                  <a:pt x="311" y="351"/>
                </a:lnTo>
                <a:lnTo>
                  <a:pt x="285" y="353"/>
                </a:lnTo>
                <a:lnTo>
                  <a:pt x="285" y="353"/>
                </a:lnTo>
                <a:close/>
                <a:moveTo>
                  <a:pt x="528" y="198"/>
                </a:moveTo>
                <a:lnTo>
                  <a:pt x="528" y="198"/>
                </a:lnTo>
                <a:lnTo>
                  <a:pt x="515" y="211"/>
                </a:lnTo>
                <a:lnTo>
                  <a:pt x="500" y="220"/>
                </a:lnTo>
                <a:lnTo>
                  <a:pt x="482" y="228"/>
                </a:lnTo>
                <a:lnTo>
                  <a:pt x="462" y="233"/>
                </a:lnTo>
                <a:lnTo>
                  <a:pt x="462" y="233"/>
                </a:lnTo>
                <a:lnTo>
                  <a:pt x="462" y="233"/>
                </a:lnTo>
                <a:lnTo>
                  <a:pt x="463" y="219"/>
                </a:lnTo>
                <a:lnTo>
                  <a:pt x="463" y="217"/>
                </a:lnTo>
                <a:lnTo>
                  <a:pt x="463" y="217"/>
                </a:lnTo>
                <a:lnTo>
                  <a:pt x="465" y="200"/>
                </a:lnTo>
                <a:lnTo>
                  <a:pt x="465" y="72"/>
                </a:lnTo>
                <a:lnTo>
                  <a:pt x="553" y="72"/>
                </a:lnTo>
                <a:lnTo>
                  <a:pt x="553" y="119"/>
                </a:lnTo>
                <a:lnTo>
                  <a:pt x="553" y="119"/>
                </a:lnTo>
                <a:lnTo>
                  <a:pt x="553" y="127"/>
                </a:lnTo>
                <a:lnTo>
                  <a:pt x="552" y="145"/>
                </a:lnTo>
                <a:lnTo>
                  <a:pt x="548" y="158"/>
                </a:lnTo>
                <a:lnTo>
                  <a:pt x="544" y="171"/>
                </a:lnTo>
                <a:lnTo>
                  <a:pt x="537" y="185"/>
                </a:lnTo>
                <a:lnTo>
                  <a:pt x="528" y="198"/>
                </a:lnTo>
                <a:lnTo>
                  <a:pt x="528" y="198"/>
                </a:lnTo>
                <a:close/>
                <a:moveTo>
                  <a:pt x="258" y="288"/>
                </a:moveTo>
                <a:lnTo>
                  <a:pt x="258" y="288"/>
                </a:lnTo>
                <a:lnTo>
                  <a:pt x="256" y="292"/>
                </a:lnTo>
                <a:lnTo>
                  <a:pt x="252" y="296"/>
                </a:lnTo>
                <a:lnTo>
                  <a:pt x="248" y="298"/>
                </a:lnTo>
                <a:lnTo>
                  <a:pt x="245" y="298"/>
                </a:lnTo>
                <a:lnTo>
                  <a:pt x="245" y="298"/>
                </a:lnTo>
                <a:lnTo>
                  <a:pt x="241" y="298"/>
                </a:lnTo>
                <a:lnTo>
                  <a:pt x="241" y="298"/>
                </a:lnTo>
                <a:lnTo>
                  <a:pt x="225" y="290"/>
                </a:lnTo>
                <a:lnTo>
                  <a:pt x="214" y="281"/>
                </a:lnTo>
                <a:lnTo>
                  <a:pt x="204" y="270"/>
                </a:lnTo>
                <a:lnTo>
                  <a:pt x="197" y="259"/>
                </a:lnTo>
                <a:lnTo>
                  <a:pt x="191" y="250"/>
                </a:lnTo>
                <a:lnTo>
                  <a:pt x="188" y="239"/>
                </a:lnTo>
                <a:lnTo>
                  <a:pt x="188" y="230"/>
                </a:lnTo>
                <a:lnTo>
                  <a:pt x="186" y="222"/>
                </a:lnTo>
                <a:lnTo>
                  <a:pt x="186" y="84"/>
                </a:lnTo>
                <a:lnTo>
                  <a:pt x="186" y="84"/>
                </a:lnTo>
                <a:lnTo>
                  <a:pt x="188" y="79"/>
                </a:lnTo>
                <a:lnTo>
                  <a:pt x="191" y="75"/>
                </a:lnTo>
                <a:lnTo>
                  <a:pt x="195" y="72"/>
                </a:lnTo>
                <a:lnTo>
                  <a:pt x="201" y="72"/>
                </a:lnTo>
                <a:lnTo>
                  <a:pt x="201" y="72"/>
                </a:lnTo>
                <a:lnTo>
                  <a:pt x="204" y="72"/>
                </a:lnTo>
                <a:lnTo>
                  <a:pt x="210" y="75"/>
                </a:lnTo>
                <a:lnTo>
                  <a:pt x="212" y="79"/>
                </a:lnTo>
                <a:lnTo>
                  <a:pt x="214" y="84"/>
                </a:lnTo>
                <a:lnTo>
                  <a:pt x="214" y="222"/>
                </a:lnTo>
                <a:lnTo>
                  <a:pt x="214" y="222"/>
                </a:lnTo>
                <a:lnTo>
                  <a:pt x="214" y="230"/>
                </a:lnTo>
                <a:lnTo>
                  <a:pt x="215" y="235"/>
                </a:lnTo>
                <a:lnTo>
                  <a:pt x="217" y="242"/>
                </a:lnTo>
                <a:lnTo>
                  <a:pt x="221" y="252"/>
                </a:lnTo>
                <a:lnTo>
                  <a:pt x="228" y="259"/>
                </a:lnTo>
                <a:lnTo>
                  <a:pt x="237" y="266"/>
                </a:lnTo>
                <a:lnTo>
                  <a:pt x="248" y="272"/>
                </a:lnTo>
                <a:lnTo>
                  <a:pt x="248" y="272"/>
                </a:lnTo>
                <a:lnTo>
                  <a:pt x="254" y="275"/>
                </a:lnTo>
                <a:lnTo>
                  <a:pt x="258" y="279"/>
                </a:lnTo>
                <a:lnTo>
                  <a:pt x="259" y="283"/>
                </a:lnTo>
                <a:lnTo>
                  <a:pt x="258" y="288"/>
                </a:lnTo>
                <a:lnTo>
                  <a:pt x="258" y="288"/>
                </a:lnTo>
                <a:close/>
                <a:moveTo>
                  <a:pt x="258" y="288"/>
                </a:moveTo>
                <a:lnTo>
                  <a:pt x="258" y="288"/>
                </a:lnTo>
                <a:close/>
              </a:path>
            </a:pathLst>
          </a:custGeom>
          <a:solidFill>
            <a:schemeClr val="accent5"/>
          </a:solidFill>
          <a:ln>
            <a:noFill/>
          </a:ln>
        </p:spPr>
        <p:txBody>
          <a:bodyPr vert="horz" wrap="square" lIns="96435" tIns="48218" rIns="96435" bIns="48218" numCol="1" anchor="t" anchorCtr="0" compatLnSpc="1"/>
          <a:lstStyle/>
          <a:p>
            <a:endParaRPr lang="en-IN" sz="19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64" name="Group 163"/>
          <p:cNvGrpSpPr/>
          <p:nvPr/>
        </p:nvGrpSpPr>
        <p:grpSpPr>
          <a:xfrm>
            <a:off x="2220376" y="1635319"/>
            <a:ext cx="3038912" cy="714734"/>
            <a:chOff x="2105025" y="1550610"/>
            <a:chExt cx="2881497" cy="677710"/>
          </a:xfrm>
        </p:grpSpPr>
        <p:sp>
          <p:nvSpPr>
            <p:cNvPr id="165" name="Rectangle 164"/>
            <p:cNvSpPr/>
            <p:nvPr/>
          </p:nvSpPr>
          <p:spPr>
            <a:xfrm>
              <a:off x="2105025" y="1819061"/>
              <a:ext cx="2881497" cy="409259"/>
            </a:xfrm>
            <a:prstGeom prst="rect">
              <a:avLst/>
            </a:prstGeom>
          </p:spPr>
          <p:txBody>
            <a:bodyPr wrap="square" numCol="1" spcCol="288000">
              <a:noAutofit/>
            </a:bodyPr>
            <a:lstStyle/>
            <a:p>
              <a:pPr algn="ctr"/>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6" name="TextBox 165"/>
            <p:cNvSpPr txBox="1"/>
            <p:nvPr/>
          </p:nvSpPr>
          <p:spPr>
            <a:xfrm>
              <a:off x="2558020" y="1550610"/>
              <a:ext cx="2019778" cy="303081"/>
            </a:xfrm>
            <a:prstGeom prst="rect">
              <a:avLst/>
            </a:prstGeom>
            <a:noFill/>
          </p:spPr>
          <p:txBody>
            <a:bodyPr wrap="square" rtlCol="0">
              <a:spAutoFit/>
            </a:bodyPr>
            <a:lstStyle/>
            <a:p>
              <a:pPr algn="ctr"/>
              <a:r>
                <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Suitable title here</a:t>
              </a:r>
              <a:endPar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67" name="Group 166"/>
          <p:cNvGrpSpPr/>
          <p:nvPr/>
        </p:nvGrpSpPr>
        <p:grpSpPr>
          <a:xfrm>
            <a:off x="4164892" y="5534298"/>
            <a:ext cx="3038912" cy="728870"/>
            <a:chOff x="2130426" y="1659083"/>
            <a:chExt cx="2881497" cy="691114"/>
          </a:xfrm>
        </p:grpSpPr>
        <p:sp>
          <p:nvSpPr>
            <p:cNvPr id="168" name="Rectangle 167"/>
            <p:cNvSpPr/>
            <p:nvPr/>
          </p:nvSpPr>
          <p:spPr>
            <a:xfrm>
              <a:off x="2130426" y="1940938"/>
              <a:ext cx="2881497" cy="409259"/>
            </a:xfrm>
            <a:prstGeom prst="rect">
              <a:avLst/>
            </a:prstGeom>
          </p:spPr>
          <p:txBody>
            <a:bodyPr wrap="square" numCol="1" spcCol="288000">
              <a:noAutofit/>
            </a:bodyPr>
            <a:lstStyle/>
            <a:p>
              <a:pPr algn="ctr"/>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9" name="TextBox 168"/>
            <p:cNvSpPr txBox="1"/>
            <p:nvPr/>
          </p:nvSpPr>
          <p:spPr>
            <a:xfrm>
              <a:off x="2556390" y="1659083"/>
              <a:ext cx="2019778" cy="303081"/>
            </a:xfrm>
            <a:prstGeom prst="rect">
              <a:avLst/>
            </a:prstGeom>
            <a:noFill/>
          </p:spPr>
          <p:txBody>
            <a:bodyPr wrap="square" rtlCol="0">
              <a:spAutoFit/>
            </a:bodyPr>
            <a:lstStyle/>
            <a:p>
              <a:pPr algn="ctr"/>
              <a:r>
                <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Suitable title here</a:t>
              </a:r>
              <a:endPar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0" name="Group 169"/>
          <p:cNvGrpSpPr/>
          <p:nvPr/>
        </p:nvGrpSpPr>
        <p:grpSpPr>
          <a:xfrm>
            <a:off x="6070996" y="1643049"/>
            <a:ext cx="3038912" cy="713424"/>
            <a:chOff x="2105025" y="1551851"/>
            <a:chExt cx="2881497" cy="676469"/>
          </a:xfrm>
        </p:grpSpPr>
        <p:sp>
          <p:nvSpPr>
            <p:cNvPr id="171" name="Rectangle 170"/>
            <p:cNvSpPr/>
            <p:nvPr/>
          </p:nvSpPr>
          <p:spPr>
            <a:xfrm>
              <a:off x="2105025" y="1819061"/>
              <a:ext cx="2881497" cy="409259"/>
            </a:xfrm>
            <a:prstGeom prst="rect">
              <a:avLst/>
            </a:prstGeom>
          </p:spPr>
          <p:txBody>
            <a:bodyPr wrap="square" numCol="1" spcCol="288000">
              <a:noAutofit/>
            </a:bodyPr>
            <a:lstStyle/>
            <a:p>
              <a:pPr algn="ctr"/>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2" name="TextBox 171"/>
            <p:cNvSpPr txBox="1"/>
            <p:nvPr/>
          </p:nvSpPr>
          <p:spPr>
            <a:xfrm>
              <a:off x="2600116" y="1551851"/>
              <a:ext cx="2019778" cy="303082"/>
            </a:xfrm>
            <a:prstGeom prst="rect">
              <a:avLst/>
            </a:prstGeom>
            <a:noFill/>
          </p:spPr>
          <p:txBody>
            <a:bodyPr wrap="square" rtlCol="0">
              <a:spAutoFit/>
            </a:bodyPr>
            <a:lstStyle/>
            <a:p>
              <a:pPr algn="ctr"/>
              <a:r>
                <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Suitable title here</a:t>
              </a:r>
              <a:endPar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3" name="Group 172"/>
          <p:cNvGrpSpPr/>
          <p:nvPr/>
        </p:nvGrpSpPr>
        <p:grpSpPr>
          <a:xfrm>
            <a:off x="7965381" y="5520902"/>
            <a:ext cx="3038912" cy="699357"/>
            <a:chOff x="2105025" y="1652472"/>
            <a:chExt cx="2881497" cy="663130"/>
          </a:xfrm>
        </p:grpSpPr>
        <p:sp>
          <p:nvSpPr>
            <p:cNvPr id="174" name="Rectangle 173"/>
            <p:cNvSpPr/>
            <p:nvPr/>
          </p:nvSpPr>
          <p:spPr>
            <a:xfrm>
              <a:off x="2105025" y="1906343"/>
              <a:ext cx="2881497" cy="409259"/>
            </a:xfrm>
            <a:prstGeom prst="rect">
              <a:avLst/>
            </a:prstGeom>
          </p:spPr>
          <p:txBody>
            <a:bodyPr wrap="square" numCol="1" spcCol="288000">
              <a:noAutofit/>
            </a:bodyPr>
            <a:lstStyle/>
            <a:p>
              <a:pPr algn="ctr"/>
              <a:r>
                <a:rPr lang="zh-CN" altLang="en-US"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sz="1055"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5" name="TextBox 174"/>
            <p:cNvSpPr txBox="1"/>
            <p:nvPr/>
          </p:nvSpPr>
          <p:spPr>
            <a:xfrm>
              <a:off x="2512072" y="1652472"/>
              <a:ext cx="2019778" cy="303081"/>
            </a:xfrm>
            <a:prstGeom prst="rect">
              <a:avLst/>
            </a:prstGeom>
            <a:noFill/>
          </p:spPr>
          <p:txBody>
            <a:bodyPr wrap="square" rtlCol="0">
              <a:spAutoFit/>
            </a:bodyPr>
            <a:lstStyle/>
            <a:p>
              <a:pPr algn="ctr"/>
              <a:r>
                <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Suitable title here</a:t>
              </a:r>
              <a:endParaRPr lang="en-GB" sz="147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 name="Footer Placeholder 3"/>
          <p:cNvSpPr>
            <a:spLocks noGrp="1"/>
          </p:cNvSpPr>
          <p:nvPr>
            <p:ph type="ftr" sz="quarter" idx="11"/>
          </p:nvPr>
        </p:nvSpPr>
        <p:spPr/>
        <p:txBody>
          <a:bodyPr/>
          <a:lstStyle/>
          <a:p>
            <a:r>
              <a:rPr lang="en-GB" dirty="0">
                <a:latin typeface="FZHei-B01S" panose="02010601030101010101" pitchFamily="2" charset="-122"/>
                <a:ea typeface="FZHei-B01S" panose="02010601030101010101" pitchFamily="2" charset="-122"/>
                <a:sym typeface="FZHei-B01S" panose="02010601030101010101" pitchFamily="2" charset="-122"/>
              </a:rPr>
              <a:t> </a:t>
            </a:r>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 name="Slide Number Placeholder 4"/>
          <p:cNvSpPr>
            <a:spLocks noGrp="1"/>
          </p:cNvSpPr>
          <p:nvPr>
            <p:ph type="sldNum" sz="quarter" idx="12"/>
          </p:nvPr>
        </p:nvSpPr>
        <p:spPr/>
        <p:txBody>
          <a:bodyPr/>
          <a:lstStyle/>
          <a:p>
            <a:fld id="{F38B1AB7-65BE-463D-9AF3-0E306DDDB8CD}" type="slidenum">
              <a:rPr lang="en-GB" smtClean="0">
                <a:latin typeface="FZHei-B01S" panose="02010601030101010101" pitchFamily="2" charset="-122"/>
                <a:ea typeface="FZHei-B01S" panose="02010601030101010101" pitchFamily="2" charset="-122"/>
                <a:sym typeface="FZHei-B01S" panose="02010601030101010101" pitchFamily="2" charset="-122"/>
              </a:rPr>
            </a:fld>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83"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par>
                                <p:cTn id="8" presetID="22" presetClass="entr" presetSubtype="4" fill="hold" nodeType="withEffect">
                                  <p:stCondLst>
                                    <p:cond delay="60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47" presetClass="entr" presetSubtype="0" fill="hold" nodeType="withEffect">
                                  <p:stCondLst>
                                    <p:cond delay="80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500"/>
                                        <p:tgtEl>
                                          <p:spTgt spid="164"/>
                                        </p:tgtEl>
                                      </p:cBhvr>
                                    </p:animEffect>
                                    <p:anim calcmode="lin" valueType="num">
                                      <p:cBhvr>
                                        <p:cTn id="14" dur="500" fill="hold"/>
                                        <p:tgtEl>
                                          <p:spTgt spid="164"/>
                                        </p:tgtEl>
                                        <p:attrNameLst>
                                          <p:attrName>ppt_x</p:attrName>
                                        </p:attrNameLst>
                                      </p:cBhvr>
                                      <p:tavLst>
                                        <p:tav tm="0">
                                          <p:val>
                                            <p:strVal val="#ppt_x"/>
                                          </p:val>
                                        </p:tav>
                                        <p:tav tm="100000">
                                          <p:val>
                                            <p:strVal val="#ppt_x"/>
                                          </p:val>
                                        </p:tav>
                                      </p:tavLst>
                                    </p:anim>
                                    <p:anim calcmode="lin" valueType="num">
                                      <p:cBhvr>
                                        <p:cTn id="15" dur="500" fill="hold"/>
                                        <p:tgtEl>
                                          <p:spTgt spid="164"/>
                                        </p:tgtEl>
                                        <p:attrNameLst>
                                          <p:attrName>ppt_y</p:attrName>
                                        </p:attrNameLst>
                                      </p:cBhvr>
                                      <p:tavLst>
                                        <p:tav tm="0">
                                          <p:val>
                                            <p:strVal val="#ppt_y-.1"/>
                                          </p:val>
                                        </p:tav>
                                        <p:tav tm="100000">
                                          <p:val>
                                            <p:strVal val="#ppt_y"/>
                                          </p:val>
                                        </p:tav>
                                      </p:tavLst>
                                    </p:anim>
                                  </p:childTnLst>
                                </p:cTn>
                              </p:par>
                              <p:par>
                                <p:cTn id="16" presetID="12" presetClass="entr" presetSubtype="4" fill="hold" nodeType="withEffect">
                                  <p:stCondLst>
                                    <p:cond delay="100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p:tgtEl>
                                          <p:spTgt spid="133"/>
                                        </p:tgtEl>
                                        <p:attrNameLst>
                                          <p:attrName>ppt_y</p:attrName>
                                        </p:attrNameLst>
                                      </p:cBhvr>
                                      <p:tavLst>
                                        <p:tav tm="0">
                                          <p:val>
                                            <p:strVal val="#ppt_y+#ppt_h*1.125000"/>
                                          </p:val>
                                        </p:tav>
                                        <p:tav tm="100000">
                                          <p:val>
                                            <p:strVal val="#ppt_y"/>
                                          </p:val>
                                        </p:tav>
                                      </p:tavLst>
                                    </p:anim>
                                    <p:animEffect transition="in" filter="wipe(up)">
                                      <p:cBhvr>
                                        <p:cTn id="19" dur="500"/>
                                        <p:tgtEl>
                                          <p:spTgt spid="133"/>
                                        </p:tgtEl>
                                      </p:cBhvr>
                                    </p:animEffect>
                                  </p:childTnLst>
                                </p:cTn>
                              </p:par>
                              <p:par>
                                <p:cTn id="20" presetID="22" presetClass="entr" presetSubtype="8" fill="hold" nodeType="withEffect">
                                  <p:stCondLst>
                                    <p:cond delay="1200"/>
                                  </p:stCondLst>
                                  <p:childTnLst>
                                    <p:set>
                                      <p:cBhvr>
                                        <p:cTn id="21" dur="1" fill="hold">
                                          <p:stCondLst>
                                            <p:cond delay="0"/>
                                          </p:stCondLst>
                                        </p:cTn>
                                        <p:tgtEl>
                                          <p:spTgt spid="100"/>
                                        </p:tgtEl>
                                        <p:attrNameLst>
                                          <p:attrName>style.visibility</p:attrName>
                                        </p:attrNameLst>
                                      </p:cBhvr>
                                      <p:to>
                                        <p:strVal val="visible"/>
                                      </p:to>
                                    </p:set>
                                    <p:animEffect transition="in" filter="wipe(left)">
                                      <p:cBhvr>
                                        <p:cTn id="22" dur="500"/>
                                        <p:tgtEl>
                                          <p:spTgt spid="100"/>
                                        </p:tgtEl>
                                      </p:cBhvr>
                                    </p:animEffect>
                                  </p:childTnLst>
                                </p:cTn>
                              </p:par>
                              <p:par>
                                <p:cTn id="23" presetID="22" presetClass="entr" presetSubtype="1" fill="hold" nodeType="withEffect">
                                  <p:stCondLst>
                                    <p:cond delay="1400"/>
                                  </p:stCondLst>
                                  <p:childTnLst>
                                    <p:set>
                                      <p:cBhvr>
                                        <p:cTn id="24" dur="1" fill="hold">
                                          <p:stCondLst>
                                            <p:cond delay="0"/>
                                          </p:stCondLst>
                                        </p:cTn>
                                        <p:tgtEl>
                                          <p:spTgt spid="61"/>
                                        </p:tgtEl>
                                        <p:attrNameLst>
                                          <p:attrName>style.visibility</p:attrName>
                                        </p:attrNameLst>
                                      </p:cBhvr>
                                      <p:to>
                                        <p:strVal val="visible"/>
                                      </p:to>
                                    </p:set>
                                    <p:animEffect transition="in" filter="wipe(up)">
                                      <p:cBhvr>
                                        <p:cTn id="25" dur="500"/>
                                        <p:tgtEl>
                                          <p:spTgt spid="61"/>
                                        </p:tgtEl>
                                      </p:cBhvr>
                                    </p:animEffect>
                                  </p:childTnLst>
                                </p:cTn>
                              </p:par>
                              <p:par>
                                <p:cTn id="26" presetID="47" presetClass="entr" presetSubtype="0" fill="hold" nodeType="withEffect">
                                  <p:stCondLst>
                                    <p:cond delay="160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anim calcmode="lin" valueType="num">
                                      <p:cBhvr>
                                        <p:cTn id="29" dur="500" fill="hold"/>
                                        <p:tgtEl>
                                          <p:spTgt spid="167"/>
                                        </p:tgtEl>
                                        <p:attrNameLst>
                                          <p:attrName>ppt_x</p:attrName>
                                        </p:attrNameLst>
                                      </p:cBhvr>
                                      <p:tavLst>
                                        <p:tav tm="0">
                                          <p:val>
                                            <p:strVal val="#ppt_x"/>
                                          </p:val>
                                        </p:tav>
                                        <p:tav tm="100000">
                                          <p:val>
                                            <p:strVal val="#ppt_x"/>
                                          </p:val>
                                        </p:tav>
                                      </p:tavLst>
                                    </p:anim>
                                    <p:anim calcmode="lin" valueType="num">
                                      <p:cBhvr>
                                        <p:cTn id="30" dur="500" fill="hold"/>
                                        <p:tgtEl>
                                          <p:spTgt spid="167"/>
                                        </p:tgtEl>
                                        <p:attrNameLst>
                                          <p:attrName>ppt_y</p:attrName>
                                        </p:attrNameLst>
                                      </p:cBhvr>
                                      <p:tavLst>
                                        <p:tav tm="0">
                                          <p:val>
                                            <p:strVal val="#ppt_y-.1"/>
                                          </p:val>
                                        </p:tav>
                                        <p:tav tm="100000">
                                          <p:val>
                                            <p:strVal val="#ppt_y"/>
                                          </p:val>
                                        </p:tav>
                                      </p:tavLst>
                                    </p:anim>
                                  </p:childTnLst>
                                </p:cTn>
                              </p:par>
                              <p:par>
                                <p:cTn id="31" presetID="12" presetClass="entr" presetSubtype="4" fill="hold" nodeType="withEffect">
                                  <p:stCondLst>
                                    <p:cond delay="1800"/>
                                  </p:stCondLst>
                                  <p:childTnLst>
                                    <p:set>
                                      <p:cBhvr>
                                        <p:cTn id="32" dur="1" fill="hold">
                                          <p:stCondLst>
                                            <p:cond delay="0"/>
                                          </p:stCondLst>
                                        </p:cTn>
                                        <p:tgtEl>
                                          <p:spTgt spid="144"/>
                                        </p:tgtEl>
                                        <p:attrNameLst>
                                          <p:attrName>style.visibility</p:attrName>
                                        </p:attrNameLst>
                                      </p:cBhvr>
                                      <p:to>
                                        <p:strVal val="visible"/>
                                      </p:to>
                                    </p:set>
                                    <p:anim calcmode="lin" valueType="num">
                                      <p:cBhvr additive="base">
                                        <p:cTn id="33" dur="500"/>
                                        <p:tgtEl>
                                          <p:spTgt spid="144"/>
                                        </p:tgtEl>
                                        <p:attrNameLst>
                                          <p:attrName>ppt_y</p:attrName>
                                        </p:attrNameLst>
                                      </p:cBhvr>
                                      <p:tavLst>
                                        <p:tav tm="0">
                                          <p:val>
                                            <p:strVal val="#ppt_y+#ppt_h*1.125000"/>
                                          </p:val>
                                        </p:tav>
                                        <p:tav tm="100000">
                                          <p:val>
                                            <p:strVal val="#ppt_y"/>
                                          </p:val>
                                        </p:tav>
                                      </p:tavLst>
                                    </p:anim>
                                    <p:animEffect transition="in" filter="wipe(up)">
                                      <p:cBhvr>
                                        <p:cTn id="34" dur="500"/>
                                        <p:tgtEl>
                                          <p:spTgt spid="144"/>
                                        </p:tgtEl>
                                      </p:cBhvr>
                                    </p:animEffect>
                                  </p:childTnLst>
                                </p:cTn>
                              </p:par>
                              <p:par>
                                <p:cTn id="35" presetID="22" presetClass="entr" presetSubtype="8" fill="hold" nodeType="withEffect">
                                  <p:stCondLst>
                                    <p:cond delay="200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500"/>
                                        <p:tgtEl>
                                          <p:spTgt spid="104"/>
                                        </p:tgtEl>
                                      </p:cBhvr>
                                    </p:animEffect>
                                  </p:childTnLst>
                                </p:cTn>
                              </p:par>
                              <p:par>
                                <p:cTn id="38" presetID="22" presetClass="entr" presetSubtype="4" fill="hold" nodeType="withEffect">
                                  <p:stCondLst>
                                    <p:cond delay="220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par>
                                <p:cTn id="41" presetID="47" presetClass="entr" presetSubtype="0" fill="hold" nodeType="withEffect">
                                  <p:stCondLst>
                                    <p:cond delay="2400"/>
                                  </p:stCondLst>
                                  <p:childTnLst>
                                    <p:set>
                                      <p:cBhvr>
                                        <p:cTn id="42" dur="1" fill="hold">
                                          <p:stCondLst>
                                            <p:cond delay="0"/>
                                          </p:stCondLst>
                                        </p:cTn>
                                        <p:tgtEl>
                                          <p:spTgt spid="170"/>
                                        </p:tgtEl>
                                        <p:attrNameLst>
                                          <p:attrName>style.visibility</p:attrName>
                                        </p:attrNameLst>
                                      </p:cBhvr>
                                      <p:to>
                                        <p:strVal val="visible"/>
                                      </p:to>
                                    </p:set>
                                    <p:animEffect transition="in" filter="fade">
                                      <p:cBhvr>
                                        <p:cTn id="43" dur="500"/>
                                        <p:tgtEl>
                                          <p:spTgt spid="170"/>
                                        </p:tgtEl>
                                      </p:cBhvr>
                                    </p:animEffect>
                                    <p:anim calcmode="lin" valueType="num">
                                      <p:cBhvr>
                                        <p:cTn id="44" dur="500" fill="hold"/>
                                        <p:tgtEl>
                                          <p:spTgt spid="170"/>
                                        </p:tgtEl>
                                        <p:attrNameLst>
                                          <p:attrName>ppt_x</p:attrName>
                                        </p:attrNameLst>
                                      </p:cBhvr>
                                      <p:tavLst>
                                        <p:tav tm="0">
                                          <p:val>
                                            <p:strVal val="#ppt_x"/>
                                          </p:val>
                                        </p:tav>
                                        <p:tav tm="100000">
                                          <p:val>
                                            <p:strVal val="#ppt_x"/>
                                          </p:val>
                                        </p:tav>
                                      </p:tavLst>
                                    </p:anim>
                                    <p:anim calcmode="lin" valueType="num">
                                      <p:cBhvr>
                                        <p:cTn id="45" dur="500" fill="hold"/>
                                        <p:tgtEl>
                                          <p:spTgt spid="170"/>
                                        </p:tgtEl>
                                        <p:attrNameLst>
                                          <p:attrName>ppt_y</p:attrName>
                                        </p:attrNameLst>
                                      </p:cBhvr>
                                      <p:tavLst>
                                        <p:tav tm="0">
                                          <p:val>
                                            <p:strVal val="#ppt_y-.1"/>
                                          </p:val>
                                        </p:tav>
                                        <p:tav tm="100000">
                                          <p:val>
                                            <p:strVal val="#ppt_y"/>
                                          </p:val>
                                        </p:tav>
                                      </p:tavLst>
                                    </p:anim>
                                  </p:childTnLst>
                                </p:cTn>
                              </p:par>
                              <p:par>
                                <p:cTn id="46" presetID="12" presetClass="entr" presetSubtype="4" fill="hold" grpId="0" nodeType="withEffect">
                                  <p:stCondLst>
                                    <p:cond delay="2600"/>
                                  </p:stCondLst>
                                  <p:childTnLst>
                                    <p:set>
                                      <p:cBhvr>
                                        <p:cTn id="47" dur="1" fill="hold">
                                          <p:stCondLst>
                                            <p:cond delay="0"/>
                                          </p:stCondLst>
                                        </p:cTn>
                                        <p:tgtEl>
                                          <p:spTgt spid="161"/>
                                        </p:tgtEl>
                                        <p:attrNameLst>
                                          <p:attrName>style.visibility</p:attrName>
                                        </p:attrNameLst>
                                      </p:cBhvr>
                                      <p:to>
                                        <p:strVal val="visible"/>
                                      </p:to>
                                    </p:set>
                                    <p:anim calcmode="lin" valueType="num">
                                      <p:cBhvr additive="base">
                                        <p:cTn id="48" dur="500"/>
                                        <p:tgtEl>
                                          <p:spTgt spid="161"/>
                                        </p:tgtEl>
                                        <p:attrNameLst>
                                          <p:attrName>ppt_y</p:attrName>
                                        </p:attrNameLst>
                                      </p:cBhvr>
                                      <p:tavLst>
                                        <p:tav tm="0">
                                          <p:val>
                                            <p:strVal val="#ppt_y+#ppt_h*1.125000"/>
                                          </p:val>
                                        </p:tav>
                                        <p:tav tm="100000">
                                          <p:val>
                                            <p:strVal val="#ppt_y"/>
                                          </p:val>
                                        </p:tav>
                                      </p:tavLst>
                                    </p:anim>
                                    <p:animEffect transition="in" filter="wipe(up)">
                                      <p:cBhvr>
                                        <p:cTn id="49" dur="500"/>
                                        <p:tgtEl>
                                          <p:spTgt spid="161"/>
                                        </p:tgtEl>
                                      </p:cBhvr>
                                    </p:animEffect>
                                  </p:childTnLst>
                                </p:cTn>
                              </p:par>
                              <p:par>
                                <p:cTn id="50" presetID="22" presetClass="entr" presetSubtype="8" fill="hold" nodeType="withEffect">
                                  <p:stCondLst>
                                    <p:cond delay="2800"/>
                                  </p:stCondLst>
                                  <p:childTnLst>
                                    <p:set>
                                      <p:cBhvr>
                                        <p:cTn id="51" dur="1" fill="hold">
                                          <p:stCondLst>
                                            <p:cond delay="0"/>
                                          </p:stCondLst>
                                        </p:cTn>
                                        <p:tgtEl>
                                          <p:spTgt spid="125"/>
                                        </p:tgtEl>
                                        <p:attrNameLst>
                                          <p:attrName>style.visibility</p:attrName>
                                        </p:attrNameLst>
                                      </p:cBhvr>
                                      <p:to>
                                        <p:strVal val="visible"/>
                                      </p:to>
                                    </p:set>
                                    <p:animEffect transition="in" filter="wipe(left)">
                                      <p:cBhvr>
                                        <p:cTn id="52" dur="500"/>
                                        <p:tgtEl>
                                          <p:spTgt spid="125"/>
                                        </p:tgtEl>
                                      </p:cBhvr>
                                    </p:animEffect>
                                  </p:childTnLst>
                                </p:cTn>
                              </p:par>
                              <p:par>
                                <p:cTn id="53" presetID="22" presetClass="entr" presetSubtype="1" fill="hold" nodeType="withEffect">
                                  <p:stCondLst>
                                    <p:cond delay="300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par>
                                <p:cTn id="56" presetID="47" presetClass="entr" presetSubtype="0" fill="hold" nodeType="withEffect">
                                  <p:stCondLst>
                                    <p:cond delay="3200"/>
                                  </p:stCondLst>
                                  <p:childTnLst>
                                    <p:set>
                                      <p:cBhvr>
                                        <p:cTn id="57" dur="1" fill="hold">
                                          <p:stCondLst>
                                            <p:cond delay="0"/>
                                          </p:stCondLst>
                                        </p:cTn>
                                        <p:tgtEl>
                                          <p:spTgt spid="173"/>
                                        </p:tgtEl>
                                        <p:attrNameLst>
                                          <p:attrName>style.visibility</p:attrName>
                                        </p:attrNameLst>
                                      </p:cBhvr>
                                      <p:to>
                                        <p:strVal val="visible"/>
                                      </p:to>
                                    </p:set>
                                    <p:animEffect transition="in" filter="fade">
                                      <p:cBhvr>
                                        <p:cTn id="58" dur="500"/>
                                        <p:tgtEl>
                                          <p:spTgt spid="173"/>
                                        </p:tgtEl>
                                      </p:cBhvr>
                                    </p:animEffect>
                                    <p:anim calcmode="lin" valueType="num">
                                      <p:cBhvr>
                                        <p:cTn id="59" dur="500" fill="hold"/>
                                        <p:tgtEl>
                                          <p:spTgt spid="173"/>
                                        </p:tgtEl>
                                        <p:attrNameLst>
                                          <p:attrName>ppt_x</p:attrName>
                                        </p:attrNameLst>
                                      </p:cBhvr>
                                      <p:tavLst>
                                        <p:tav tm="0">
                                          <p:val>
                                            <p:strVal val="#ppt_x"/>
                                          </p:val>
                                        </p:tav>
                                        <p:tav tm="100000">
                                          <p:val>
                                            <p:strVal val="#ppt_x"/>
                                          </p:val>
                                        </p:tav>
                                      </p:tavLst>
                                    </p:anim>
                                    <p:anim calcmode="lin" valueType="num">
                                      <p:cBhvr>
                                        <p:cTn id="60" dur="500" fill="hold"/>
                                        <p:tgtEl>
                                          <p:spTgt spid="173"/>
                                        </p:tgtEl>
                                        <p:attrNameLst>
                                          <p:attrName>ppt_y</p:attrName>
                                        </p:attrNameLst>
                                      </p:cBhvr>
                                      <p:tavLst>
                                        <p:tav tm="0">
                                          <p:val>
                                            <p:strVal val="#ppt_y-.1"/>
                                          </p:val>
                                        </p:tav>
                                        <p:tav tm="100000">
                                          <p:val>
                                            <p:strVal val="#ppt_y"/>
                                          </p:val>
                                        </p:tav>
                                      </p:tavLst>
                                    </p:anim>
                                  </p:childTnLst>
                                </p:cTn>
                              </p:par>
                              <p:par>
                                <p:cTn id="61" presetID="12" presetClass="entr" presetSubtype="4" fill="hold" grpId="0" nodeType="withEffect">
                                  <p:stCondLst>
                                    <p:cond delay="3400"/>
                                  </p:stCondLst>
                                  <p:childTnLst>
                                    <p:set>
                                      <p:cBhvr>
                                        <p:cTn id="62" dur="1" fill="hold">
                                          <p:stCondLst>
                                            <p:cond delay="0"/>
                                          </p:stCondLst>
                                        </p:cTn>
                                        <p:tgtEl>
                                          <p:spTgt spid="162"/>
                                        </p:tgtEl>
                                        <p:attrNameLst>
                                          <p:attrName>style.visibility</p:attrName>
                                        </p:attrNameLst>
                                      </p:cBhvr>
                                      <p:to>
                                        <p:strVal val="visible"/>
                                      </p:to>
                                    </p:set>
                                    <p:anim calcmode="lin" valueType="num">
                                      <p:cBhvr additive="base">
                                        <p:cTn id="63" dur="500"/>
                                        <p:tgtEl>
                                          <p:spTgt spid="162"/>
                                        </p:tgtEl>
                                        <p:attrNameLst>
                                          <p:attrName>ppt_y</p:attrName>
                                        </p:attrNameLst>
                                      </p:cBhvr>
                                      <p:tavLst>
                                        <p:tav tm="0">
                                          <p:val>
                                            <p:strVal val="#ppt_y+#ppt_h*1.125000"/>
                                          </p:val>
                                        </p:tav>
                                        <p:tav tm="100000">
                                          <p:val>
                                            <p:strVal val="#ppt_y"/>
                                          </p:val>
                                        </p:tav>
                                      </p:tavLst>
                                    </p:anim>
                                    <p:animEffect transition="in" filter="wipe(up)">
                                      <p:cBhvr>
                                        <p:cTn id="64" dur="500"/>
                                        <p:tgtEl>
                                          <p:spTgt spid="162"/>
                                        </p:tgtEl>
                                      </p:cBhvr>
                                    </p:animEffect>
                                  </p:childTnLst>
                                </p:cTn>
                              </p:par>
                              <p:par>
                                <p:cTn id="65" presetID="22" presetClass="entr" presetSubtype="8" fill="hold" nodeType="withEffect">
                                  <p:stCondLst>
                                    <p:cond delay="3600"/>
                                  </p:stCondLst>
                                  <p:childTnLst>
                                    <p:set>
                                      <p:cBhvr>
                                        <p:cTn id="66" dur="1" fill="hold">
                                          <p:stCondLst>
                                            <p:cond delay="0"/>
                                          </p:stCondLst>
                                        </p:cTn>
                                        <p:tgtEl>
                                          <p:spTgt spid="129"/>
                                        </p:tgtEl>
                                        <p:attrNameLst>
                                          <p:attrName>style.visibility</p:attrName>
                                        </p:attrNameLst>
                                      </p:cBhvr>
                                      <p:to>
                                        <p:strVal val="visible"/>
                                      </p:to>
                                    </p:set>
                                    <p:animEffect transition="in" filter="wipe(left)">
                                      <p:cBhvr>
                                        <p:cTn id="67" dur="500"/>
                                        <p:tgtEl>
                                          <p:spTgt spid="129"/>
                                        </p:tgtEl>
                                      </p:cBhvr>
                                    </p:animEffect>
                                  </p:childTnLst>
                                </p:cTn>
                              </p:par>
                              <p:par>
                                <p:cTn id="68" presetID="12" presetClass="entr" presetSubtype="4" fill="hold" grpId="0" nodeType="withEffect">
                                  <p:stCondLst>
                                    <p:cond delay="3800"/>
                                  </p:stCondLst>
                                  <p:childTnLst>
                                    <p:set>
                                      <p:cBhvr>
                                        <p:cTn id="69" dur="1" fill="hold">
                                          <p:stCondLst>
                                            <p:cond delay="0"/>
                                          </p:stCondLst>
                                        </p:cTn>
                                        <p:tgtEl>
                                          <p:spTgt spid="163"/>
                                        </p:tgtEl>
                                        <p:attrNameLst>
                                          <p:attrName>style.visibility</p:attrName>
                                        </p:attrNameLst>
                                      </p:cBhvr>
                                      <p:to>
                                        <p:strVal val="visible"/>
                                      </p:to>
                                    </p:set>
                                    <p:anim calcmode="lin" valueType="num">
                                      <p:cBhvr additive="base">
                                        <p:cTn id="70" dur="500"/>
                                        <p:tgtEl>
                                          <p:spTgt spid="163"/>
                                        </p:tgtEl>
                                        <p:attrNameLst>
                                          <p:attrName>ppt_y</p:attrName>
                                        </p:attrNameLst>
                                      </p:cBhvr>
                                      <p:tavLst>
                                        <p:tav tm="0">
                                          <p:val>
                                            <p:strVal val="#ppt_y+#ppt_h*1.125000"/>
                                          </p:val>
                                        </p:tav>
                                        <p:tav tm="100000">
                                          <p:val>
                                            <p:strVal val="#ppt_y"/>
                                          </p:val>
                                        </p:tav>
                                      </p:tavLst>
                                    </p:anim>
                                    <p:animEffect transition="in" filter="wipe(up)">
                                      <p:cBhvr>
                                        <p:cTn id="71" dur="500"/>
                                        <p:tgtEl>
                                          <p:spTgt spid="163"/>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anim calcmode="lin" valueType="num">
                                      <p:cBhvr>
                                        <p:cTn id="75" dur="500" fill="hold"/>
                                        <p:tgtEl>
                                          <p:spTgt spid="83"/>
                                        </p:tgtEl>
                                        <p:attrNameLst>
                                          <p:attrName>ppt_x</p:attrName>
                                        </p:attrNameLst>
                                      </p:cBhvr>
                                      <p:tavLst>
                                        <p:tav tm="0">
                                          <p:val>
                                            <p:strVal val="#ppt_x"/>
                                          </p:val>
                                        </p:tav>
                                        <p:tav tm="100000">
                                          <p:val>
                                            <p:strVal val="#ppt_x"/>
                                          </p:val>
                                        </p:tav>
                                      </p:tavLst>
                                    </p:anim>
                                    <p:anim calcmode="lin" valueType="num">
                                      <p:cBhvr>
                                        <p:cTn id="76"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858750" cy="7253913"/>
          </a:xfrm>
          <a:prstGeom prst="rect">
            <a:avLst/>
          </a:prstGeom>
        </p:spPr>
      </p:pic>
      <p:sp>
        <p:nvSpPr>
          <p:cNvPr id="3" name="矩形 2"/>
          <p:cNvSpPr/>
          <p:nvPr/>
        </p:nvSpPr>
        <p:spPr>
          <a:xfrm>
            <a:off x="4521163" y="1466716"/>
            <a:ext cx="3816424" cy="4320480"/>
          </a:xfrm>
          <a:prstGeom prst="rect">
            <a:avLst/>
          </a:prstGeom>
          <a:solidFill>
            <a:srgbClr val="83BF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
          <p:cNvSpPr txBox="1"/>
          <p:nvPr/>
        </p:nvSpPr>
        <p:spPr>
          <a:xfrm flipH="1">
            <a:off x="5313251" y="3236729"/>
            <a:ext cx="2232248" cy="2313197"/>
          </a:xfrm>
          <a:prstGeom prst="rect">
            <a:avLst/>
          </a:prstGeom>
          <a:noFill/>
        </p:spPr>
        <p:txBody>
          <a:bodyPr wrap="square" lIns="0" tIns="0" rIns="0" rtlCol="0">
            <a:spAutoFit/>
          </a:bodyPr>
          <a:lstStyle/>
          <a:p>
            <a:pPr algn="ctr">
              <a:lnSpc>
                <a:spcPct val="100000"/>
              </a:lnSpc>
            </a:pPr>
            <a:r>
              <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营销含义</a:t>
            </a:r>
            <a:endPar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
        <p:nvSpPr>
          <p:cNvPr id="5" name="TextBox 1"/>
          <p:cNvSpPr txBox="1"/>
          <p:nvPr/>
        </p:nvSpPr>
        <p:spPr>
          <a:xfrm flipH="1">
            <a:off x="3981103" y="1909539"/>
            <a:ext cx="4971518" cy="1061829"/>
          </a:xfrm>
          <a:prstGeom prst="rect">
            <a:avLst/>
          </a:prstGeom>
          <a:noFill/>
        </p:spPr>
        <p:txBody>
          <a:bodyPr wrap="square" lIns="0" tIns="0" rIns="0" rtlCol="0">
            <a:spAutoFit/>
          </a:bodyPr>
          <a:lstStyle/>
          <a:p>
            <a:pPr algn="ctr">
              <a:lnSpc>
                <a:spcPct val="100000"/>
              </a:lnSpc>
            </a:pPr>
            <a:r>
              <a:rPr lang="en-US" altLang="zh-CN"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PART 03</a:t>
            </a:r>
            <a:endParaRPr lang="zh-CN" altLang="en-US"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rot="16200000">
            <a:off x="6717930" y="4944842"/>
            <a:ext cx="2734913" cy="85887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Pentagon 30"/>
          <p:cNvSpPr/>
          <p:nvPr/>
        </p:nvSpPr>
        <p:spPr>
          <a:xfrm rot="16200000">
            <a:off x="4560009" y="4437517"/>
            <a:ext cx="3749566" cy="85887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9" name="Pentagon 28"/>
          <p:cNvSpPr/>
          <p:nvPr/>
        </p:nvSpPr>
        <p:spPr>
          <a:xfrm rot="16200000">
            <a:off x="739386" y="3918081"/>
            <a:ext cx="4788435" cy="85887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Pentagon 29"/>
          <p:cNvSpPr/>
          <p:nvPr/>
        </p:nvSpPr>
        <p:spPr>
          <a:xfrm rot="16200000">
            <a:off x="2635751" y="4163852"/>
            <a:ext cx="4296897" cy="85887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Pentagon 25"/>
          <p:cNvSpPr/>
          <p:nvPr/>
        </p:nvSpPr>
        <p:spPr>
          <a:xfrm rot="16200000">
            <a:off x="8606219" y="5182534"/>
            <a:ext cx="2259529" cy="85887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Rounded Rectangle 32"/>
          <p:cNvSpPr/>
          <p:nvPr/>
        </p:nvSpPr>
        <p:spPr>
          <a:xfrm>
            <a:off x="1734922" y="5769467"/>
            <a:ext cx="9388906" cy="441493"/>
          </a:xfrm>
          <a:prstGeom prst="roundRect">
            <a:avLst>
              <a:gd name="adj" fmla="val 5000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Oval 8"/>
          <p:cNvSpPr>
            <a:spLocks noChangeArrowheads="1"/>
          </p:cNvSpPr>
          <p:nvPr/>
        </p:nvSpPr>
        <p:spPr bwMode="auto">
          <a:xfrm>
            <a:off x="7707638" y="5613895"/>
            <a:ext cx="755497" cy="752637"/>
          </a:xfrm>
          <a:prstGeom prst="ellipse">
            <a:avLst/>
          </a:prstGeom>
          <a:solidFill>
            <a:schemeClr val="bg1"/>
          </a:solidFill>
          <a:ln w="38100">
            <a:solidFill>
              <a:schemeClr val="bg1">
                <a:lumMod val="95000"/>
              </a:schemeClr>
            </a:solidFill>
            <a:round/>
          </a:ln>
          <a:effectLst>
            <a:outerShdw blurRad="50800" dist="38100" dir="16200000" rotWithShape="0">
              <a:prstClr val="black">
                <a:alpha val="40000"/>
              </a:prstClr>
            </a:outerShdw>
          </a:effectLst>
        </p:spPr>
        <p:txBody>
          <a:bodyPr vert="horz" wrap="square" lIns="0" tIns="0" rIns="0" bIns="0" numCol="1" anchor="ctr" anchorCtr="0" compatLnSpc="1"/>
          <a:lstStyle/>
          <a:p>
            <a:pPr algn="ctr"/>
            <a:r>
              <a:rPr lang="en-US"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04</a:t>
            </a:r>
            <a:endParaRPr lang="en-US"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Oval 12"/>
          <p:cNvSpPr>
            <a:spLocks noChangeArrowheads="1"/>
          </p:cNvSpPr>
          <p:nvPr/>
        </p:nvSpPr>
        <p:spPr bwMode="auto">
          <a:xfrm>
            <a:off x="6041908" y="5613181"/>
            <a:ext cx="755497" cy="754067"/>
          </a:xfrm>
          <a:prstGeom prst="ellipse">
            <a:avLst/>
          </a:prstGeom>
          <a:solidFill>
            <a:schemeClr val="bg1"/>
          </a:solidFill>
          <a:ln w="38100">
            <a:solidFill>
              <a:schemeClr val="bg1">
                <a:lumMod val="95000"/>
              </a:schemeClr>
            </a:solidFill>
            <a:round/>
          </a:ln>
          <a:effectLst>
            <a:outerShdw blurRad="50800" dist="38100" dir="16200000" rotWithShape="0">
              <a:prstClr val="black">
                <a:alpha val="40000"/>
              </a:prstClr>
            </a:outerShdw>
          </a:effectLst>
        </p:spPr>
        <p:txBody>
          <a:bodyPr vert="horz" wrap="square" lIns="0" tIns="0" rIns="0" bIns="0" numCol="1" anchor="ctr" anchorCtr="0" compatLnSpc="1"/>
          <a:lstStyle/>
          <a:p>
            <a:pPr algn="ctr"/>
            <a:r>
              <a:rPr 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03</a:t>
            </a:r>
            <a:endParaRPr lang="en-US"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Freeform 19"/>
          <p:cNvSpPr>
            <a:spLocks noEditPoints="1"/>
          </p:cNvSpPr>
          <p:nvPr/>
        </p:nvSpPr>
        <p:spPr bwMode="auto">
          <a:xfrm>
            <a:off x="6168591" y="3353332"/>
            <a:ext cx="532404" cy="565888"/>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Oval 20"/>
          <p:cNvSpPr>
            <a:spLocks noChangeArrowheads="1"/>
          </p:cNvSpPr>
          <p:nvPr/>
        </p:nvSpPr>
        <p:spPr bwMode="auto">
          <a:xfrm>
            <a:off x="2755855" y="5613895"/>
            <a:ext cx="755497" cy="752637"/>
          </a:xfrm>
          <a:prstGeom prst="ellipse">
            <a:avLst/>
          </a:prstGeom>
          <a:solidFill>
            <a:schemeClr val="bg1"/>
          </a:solidFill>
          <a:ln w="38100">
            <a:solidFill>
              <a:schemeClr val="bg1">
                <a:lumMod val="95000"/>
              </a:schemeClr>
            </a:solidFill>
            <a:round/>
          </a:ln>
          <a:effectLst>
            <a:outerShdw blurRad="50800" dist="38100" dir="16200000" rotWithShape="0">
              <a:prstClr val="black">
                <a:alpha val="40000"/>
              </a:prstClr>
            </a:outerShdw>
          </a:effectLst>
        </p:spPr>
        <p:txBody>
          <a:bodyPr vert="horz" wrap="square" lIns="0" tIns="0" rIns="0" bIns="0" numCol="1" anchor="ctr" anchorCtr="0" compatLnSpc="1"/>
          <a:lstStyle/>
          <a:p>
            <a:pPr algn="ctr"/>
            <a:r>
              <a:rPr 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01</a:t>
            </a:r>
            <a:endParaRPr lang="en-US"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4" name="Group 43"/>
          <p:cNvGrpSpPr/>
          <p:nvPr/>
        </p:nvGrpSpPr>
        <p:grpSpPr>
          <a:xfrm>
            <a:off x="2874936" y="2514985"/>
            <a:ext cx="517335" cy="552494"/>
            <a:chOff x="6332538" y="1931988"/>
            <a:chExt cx="490537" cy="523875"/>
          </a:xfrm>
          <a:solidFill>
            <a:schemeClr val="bg1"/>
          </a:solidFill>
        </p:grpSpPr>
        <p:sp>
          <p:nvSpPr>
            <p:cNvPr id="45" name="Freeform 34"/>
            <p:cNvSpPr/>
            <p:nvPr/>
          </p:nvSpPr>
          <p:spPr bwMode="auto">
            <a:xfrm>
              <a:off x="6332538" y="2295525"/>
              <a:ext cx="188912" cy="88900"/>
            </a:xfrm>
            <a:custGeom>
              <a:avLst/>
              <a:gdLst>
                <a:gd name="T0" fmla="*/ 1093 w 1191"/>
                <a:gd name="T1" fmla="*/ 0 h 556"/>
                <a:gd name="T2" fmla="*/ 1113 w 1191"/>
                <a:gd name="T3" fmla="*/ 2 h 556"/>
                <a:gd name="T4" fmla="*/ 1133 w 1191"/>
                <a:gd name="T5" fmla="*/ 8 h 556"/>
                <a:gd name="T6" fmla="*/ 1153 w 1191"/>
                <a:gd name="T7" fmla="*/ 19 h 556"/>
                <a:gd name="T8" fmla="*/ 1169 w 1191"/>
                <a:gd name="T9" fmla="*/ 34 h 556"/>
                <a:gd name="T10" fmla="*/ 1181 w 1191"/>
                <a:gd name="T11" fmla="*/ 52 h 556"/>
                <a:gd name="T12" fmla="*/ 1188 w 1191"/>
                <a:gd name="T13" fmla="*/ 71 h 556"/>
                <a:gd name="T14" fmla="*/ 1191 w 1191"/>
                <a:gd name="T15" fmla="*/ 91 h 556"/>
                <a:gd name="T16" fmla="*/ 1189 w 1191"/>
                <a:gd name="T17" fmla="*/ 113 h 556"/>
                <a:gd name="T18" fmla="*/ 1183 w 1191"/>
                <a:gd name="T19" fmla="*/ 133 h 556"/>
                <a:gd name="T20" fmla="*/ 1172 w 1191"/>
                <a:gd name="T21" fmla="*/ 152 h 556"/>
                <a:gd name="T22" fmla="*/ 1130 w 1191"/>
                <a:gd name="T23" fmla="*/ 203 h 556"/>
                <a:gd name="T24" fmla="*/ 1085 w 1191"/>
                <a:gd name="T25" fmla="*/ 251 h 556"/>
                <a:gd name="T26" fmla="*/ 1037 w 1191"/>
                <a:gd name="T27" fmla="*/ 298 h 556"/>
                <a:gd name="T28" fmla="*/ 987 w 1191"/>
                <a:gd name="T29" fmla="*/ 340 h 556"/>
                <a:gd name="T30" fmla="*/ 933 w 1191"/>
                <a:gd name="T31" fmla="*/ 378 h 556"/>
                <a:gd name="T32" fmla="*/ 878 w 1191"/>
                <a:gd name="T33" fmla="*/ 414 h 556"/>
                <a:gd name="T34" fmla="*/ 820 w 1191"/>
                <a:gd name="T35" fmla="*/ 446 h 556"/>
                <a:gd name="T36" fmla="*/ 747 w 1191"/>
                <a:gd name="T37" fmla="*/ 479 h 556"/>
                <a:gd name="T38" fmla="*/ 672 w 1191"/>
                <a:gd name="T39" fmla="*/ 507 h 556"/>
                <a:gd name="T40" fmla="*/ 596 w 1191"/>
                <a:gd name="T41" fmla="*/ 528 h 556"/>
                <a:gd name="T42" fmla="*/ 518 w 1191"/>
                <a:gd name="T43" fmla="*/ 543 h 556"/>
                <a:gd name="T44" fmla="*/ 439 w 1191"/>
                <a:gd name="T45" fmla="*/ 552 h 556"/>
                <a:gd name="T46" fmla="*/ 358 w 1191"/>
                <a:gd name="T47" fmla="*/ 556 h 556"/>
                <a:gd name="T48" fmla="*/ 95 w 1191"/>
                <a:gd name="T49" fmla="*/ 556 h 556"/>
                <a:gd name="T50" fmla="*/ 73 w 1191"/>
                <a:gd name="T51" fmla="*/ 553 h 556"/>
                <a:gd name="T52" fmla="*/ 53 w 1191"/>
                <a:gd name="T53" fmla="*/ 546 h 556"/>
                <a:gd name="T54" fmla="*/ 35 w 1191"/>
                <a:gd name="T55" fmla="*/ 535 h 556"/>
                <a:gd name="T56" fmla="*/ 20 w 1191"/>
                <a:gd name="T57" fmla="*/ 520 h 556"/>
                <a:gd name="T58" fmla="*/ 9 w 1191"/>
                <a:gd name="T59" fmla="*/ 503 h 556"/>
                <a:gd name="T60" fmla="*/ 2 w 1191"/>
                <a:gd name="T61" fmla="*/ 483 h 556"/>
                <a:gd name="T62" fmla="*/ 0 w 1191"/>
                <a:gd name="T63" fmla="*/ 461 h 556"/>
                <a:gd name="T64" fmla="*/ 2 w 1191"/>
                <a:gd name="T65" fmla="*/ 439 h 556"/>
                <a:gd name="T66" fmla="*/ 9 w 1191"/>
                <a:gd name="T67" fmla="*/ 419 h 556"/>
                <a:gd name="T68" fmla="*/ 20 w 1191"/>
                <a:gd name="T69" fmla="*/ 402 h 556"/>
                <a:gd name="T70" fmla="*/ 35 w 1191"/>
                <a:gd name="T71" fmla="*/ 387 h 556"/>
                <a:gd name="T72" fmla="*/ 53 w 1191"/>
                <a:gd name="T73" fmla="*/ 376 h 556"/>
                <a:gd name="T74" fmla="*/ 73 w 1191"/>
                <a:gd name="T75" fmla="*/ 369 h 556"/>
                <a:gd name="T76" fmla="*/ 95 w 1191"/>
                <a:gd name="T77" fmla="*/ 366 h 556"/>
                <a:gd name="T78" fmla="*/ 357 w 1191"/>
                <a:gd name="T79" fmla="*/ 366 h 556"/>
                <a:gd name="T80" fmla="*/ 423 w 1191"/>
                <a:gd name="T81" fmla="*/ 364 h 556"/>
                <a:gd name="T82" fmla="*/ 486 w 1191"/>
                <a:gd name="T83" fmla="*/ 357 h 556"/>
                <a:gd name="T84" fmla="*/ 549 w 1191"/>
                <a:gd name="T85" fmla="*/ 345 h 556"/>
                <a:gd name="T86" fmla="*/ 611 w 1191"/>
                <a:gd name="T87" fmla="*/ 328 h 556"/>
                <a:gd name="T88" fmla="*/ 670 w 1191"/>
                <a:gd name="T89" fmla="*/ 307 h 556"/>
                <a:gd name="T90" fmla="*/ 727 w 1191"/>
                <a:gd name="T91" fmla="*/ 281 h 556"/>
                <a:gd name="T92" fmla="*/ 783 w 1191"/>
                <a:gd name="T93" fmla="*/ 250 h 556"/>
                <a:gd name="T94" fmla="*/ 836 w 1191"/>
                <a:gd name="T95" fmla="*/ 216 h 556"/>
                <a:gd name="T96" fmla="*/ 887 w 1191"/>
                <a:gd name="T97" fmla="*/ 177 h 556"/>
                <a:gd name="T98" fmla="*/ 934 w 1191"/>
                <a:gd name="T99" fmla="*/ 135 h 556"/>
                <a:gd name="T100" fmla="*/ 979 w 1191"/>
                <a:gd name="T101" fmla="*/ 88 h 556"/>
                <a:gd name="T102" fmla="*/ 1020 w 1191"/>
                <a:gd name="T103" fmla="*/ 38 h 556"/>
                <a:gd name="T104" fmla="*/ 1035 w 1191"/>
                <a:gd name="T105" fmla="*/ 22 h 556"/>
                <a:gd name="T106" fmla="*/ 1053 w 1191"/>
                <a:gd name="T107" fmla="*/ 10 h 556"/>
                <a:gd name="T108" fmla="*/ 1072 w 1191"/>
                <a:gd name="T109" fmla="*/ 3 h 556"/>
                <a:gd name="T110" fmla="*/ 1093 w 1191"/>
                <a:gd name="T111"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1" h="556">
                  <a:moveTo>
                    <a:pt x="1093" y="0"/>
                  </a:moveTo>
                  <a:lnTo>
                    <a:pt x="1113" y="2"/>
                  </a:lnTo>
                  <a:lnTo>
                    <a:pt x="1133" y="8"/>
                  </a:lnTo>
                  <a:lnTo>
                    <a:pt x="1153" y="19"/>
                  </a:lnTo>
                  <a:lnTo>
                    <a:pt x="1169" y="34"/>
                  </a:lnTo>
                  <a:lnTo>
                    <a:pt x="1181" y="52"/>
                  </a:lnTo>
                  <a:lnTo>
                    <a:pt x="1188" y="71"/>
                  </a:lnTo>
                  <a:lnTo>
                    <a:pt x="1191" y="91"/>
                  </a:lnTo>
                  <a:lnTo>
                    <a:pt x="1189" y="113"/>
                  </a:lnTo>
                  <a:lnTo>
                    <a:pt x="1183" y="133"/>
                  </a:lnTo>
                  <a:lnTo>
                    <a:pt x="1172" y="152"/>
                  </a:lnTo>
                  <a:lnTo>
                    <a:pt x="1130" y="203"/>
                  </a:lnTo>
                  <a:lnTo>
                    <a:pt x="1085" y="251"/>
                  </a:lnTo>
                  <a:lnTo>
                    <a:pt x="1037" y="298"/>
                  </a:lnTo>
                  <a:lnTo>
                    <a:pt x="987" y="340"/>
                  </a:lnTo>
                  <a:lnTo>
                    <a:pt x="933" y="378"/>
                  </a:lnTo>
                  <a:lnTo>
                    <a:pt x="878" y="414"/>
                  </a:lnTo>
                  <a:lnTo>
                    <a:pt x="820" y="446"/>
                  </a:lnTo>
                  <a:lnTo>
                    <a:pt x="747" y="479"/>
                  </a:lnTo>
                  <a:lnTo>
                    <a:pt x="672" y="507"/>
                  </a:lnTo>
                  <a:lnTo>
                    <a:pt x="596" y="528"/>
                  </a:lnTo>
                  <a:lnTo>
                    <a:pt x="518" y="543"/>
                  </a:lnTo>
                  <a:lnTo>
                    <a:pt x="439" y="552"/>
                  </a:lnTo>
                  <a:lnTo>
                    <a:pt x="358" y="556"/>
                  </a:lnTo>
                  <a:lnTo>
                    <a:pt x="95" y="556"/>
                  </a:lnTo>
                  <a:lnTo>
                    <a:pt x="73" y="553"/>
                  </a:lnTo>
                  <a:lnTo>
                    <a:pt x="53" y="546"/>
                  </a:lnTo>
                  <a:lnTo>
                    <a:pt x="35" y="535"/>
                  </a:lnTo>
                  <a:lnTo>
                    <a:pt x="20" y="520"/>
                  </a:lnTo>
                  <a:lnTo>
                    <a:pt x="9" y="503"/>
                  </a:lnTo>
                  <a:lnTo>
                    <a:pt x="2" y="483"/>
                  </a:lnTo>
                  <a:lnTo>
                    <a:pt x="0" y="461"/>
                  </a:lnTo>
                  <a:lnTo>
                    <a:pt x="2" y="439"/>
                  </a:lnTo>
                  <a:lnTo>
                    <a:pt x="9" y="419"/>
                  </a:lnTo>
                  <a:lnTo>
                    <a:pt x="20" y="402"/>
                  </a:lnTo>
                  <a:lnTo>
                    <a:pt x="35" y="387"/>
                  </a:lnTo>
                  <a:lnTo>
                    <a:pt x="53" y="376"/>
                  </a:lnTo>
                  <a:lnTo>
                    <a:pt x="73" y="369"/>
                  </a:lnTo>
                  <a:lnTo>
                    <a:pt x="95" y="366"/>
                  </a:lnTo>
                  <a:lnTo>
                    <a:pt x="357" y="366"/>
                  </a:lnTo>
                  <a:lnTo>
                    <a:pt x="423" y="364"/>
                  </a:lnTo>
                  <a:lnTo>
                    <a:pt x="486" y="357"/>
                  </a:lnTo>
                  <a:lnTo>
                    <a:pt x="549" y="345"/>
                  </a:lnTo>
                  <a:lnTo>
                    <a:pt x="611" y="328"/>
                  </a:lnTo>
                  <a:lnTo>
                    <a:pt x="670" y="307"/>
                  </a:lnTo>
                  <a:lnTo>
                    <a:pt x="727" y="281"/>
                  </a:lnTo>
                  <a:lnTo>
                    <a:pt x="783" y="250"/>
                  </a:lnTo>
                  <a:lnTo>
                    <a:pt x="836" y="216"/>
                  </a:lnTo>
                  <a:lnTo>
                    <a:pt x="887" y="177"/>
                  </a:lnTo>
                  <a:lnTo>
                    <a:pt x="934" y="135"/>
                  </a:lnTo>
                  <a:lnTo>
                    <a:pt x="979" y="88"/>
                  </a:lnTo>
                  <a:lnTo>
                    <a:pt x="1020" y="38"/>
                  </a:lnTo>
                  <a:lnTo>
                    <a:pt x="1035" y="22"/>
                  </a:lnTo>
                  <a:lnTo>
                    <a:pt x="1053" y="10"/>
                  </a:lnTo>
                  <a:lnTo>
                    <a:pt x="1072" y="3"/>
                  </a:lnTo>
                  <a:lnTo>
                    <a:pt x="1093"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6" name="Freeform 35"/>
            <p:cNvSpPr/>
            <p:nvPr/>
          </p:nvSpPr>
          <p:spPr bwMode="auto">
            <a:xfrm>
              <a:off x="6551613" y="1931988"/>
              <a:ext cx="271462" cy="174625"/>
            </a:xfrm>
            <a:custGeom>
              <a:avLst/>
              <a:gdLst>
                <a:gd name="T0" fmla="*/ 1181 w 1703"/>
                <a:gd name="T1" fmla="*/ 4 h 1100"/>
                <a:gd name="T2" fmla="*/ 1218 w 1703"/>
                <a:gd name="T3" fmla="*/ 27 h 1100"/>
                <a:gd name="T4" fmla="*/ 1689 w 1703"/>
                <a:gd name="T5" fmla="*/ 500 h 1100"/>
                <a:gd name="T6" fmla="*/ 1703 w 1703"/>
                <a:gd name="T7" fmla="*/ 539 h 1100"/>
                <a:gd name="T8" fmla="*/ 1698 w 1703"/>
                <a:gd name="T9" fmla="*/ 581 h 1100"/>
                <a:gd name="T10" fmla="*/ 1676 w 1703"/>
                <a:gd name="T11" fmla="*/ 617 h 1100"/>
                <a:gd name="T12" fmla="*/ 1202 w 1703"/>
                <a:gd name="T13" fmla="*/ 1085 h 1100"/>
                <a:gd name="T14" fmla="*/ 1169 w 1703"/>
                <a:gd name="T15" fmla="*/ 1099 h 1100"/>
                <a:gd name="T16" fmla="*/ 1133 w 1703"/>
                <a:gd name="T17" fmla="*/ 1098 h 1100"/>
                <a:gd name="T18" fmla="*/ 1098 w 1703"/>
                <a:gd name="T19" fmla="*/ 1084 h 1100"/>
                <a:gd name="T20" fmla="*/ 1070 w 1703"/>
                <a:gd name="T21" fmla="*/ 1054 h 1100"/>
                <a:gd name="T22" fmla="*/ 1057 w 1703"/>
                <a:gd name="T23" fmla="*/ 1015 h 1100"/>
                <a:gd name="T24" fmla="*/ 1061 w 1703"/>
                <a:gd name="T25" fmla="*/ 974 h 1100"/>
                <a:gd name="T26" fmla="*/ 1084 w 1703"/>
                <a:gd name="T27" fmla="*/ 938 h 1100"/>
                <a:gd name="T28" fmla="*/ 826 w 1703"/>
                <a:gd name="T29" fmla="*/ 645 h 1100"/>
                <a:gd name="T30" fmla="*/ 699 w 1703"/>
                <a:gd name="T31" fmla="*/ 654 h 1100"/>
                <a:gd name="T32" fmla="*/ 577 w 1703"/>
                <a:gd name="T33" fmla="*/ 682 h 1100"/>
                <a:gd name="T34" fmla="*/ 461 w 1703"/>
                <a:gd name="T35" fmla="*/ 728 h 1100"/>
                <a:gd name="T36" fmla="*/ 354 w 1703"/>
                <a:gd name="T37" fmla="*/ 791 h 1100"/>
                <a:gd name="T38" fmla="*/ 257 w 1703"/>
                <a:gd name="T39" fmla="*/ 869 h 1100"/>
                <a:gd name="T40" fmla="*/ 171 w 1703"/>
                <a:gd name="T41" fmla="*/ 964 h 1100"/>
                <a:gd name="T42" fmla="*/ 137 w 1703"/>
                <a:gd name="T43" fmla="*/ 991 h 1100"/>
                <a:gd name="T44" fmla="*/ 95 w 1703"/>
                <a:gd name="T45" fmla="*/ 1000 h 1100"/>
                <a:gd name="T46" fmla="*/ 56 w 1703"/>
                <a:gd name="T47" fmla="*/ 992 h 1100"/>
                <a:gd name="T48" fmla="*/ 21 w 1703"/>
                <a:gd name="T49" fmla="*/ 966 h 1100"/>
                <a:gd name="T50" fmla="*/ 3 w 1703"/>
                <a:gd name="T51" fmla="*/ 928 h 1100"/>
                <a:gd name="T52" fmla="*/ 2 w 1703"/>
                <a:gd name="T53" fmla="*/ 886 h 1100"/>
                <a:gd name="T54" fmla="*/ 19 w 1703"/>
                <a:gd name="T55" fmla="*/ 848 h 1100"/>
                <a:gd name="T56" fmla="*/ 117 w 1703"/>
                <a:gd name="T57" fmla="*/ 739 h 1100"/>
                <a:gd name="T58" fmla="*/ 226 w 1703"/>
                <a:gd name="T59" fmla="*/ 648 h 1100"/>
                <a:gd name="T60" fmla="*/ 345 w 1703"/>
                <a:gd name="T61" fmla="*/ 573 h 1100"/>
                <a:gd name="T62" fmla="*/ 474 w 1703"/>
                <a:gd name="T63" fmla="*/ 516 h 1100"/>
                <a:gd name="T64" fmla="*/ 611 w 1703"/>
                <a:gd name="T65" fmla="*/ 477 h 1100"/>
                <a:gd name="T66" fmla="*/ 753 w 1703"/>
                <a:gd name="T67" fmla="*/ 457 h 1100"/>
                <a:gd name="T68" fmla="*/ 1378 w 1703"/>
                <a:gd name="T69" fmla="*/ 455 h 1100"/>
                <a:gd name="T70" fmla="*/ 1069 w 1703"/>
                <a:gd name="T71" fmla="*/ 144 h 1100"/>
                <a:gd name="T72" fmla="*/ 1056 w 1703"/>
                <a:gd name="T73" fmla="*/ 105 h 1100"/>
                <a:gd name="T74" fmla="*/ 1060 w 1703"/>
                <a:gd name="T75" fmla="*/ 63 h 1100"/>
                <a:gd name="T76" fmla="*/ 1083 w 1703"/>
                <a:gd name="T77" fmla="*/ 27 h 1100"/>
                <a:gd name="T78" fmla="*/ 1120 w 1703"/>
                <a:gd name="T79" fmla="*/ 4 h 1100"/>
                <a:gd name="T80" fmla="*/ 1161 w 1703"/>
                <a:gd name="T81"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3" h="1100">
                  <a:moveTo>
                    <a:pt x="1161" y="0"/>
                  </a:moveTo>
                  <a:lnTo>
                    <a:pt x="1181" y="4"/>
                  </a:lnTo>
                  <a:lnTo>
                    <a:pt x="1200" y="13"/>
                  </a:lnTo>
                  <a:lnTo>
                    <a:pt x="1218" y="27"/>
                  </a:lnTo>
                  <a:lnTo>
                    <a:pt x="1676" y="483"/>
                  </a:lnTo>
                  <a:lnTo>
                    <a:pt x="1689" y="500"/>
                  </a:lnTo>
                  <a:lnTo>
                    <a:pt x="1698" y="519"/>
                  </a:lnTo>
                  <a:lnTo>
                    <a:pt x="1703" y="539"/>
                  </a:lnTo>
                  <a:lnTo>
                    <a:pt x="1703" y="559"/>
                  </a:lnTo>
                  <a:lnTo>
                    <a:pt x="1698" y="581"/>
                  </a:lnTo>
                  <a:lnTo>
                    <a:pt x="1689" y="600"/>
                  </a:lnTo>
                  <a:lnTo>
                    <a:pt x="1676" y="617"/>
                  </a:lnTo>
                  <a:lnTo>
                    <a:pt x="1218" y="1071"/>
                  </a:lnTo>
                  <a:lnTo>
                    <a:pt x="1202" y="1085"/>
                  </a:lnTo>
                  <a:lnTo>
                    <a:pt x="1186" y="1093"/>
                  </a:lnTo>
                  <a:lnTo>
                    <a:pt x="1169" y="1099"/>
                  </a:lnTo>
                  <a:lnTo>
                    <a:pt x="1151" y="1100"/>
                  </a:lnTo>
                  <a:lnTo>
                    <a:pt x="1133" y="1098"/>
                  </a:lnTo>
                  <a:lnTo>
                    <a:pt x="1116" y="1093"/>
                  </a:lnTo>
                  <a:lnTo>
                    <a:pt x="1098" y="1084"/>
                  </a:lnTo>
                  <a:lnTo>
                    <a:pt x="1084" y="1071"/>
                  </a:lnTo>
                  <a:lnTo>
                    <a:pt x="1070" y="1054"/>
                  </a:lnTo>
                  <a:lnTo>
                    <a:pt x="1061" y="1035"/>
                  </a:lnTo>
                  <a:lnTo>
                    <a:pt x="1057" y="1015"/>
                  </a:lnTo>
                  <a:lnTo>
                    <a:pt x="1057" y="995"/>
                  </a:lnTo>
                  <a:lnTo>
                    <a:pt x="1061" y="974"/>
                  </a:lnTo>
                  <a:lnTo>
                    <a:pt x="1070" y="955"/>
                  </a:lnTo>
                  <a:lnTo>
                    <a:pt x="1084" y="938"/>
                  </a:lnTo>
                  <a:lnTo>
                    <a:pt x="1379" y="645"/>
                  </a:lnTo>
                  <a:lnTo>
                    <a:pt x="826" y="645"/>
                  </a:lnTo>
                  <a:lnTo>
                    <a:pt x="762" y="647"/>
                  </a:lnTo>
                  <a:lnTo>
                    <a:pt x="699" y="654"/>
                  </a:lnTo>
                  <a:lnTo>
                    <a:pt x="637" y="666"/>
                  </a:lnTo>
                  <a:lnTo>
                    <a:pt x="577" y="682"/>
                  </a:lnTo>
                  <a:lnTo>
                    <a:pt x="518" y="703"/>
                  </a:lnTo>
                  <a:lnTo>
                    <a:pt x="461" y="728"/>
                  </a:lnTo>
                  <a:lnTo>
                    <a:pt x="407" y="758"/>
                  </a:lnTo>
                  <a:lnTo>
                    <a:pt x="354" y="791"/>
                  </a:lnTo>
                  <a:lnTo>
                    <a:pt x="304" y="828"/>
                  </a:lnTo>
                  <a:lnTo>
                    <a:pt x="257" y="869"/>
                  </a:lnTo>
                  <a:lnTo>
                    <a:pt x="213" y="915"/>
                  </a:lnTo>
                  <a:lnTo>
                    <a:pt x="171" y="964"/>
                  </a:lnTo>
                  <a:lnTo>
                    <a:pt x="155" y="980"/>
                  </a:lnTo>
                  <a:lnTo>
                    <a:pt x="137" y="991"/>
                  </a:lnTo>
                  <a:lnTo>
                    <a:pt x="117" y="998"/>
                  </a:lnTo>
                  <a:lnTo>
                    <a:pt x="95" y="1000"/>
                  </a:lnTo>
                  <a:lnTo>
                    <a:pt x="75" y="998"/>
                  </a:lnTo>
                  <a:lnTo>
                    <a:pt x="56" y="992"/>
                  </a:lnTo>
                  <a:lnTo>
                    <a:pt x="38" y="981"/>
                  </a:lnTo>
                  <a:lnTo>
                    <a:pt x="21" y="966"/>
                  </a:lnTo>
                  <a:lnTo>
                    <a:pt x="10" y="948"/>
                  </a:lnTo>
                  <a:lnTo>
                    <a:pt x="3" y="928"/>
                  </a:lnTo>
                  <a:lnTo>
                    <a:pt x="0" y="908"/>
                  </a:lnTo>
                  <a:lnTo>
                    <a:pt x="2" y="886"/>
                  </a:lnTo>
                  <a:lnTo>
                    <a:pt x="8" y="866"/>
                  </a:lnTo>
                  <a:lnTo>
                    <a:pt x="19" y="848"/>
                  </a:lnTo>
                  <a:lnTo>
                    <a:pt x="66" y="792"/>
                  </a:lnTo>
                  <a:lnTo>
                    <a:pt x="117" y="739"/>
                  </a:lnTo>
                  <a:lnTo>
                    <a:pt x="169" y="692"/>
                  </a:lnTo>
                  <a:lnTo>
                    <a:pt x="226" y="648"/>
                  </a:lnTo>
                  <a:lnTo>
                    <a:pt x="284" y="609"/>
                  </a:lnTo>
                  <a:lnTo>
                    <a:pt x="345" y="573"/>
                  </a:lnTo>
                  <a:lnTo>
                    <a:pt x="409" y="542"/>
                  </a:lnTo>
                  <a:lnTo>
                    <a:pt x="474" y="516"/>
                  </a:lnTo>
                  <a:lnTo>
                    <a:pt x="541" y="494"/>
                  </a:lnTo>
                  <a:lnTo>
                    <a:pt x="611" y="477"/>
                  </a:lnTo>
                  <a:lnTo>
                    <a:pt x="681" y="465"/>
                  </a:lnTo>
                  <a:lnTo>
                    <a:pt x="753" y="457"/>
                  </a:lnTo>
                  <a:lnTo>
                    <a:pt x="825" y="455"/>
                  </a:lnTo>
                  <a:lnTo>
                    <a:pt x="1378" y="455"/>
                  </a:lnTo>
                  <a:lnTo>
                    <a:pt x="1083" y="161"/>
                  </a:lnTo>
                  <a:lnTo>
                    <a:pt x="1069" y="144"/>
                  </a:lnTo>
                  <a:lnTo>
                    <a:pt x="1060" y="125"/>
                  </a:lnTo>
                  <a:lnTo>
                    <a:pt x="1056" y="105"/>
                  </a:lnTo>
                  <a:lnTo>
                    <a:pt x="1056" y="84"/>
                  </a:lnTo>
                  <a:lnTo>
                    <a:pt x="1060" y="63"/>
                  </a:lnTo>
                  <a:lnTo>
                    <a:pt x="1069" y="44"/>
                  </a:lnTo>
                  <a:lnTo>
                    <a:pt x="1083" y="27"/>
                  </a:lnTo>
                  <a:lnTo>
                    <a:pt x="1100" y="13"/>
                  </a:lnTo>
                  <a:lnTo>
                    <a:pt x="1120" y="4"/>
                  </a:lnTo>
                  <a:lnTo>
                    <a:pt x="1140" y="0"/>
                  </a:lnTo>
                  <a:lnTo>
                    <a:pt x="1161"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7" name="Freeform 36"/>
            <p:cNvSpPr/>
            <p:nvPr/>
          </p:nvSpPr>
          <p:spPr bwMode="auto">
            <a:xfrm>
              <a:off x="6332538" y="2003425"/>
              <a:ext cx="490537" cy="452438"/>
            </a:xfrm>
            <a:custGeom>
              <a:avLst/>
              <a:gdLst>
                <a:gd name="T0" fmla="*/ 438 w 3083"/>
                <a:gd name="T1" fmla="*/ 3 h 2848"/>
                <a:gd name="T2" fmla="*/ 665 w 3083"/>
                <a:gd name="T3" fmla="*/ 47 h 2848"/>
                <a:gd name="T4" fmla="*/ 872 w 3083"/>
                <a:gd name="T5" fmla="*/ 139 h 2848"/>
                <a:gd name="T6" fmla="*/ 1052 w 3083"/>
                <a:gd name="T7" fmla="*/ 271 h 2848"/>
                <a:gd name="T8" fmla="*/ 1197 w 3083"/>
                <a:gd name="T9" fmla="*/ 440 h 2848"/>
                <a:gd name="T10" fmla="*/ 1304 w 3083"/>
                <a:gd name="T11" fmla="*/ 638 h 2848"/>
                <a:gd name="T12" fmla="*/ 1365 w 3083"/>
                <a:gd name="T13" fmla="*/ 858 h 2848"/>
                <a:gd name="T14" fmla="*/ 1377 w 3083"/>
                <a:gd name="T15" fmla="*/ 1379 h 2848"/>
                <a:gd name="T16" fmla="*/ 1403 w 3083"/>
                <a:gd name="T17" fmla="*/ 1586 h 2848"/>
                <a:gd name="T18" fmla="*/ 1479 w 3083"/>
                <a:gd name="T19" fmla="*/ 1775 h 2848"/>
                <a:gd name="T20" fmla="*/ 1597 w 3083"/>
                <a:gd name="T21" fmla="*/ 1937 h 2848"/>
                <a:gd name="T22" fmla="*/ 1750 w 3083"/>
                <a:gd name="T23" fmla="*/ 2067 h 2848"/>
                <a:gd name="T24" fmla="*/ 1931 w 3083"/>
                <a:gd name="T25" fmla="*/ 2157 h 2848"/>
                <a:gd name="T26" fmla="*/ 2135 w 3083"/>
                <a:gd name="T27" fmla="*/ 2200 h 2848"/>
                <a:gd name="T28" fmla="*/ 2464 w 3083"/>
                <a:gd name="T29" fmla="*/ 1910 h 2848"/>
                <a:gd name="T30" fmla="*/ 2437 w 3083"/>
                <a:gd name="T31" fmla="*/ 1853 h 2848"/>
                <a:gd name="T32" fmla="*/ 2450 w 3083"/>
                <a:gd name="T33" fmla="*/ 1794 h 2848"/>
                <a:gd name="T34" fmla="*/ 2501 w 3083"/>
                <a:gd name="T35" fmla="*/ 1753 h 2848"/>
                <a:gd name="T36" fmla="*/ 2562 w 3083"/>
                <a:gd name="T37" fmla="*/ 1753 h 2848"/>
                <a:gd name="T38" fmla="*/ 3056 w 3083"/>
                <a:gd name="T39" fmla="*/ 2231 h 2848"/>
                <a:gd name="T40" fmla="*/ 3083 w 3083"/>
                <a:gd name="T41" fmla="*/ 2288 h 2848"/>
                <a:gd name="T42" fmla="*/ 3069 w 3083"/>
                <a:gd name="T43" fmla="*/ 2348 h 2848"/>
                <a:gd name="T44" fmla="*/ 2582 w 3083"/>
                <a:gd name="T45" fmla="*/ 2833 h 2848"/>
                <a:gd name="T46" fmla="*/ 2531 w 3083"/>
                <a:gd name="T47" fmla="*/ 2848 h 2848"/>
                <a:gd name="T48" fmla="*/ 2478 w 3083"/>
                <a:gd name="T49" fmla="*/ 2832 h 2848"/>
                <a:gd name="T50" fmla="*/ 2441 w 3083"/>
                <a:gd name="T51" fmla="*/ 2784 h 2848"/>
                <a:gd name="T52" fmla="*/ 2441 w 3083"/>
                <a:gd name="T53" fmla="*/ 2722 h 2848"/>
                <a:gd name="T54" fmla="*/ 2759 w 3083"/>
                <a:gd name="T55" fmla="*/ 2393 h 2848"/>
                <a:gd name="T56" fmla="*/ 2049 w 3083"/>
                <a:gd name="T57" fmla="*/ 2381 h 2848"/>
                <a:gd name="T58" fmla="*/ 1827 w 3083"/>
                <a:gd name="T59" fmla="*/ 2320 h 2848"/>
                <a:gd name="T60" fmla="*/ 1629 w 3083"/>
                <a:gd name="T61" fmla="*/ 2214 h 2848"/>
                <a:gd name="T62" fmla="*/ 1460 w 3083"/>
                <a:gd name="T63" fmla="*/ 2068 h 2848"/>
                <a:gd name="T64" fmla="*/ 1327 w 3083"/>
                <a:gd name="T65" fmla="*/ 1890 h 2848"/>
                <a:gd name="T66" fmla="*/ 1235 w 3083"/>
                <a:gd name="T67" fmla="*/ 1685 h 2848"/>
                <a:gd name="T68" fmla="*/ 1190 w 3083"/>
                <a:gd name="T69" fmla="*/ 1458 h 2848"/>
                <a:gd name="T70" fmla="*/ 1184 w 3083"/>
                <a:gd name="T71" fmla="*/ 943 h 2848"/>
                <a:gd name="T72" fmla="*/ 1141 w 3083"/>
                <a:gd name="T73" fmla="*/ 741 h 2848"/>
                <a:gd name="T74" fmla="*/ 1050 w 3083"/>
                <a:gd name="T75" fmla="*/ 560 h 2848"/>
                <a:gd name="T76" fmla="*/ 919 w 3083"/>
                <a:gd name="T77" fmla="*/ 408 h 2848"/>
                <a:gd name="T78" fmla="*/ 756 w 3083"/>
                <a:gd name="T79" fmla="*/ 292 h 2848"/>
                <a:gd name="T80" fmla="*/ 567 w 3083"/>
                <a:gd name="T81" fmla="*/ 216 h 2848"/>
                <a:gd name="T82" fmla="*/ 358 w 3083"/>
                <a:gd name="T83" fmla="*/ 190 h 2848"/>
                <a:gd name="T84" fmla="*/ 54 w 3083"/>
                <a:gd name="T85" fmla="*/ 180 h 2848"/>
                <a:gd name="T86" fmla="*/ 10 w 3083"/>
                <a:gd name="T87" fmla="*/ 137 h 2848"/>
                <a:gd name="T88" fmla="*/ 3 w 3083"/>
                <a:gd name="T89" fmla="*/ 73 h 2848"/>
                <a:gd name="T90" fmla="*/ 35 w 3083"/>
                <a:gd name="T91" fmla="*/ 21 h 2848"/>
                <a:gd name="T92" fmla="*/ 95 w 3083"/>
                <a:gd name="T93" fmla="*/ 0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3" h="2848">
                  <a:moveTo>
                    <a:pt x="95" y="0"/>
                  </a:moveTo>
                  <a:lnTo>
                    <a:pt x="358" y="0"/>
                  </a:lnTo>
                  <a:lnTo>
                    <a:pt x="438" y="3"/>
                  </a:lnTo>
                  <a:lnTo>
                    <a:pt x="516" y="12"/>
                  </a:lnTo>
                  <a:lnTo>
                    <a:pt x="592" y="27"/>
                  </a:lnTo>
                  <a:lnTo>
                    <a:pt x="665" y="47"/>
                  </a:lnTo>
                  <a:lnTo>
                    <a:pt x="737" y="73"/>
                  </a:lnTo>
                  <a:lnTo>
                    <a:pt x="806" y="103"/>
                  </a:lnTo>
                  <a:lnTo>
                    <a:pt x="872" y="139"/>
                  </a:lnTo>
                  <a:lnTo>
                    <a:pt x="935" y="179"/>
                  </a:lnTo>
                  <a:lnTo>
                    <a:pt x="995" y="223"/>
                  </a:lnTo>
                  <a:lnTo>
                    <a:pt x="1052" y="271"/>
                  </a:lnTo>
                  <a:lnTo>
                    <a:pt x="1104" y="324"/>
                  </a:lnTo>
                  <a:lnTo>
                    <a:pt x="1153" y="380"/>
                  </a:lnTo>
                  <a:lnTo>
                    <a:pt x="1197" y="440"/>
                  </a:lnTo>
                  <a:lnTo>
                    <a:pt x="1238" y="503"/>
                  </a:lnTo>
                  <a:lnTo>
                    <a:pt x="1273" y="568"/>
                  </a:lnTo>
                  <a:lnTo>
                    <a:pt x="1304" y="638"/>
                  </a:lnTo>
                  <a:lnTo>
                    <a:pt x="1330" y="708"/>
                  </a:lnTo>
                  <a:lnTo>
                    <a:pt x="1350" y="782"/>
                  </a:lnTo>
                  <a:lnTo>
                    <a:pt x="1365" y="858"/>
                  </a:lnTo>
                  <a:lnTo>
                    <a:pt x="1374" y="935"/>
                  </a:lnTo>
                  <a:lnTo>
                    <a:pt x="1377" y="1014"/>
                  </a:lnTo>
                  <a:lnTo>
                    <a:pt x="1377" y="1379"/>
                  </a:lnTo>
                  <a:lnTo>
                    <a:pt x="1380" y="1450"/>
                  </a:lnTo>
                  <a:lnTo>
                    <a:pt x="1389" y="1519"/>
                  </a:lnTo>
                  <a:lnTo>
                    <a:pt x="1403" y="1586"/>
                  </a:lnTo>
                  <a:lnTo>
                    <a:pt x="1424" y="1652"/>
                  </a:lnTo>
                  <a:lnTo>
                    <a:pt x="1449" y="1715"/>
                  </a:lnTo>
                  <a:lnTo>
                    <a:pt x="1479" y="1775"/>
                  </a:lnTo>
                  <a:lnTo>
                    <a:pt x="1514" y="1833"/>
                  </a:lnTo>
                  <a:lnTo>
                    <a:pt x="1553" y="1887"/>
                  </a:lnTo>
                  <a:lnTo>
                    <a:pt x="1597" y="1937"/>
                  </a:lnTo>
                  <a:lnTo>
                    <a:pt x="1644" y="1985"/>
                  </a:lnTo>
                  <a:lnTo>
                    <a:pt x="1696" y="2028"/>
                  </a:lnTo>
                  <a:lnTo>
                    <a:pt x="1750" y="2067"/>
                  </a:lnTo>
                  <a:lnTo>
                    <a:pt x="1808" y="2101"/>
                  </a:lnTo>
                  <a:lnTo>
                    <a:pt x="1869" y="2132"/>
                  </a:lnTo>
                  <a:lnTo>
                    <a:pt x="1931" y="2157"/>
                  </a:lnTo>
                  <a:lnTo>
                    <a:pt x="1997" y="2177"/>
                  </a:lnTo>
                  <a:lnTo>
                    <a:pt x="2065" y="2192"/>
                  </a:lnTo>
                  <a:lnTo>
                    <a:pt x="2135" y="2200"/>
                  </a:lnTo>
                  <a:lnTo>
                    <a:pt x="2206" y="2203"/>
                  </a:lnTo>
                  <a:lnTo>
                    <a:pt x="2759" y="2203"/>
                  </a:lnTo>
                  <a:lnTo>
                    <a:pt x="2464" y="1910"/>
                  </a:lnTo>
                  <a:lnTo>
                    <a:pt x="2450" y="1893"/>
                  </a:lnTo>
                  <a:lnTo>
                    <a:pt x="2441" y="1874"/>
                  </a:lnTo>
                  <a:lnTo>
                    <a:pt x="2437" y="1853"/>
                  </a:lnTo>
                  <a:lnTo>
                    <a:pt x="2437" y="1833"/>
                  </a:lnTo>
                  <a:lnTo>
                    <a:pt x="2441" y="1813"/>
                  </a:lnTo>
                  <a:lnTo>
                    <a:pt x="2450" y="1794"/>
                  </a:lnTo>
                  <a:lnTo>
                    <a:pt x="2464" y="1776"/>
                  </a:lnTo>
                  <a:lnTo>
                    <a:pt x="2481" y="1762"/>
                  </a:lnTo>
                  <a:lnTo>
                    <a:pt x="2501" y="1753"/>
                  </a:lnTo>
                  <a:lnTo>
                    <a:pt x="2521" y="1748"/>
                  </a:lnTo>
                  <a:lnTo>
                    <a:pt x="2541" y="1748"/>
                  </a:lnTo>
                  <a:lnTo>
                    <a:pt x="2562" y="1753"/>
                  </a:lnTo>
                  <a:lnTo>
                    <a:pt x="2581" y="1762"/>
                  </a:lnTo>
                  <a:lnTo>
                    <a:pt x="2599" y="1776"/>
                  </a:lnTo>
                  <a:lnTo>
                    <a:pt x="3056" y="2231"/>
                  </a:lnTo>
                  <a:lnTo>
                    <a:pt x="3069" y="2248"/>
                  </a:lnTo>
                  <a:lnTo>
                    <a:pt x="3078" y="2267"/>
                  </a:lnTo>
                  <a:lnTo>
                    <a:pt x="3083" y="2288"/>
                  </a:lnTo>
                  <a:lnTo>
                    <a:pt x="3083" y="2308"/>
                  </a:lnTo>
                  <a:lnTo>
                    <a:pt x="3078" y="2329"/>
                  </a:lnTo>
                  <a:lnTo>
                    <a:pt x="3069" y="2348"/>
                  </a:lnTo>
                  <a:lnTo>
                    <a:pt x="3056" y="2365"/>
                  </a:lnTo>
                  <a:lnTo>
                    <a:pt x="2598" y="2820"/>
                  </a:lnTo>
                  <a:lnTo>
                    <a:pt x="2582" y="2833"/>
                  </a:lnTo>
                  <a:lnTo>
                    <a:pt x="2566" y="2841"/>
                  </a:lnTo>
                  <a:lnTo>
                    <a:pt x="2549" y="2847"/>
                  </a:lnTo>
                  <a:lnTo>
                    <a:pt x="2531" y="2848"/>
                  </a:lnTo>
                  <a:lnTo>
                    <a:pt x="2513" y="2846"/>
                  </a:lnTo>
                  <a:lnTo>
                    <a:pt x="2496" y="2841"/>
                  </a:lnTo>
                  <a:lnTo>
                    <a:pt x="2478" y="2832"/>
                  </a:lnTo>
                  <a:lnTo>
                    <a:pt x="2464" y="2820"/>
                  </a:lnTo>
                  <a:lnTo>
                    <a:pt x="2450" y="2803"/>
                  </a:lnTo>
                  <a:lnTo>
                    <a:pt x="2441" y="2784"/>
                  </a:lnTo>
                  <a:lnTo>
                    <a:pt x="2437" y="2763"/>
                  </a:lnTo>
                  <a:lnTo>
                    <a:pt x="2437" y="2743"/>
                  </a:lnTo>
                  <a:lnTo>
                    <a:pt x="2441" y="2722"/>
                  </a:lnTo>
                  <a:lnTo>
                    <a:pt x="2450" y="2703"/>
                  </a:lnTo>
                  <a:lnTo>
                    <a:pt x="2464" y="2686"/>
                  </a:lnTo>
                  <a:lnTo>
                    <a:pt x="2759" y="2393"/>
                  </a:lnTo>
                  <a:lnTo>
                    <a:pt x="2206" y="2393"/>
                  </a:lnTo>
                  <a:lnTo>
                    <a:pt x="2126" y="2389"/>
                  </a:lnTo>
                  <a:lnTo>
                    <a:pt x="2049" y="2381"/>
                  </a:lnTo>
                  <a:lnTo>
                    <a:pt x="1973" y="2366"/>
                  </a:lnTo>
                  <a:lnTo>
                    <a:pt x="1899" y="2346"/>
                  </a:lnTo>
                  <a:lnTo>
                    <a:pt x="1827" y="2320"/>
                  </a:lnTo>
                  <a:lnTo>
                    <a:pt x="1758" y="2290"/>
                  </a:lnTo>
                  <a:lnTo>
                    <a:pt x="1692" y="2254"/>
                  </a:lnTo>
                  <a:lnTo>
                    <a:pt x="1629" y="2214"/>
                  </a:lnTo>
                  <a:lnTo>
                    <a:pt x="1569" y="2170"/>
                  </a:lnTo>
                  <a:lnTo>
                    <a:pt x="1513" y="2122"/>
                  </a:lnTo>
                  <a:lnTo>
                    <a:pt x="1460" y="2068"/>
                  </a:lnTo>
                  <a:lnTo>
                    <a:pt x="1411" y="2013"/>
                  </a:lnTo>
                  <a:lnTo>
                    <a:pt x="1366" y="1953"/>
                  </a:lnTo>
                  <a:lnTo>
                    <a:pt x="1327" y="1890"/>
                  </a:lnTo>
                  <a:lnTo>
                    <a:pt x="1290" y="1825"/>
                  </a:lnTo>
                  <a:lnTo>
                    <a:pt x="1260" y="1755"/>
                  </a:lnTo>
                  <a:lnTo>
                    <a:pt x="1235" y="1685"/>
                  </a:lnTo>
                  <a:lnTo>
                    <a:pt x="1213" y="1610"/>
                  </a:lnTo>
                  <a:lnTo>
                    <a:pt x="1199" y="1535"/>
                  </a:lnTo>
                  <a:lnTo>
                    <a:pt x="1190" y="1458"/>
                  </a:lnTo>
                  <a:lnTo>
                    <a:pt x="1187" y="1379"/>
                  </a:lnTo>
                  <a:lnTo>
                    <a:pt x="1187" y="1014"/>
                  </a:lnTo>
                  <a:lnTo>
                    <a:pt x="1184" y="943"/>
                  </a:lnTo>
                  <a:lnTo>
                    <a:pt x="1175" y="874"/>
                  </a:lnTo>
                  <a:lnTo>
                    <a:pt x="1160" y="807"/>
                  </a:lnTo>
                  <a:lnTo>
                    <a:pt x="1141" y="741"/>
                  </a:lnTo>
                  <a:lnTo>
                    <a:pt x="1115" y="678"/>
                  </a:lnTo>
                  <a:lnTo>
                    <a:pt x="1085" y="618"/>
                  </a:lnTo>
                  <a:lnTo>
                    <a:pt x="1050" y="560"/>
                  </a:lnTo>
                  <a:lnTo>
                    <a:pt x="1010" y="506"/>
                  </a:lnTo>
                  <a:lnTo>
                    <a:pt x="967" y="456"/>
                  </a:lnTo>
                  <a:lnTo>
                    <a:pt x="919" y="408"/>
                  </a:lnTo>
                  <a:lnTo>
                    <a:pt x="869" y="365"/>
                  </a:lnTo>
                  <a:lnTo>
                    <a:pt x="814" y="326"/>
                  </a:lnTo>
                  <a:lnTo>
                    <a:pt x="756" y="292"/>
                  </a:lnTo>
                  <a:lnTo>
                    <a:pt x="696" y="261"/>
                  </a:lnTo>
                  <a:lnTo>
                    <a:pt x="633" y="236"/>
                  </a:lnTo>
                  <a:lnTo>
                    <a:pt x="567" y="216"/>
                  </a:lnTo>
                  <a:lnTo>
                    <a:pt x="500" y="201"/>
                  </a:lnTo>
                  <a:lnTo>
                    <a:pt x="430" y="193"/>
                  </a:lnTo>
                  <a:lnTo>
                    <a:pt x="358" y="190"/>
                  </a:lnTo>
                  <a:lnTo>
                    <a:pt x="95" y="190"/>
                  </a:lnTo>
                  <a:lnTo>
                    <a:pt x="73" y="187"/>
                  </a:lnTo>
                  <a:lnTo>
                    <a:pt x="54" y="180"/>
                  </a:lnTo>
                  <a:lnTo>
                    <a:pt x="35" y="169"/>
                  </a:lnTo>
                  <a:lnTo>
                    <a:pt x="21" y="154"/>
                  </a:lnTo>
                  <a:lnTo>
                    <a:pt x="10" y="137"/>
                  </a:lnTo>
                  <a:lnTo>
                    <a:pt x="3" y="116"/>
                  </a:lnTo>
                  <a:lnTo>
                    <a:pt x="0" y="94"/>
                  </a:lnTo>
                  <a:lnTo>
                    <a:pt x="3" y="73"/>
                  </a:lnTo>
                  <a:lnTo>
                    <a:pt x="10" y="53"/>
                  </a:lnTo>
                  <a:lnTo>
                    <a:pt x="21" y="36"/>
                  </a:lnTo>
                  <a:lnTo>
                    <a:pt x="35" y="21"/>
                  </a:lnTo>
                  <a:lnTo>
                    <a:pt x="54" y="10"/>
                  </a:lnTo>
                  <a:lnTo>
                    <a:pt x="73" y="3"/>
                  </a:lnTo>
                  <a:lnTo>
                    <a:pt x="95"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9" name="Oval 16"/>
          <p:cNvSpPr>
            <a:spLocks noChangeArrowheads="1"/>
          </p:cNvSpPr>
          <p:nvPr/>
        </p:nvSpPr>
        <p:spPr bwMode="auto">
          <a:xfrm>
            <a:off x="4391360" y="5613895"/>
            <a:ext cx="755497" cy="752637"/>
          </a:xfrm>
          <a:prstGeom prst="ellipse">
            <a:avLst/>
          </a:prstGeom>
          <a:solidFill>
            <a:schemeClr val="bg1"/>
          </a:solidFill>
          <a:ln w="38100">
            <a:solidFill>
              <a:schemeClr val="bg1">
                <a:lumMod val="95000"/>
              </a:schemeClr>
            </a:solidFill>
            <a:round/>
          </a:ln>
          <a:effectLst>
            <a:outerShdw blurRad="50800" dist="38100" dir="16200000" rotWithShape="0">
              <a:prstClr val="black">
                <a:alpha val="40000"/>
              </a:prstClr>
            </a:outerShdw>
          </a:effectLst>
        </p:spPr>
        <p:txBody>
          <a:bodyPr vert="horz" wrap="square" lIns="0" tIns="0" rIns="0" bIns="0" numCol="1" anchor="ctr" anchorCtr="0" compatLnSpc="1"/>
          <a:lstStyle/>
          <a:p>
            <a:pPr algn="ctr"/>
            <a:r>
              <a:rPr lang="en-US"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02</a:t>
            </a:r>
            <a:endParaRPr lang="en-US"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8" name="Group 47"/>
          <p:cNvGrpSpPr/>
          <p:nvPr/>
        </p:nvGrpSpPr>
        <p:grpSpPr>
          <a:xfrm>
            <a:off x="4498742" y="2876977"/>
            <a:ext cx="570912" cy="440322"/>
            <a:chOff x="5353050" y="1984375"/>
            <a:chExt cx="541338" cy="417513"/>
          </a:xfrm>
          <a:solidFill>
            <a:schemeClr val="bg1"/>
          </a:solidFill>
        </p:grpSpPr>
        <p:sp>
          <p:nvSpPr>
            <p:cNvPr id="49" name="Freeform 41"/>
            <p:cNvSpPr>
              <a:spLocks noEditPoints="1"/>
            </p:cNvSpPr>
            <p:nvPr/>
          </p:nvSpPr>
          <p:spPr bwMode="auto">
            <a:xfrm>
              <a:off x="5353050" y="1984375"/>
              <a:ext cx="330200" cy="417513"/>
            </a:xfrm>
            <a:custGeom>
              <a:avLst/>
              <a:gdLst>
                <a:gd name="T0" fmla="*/ 308 w 2081"/>
                <a:gd name="T1" fmla="*/ 811 h 2630"/>
                <a:gd name="T2" fmla="*/ 233 w 2081"/>
                <a:gd name="T3" fmla="*/ 863 h 2630"/>
                <a:gd name="T4" fmla="*/ 193 w 2081"/>
                <a:gd name="T5" fmla="*/ 947 h 2630"/>
                <a:gd name="T6" fmla="*/ 193 w 2081"/>
                <a:gd name="T7" fmla="*/ 1682 h 2630"/>
                <a:gd name="T8" fmla="*/ 233 w 2081"/>
                <a:gd name="T9" fmla="*/ 1766 h 2630"/>
                <a:gd name="T10" fmla="*/ 308 w 2081"/>
                <a:gd name="T11" fmla="*/ 1819 h 2630"/>
                <a:gd name="T12" fmla="*/ 833 w 2081"/>
                <a:gd name="T13" fmla="*/ 1831 h 2630"/>
                <a:gd name="T14" fmla="*/ 1891 w 2081"/>
                <a:gd name="T15" fmla="*/ 194 h 2630"/>
                <a:gd name="T16" fmla="*/ 1668 w 2081"/>
                <a:gd name="T17" fmla="*/ 236 h 2630"/>
                <a:gd name="T18" fmla="*/ 1459 w 2081"/>
                <a:gd name="T19" fmla="*/ 321 h 2630"/>
                <a:gd name="T20" fmla="*/ 1271 w 2081"/>
                <a:gd name="T21" fmla="*/ 446 h 2630"/>
                <a:gd name="T22" fmla="*/ 1111 w 2081"/>
                <a:gd name="T23" fmla="*/ 606 h 2630"/>
                <a:gd name="T24" fmla="*/ 1022 w 2081"/>
                <a:gd name="T25" fmla="*/ 1899 h 2630"/>
                <a:gd name="T26" fmla="*/ 1160 w 2081"/>
                <a:gd name="T27" fmla="*/ 2081 h 2630"/>
                <a:gd name="T28" fmla="*/ 1331 w 2081"/>
                <a:gd name="T29" fmla="*/ 2230 h 2630"/>
                <a:gd name="T30" fmla="*/ 1526 w 2081"/>
                <a:gd name="T31" fmla="*/ 2342 h 2630"/>
                <a:gd name="T32" fmla="*/ 1741 w 2081"/>
                <a:gd name="T33" fmla="*/ 2413 h 2630"/>
                <a:gd name="T34" fmla="*/ 1891 w 2081"/>
                <a:gd name="T35" fmla="*/ 194 h 2630"/>
                <a:gd name="T36" fmla="*/ 2028 w 2081"/>
                <a:gd name="T37" fmla="*/ 9 h 2630"/>
                <a:gd name="T38" fmla="*/ 2072 w 2081"/>
                <a:gd name="T39" fmla="*/ 54 h 2630"/>
                <a:gd name="T40" fmla="*/ 2081 w 2081"/>
                <a:gd name="T41" fmla="*/ 2535 h 2630"/>
                <a:gd name="T42" fmla="*/ 2060 w 2081"/>
                <a:gd name="T43" fmla="*/ 2594 h 2630"/>
                <a:gd name="T44" fmla="*/ 2008 w 2081"/>
                <a:gd name="T45" fmla="*/ 2627 h 2630"/>
                <a:gd name="T46" fmla="*/ 1810 w 2081"/>
                <a:gd name="T47" fmla="*/ 2617 h 2630"/>
                <a:gd name="T48" fmla="*/ 1556 w 2081"/>
                <a:gd name="T49" fmla="*/ 2558 h 2630"/>
                <a:gd name="T50" fmla="*/ 1319 w 2081"/>
                <a:gd name="T51" fmla="*/ 2448 h 2630"/>
                <a:gd name="T52" fmla="*/ 1128 w 2081"/>
                <a:gd name="T53" fmla="*/ 2312 h 2630"/>
                <a:gd name="T54" fmla="*/ 965 w 2081"/>
                <a:gd name="T55" fmla="*/ 2145 h 2630"/>
                <a:gd name="T56" fmla="*/ 371 w 2081"/>
                <a:gd name="T57" fmla="*/ 2019 h 2630"/>
                <a:gd name="T58" fmla="*/ 237 w 2081"/>
                <a:gd name="T59" fmla="*/ 1995 h 2630"/>
                <a:gd name="T60" fmla="*/ 124 w 2081"/>
                <a:gd name="T61" fmla="*/ 1926 h 2630"/>
                <a:gd name="T62" fmla="*/ 43 w 2081"/>
                <a:gd name="T63" fmla="*/ 1823 h 2630"/>
                <a:gd name="T64" fmla="*/ 3 w 2081"/>
                <a:gd name="T65" fmla="*/ 1696 h 2630"/>
                <a:gd name="T66" fmla="*/ 3 w 2081"/>
                <a:gd name="T67" fmla="*/ 933 h 2630"/>
                <a:gd name="T68" fmla="*/ 43 w 2081"/>
                <a:gd name="T69" fmla="*/ 805 h 2630"/>
                <a:gd name="T70" fmla="*/ 124 w 2081"/>
                <a:gd name="T71" fmla="*/ 703 h 2630"/>
                <a:gd name="T72" fmla="*/ 237 w 2081"/>
                <a:gd name="T73" fmla="*/ 634 h 2630"/>
                <a:gd name="T74" fmla="*/ 371 w 2081"/>
                <a:gd name="T75" fmla="*/ 610 h 2630"/>
                <a:gd name="T76" fmla="*/ 965 w 2081"/>
                <a:gd name="T77" fmla="*/ 484 h 2630"/>
                <a:gd name="T78" fmla="*/ 1128 w 2081"/>
                <a:gd name="T79" fmla="*/ 317 h 2630"/>
                <a:gd name="T80" fmla="*/ 1319 w 2081"/>
                <a:gd name="T81" fmla="*/ 182 h 2630"/>
                <a:gd name="T82" fmla="*/ 1556 w 2081"/>
                <a:gd name="T83" fmla="*/ 71 h 2630"/>
                <a:gd name="T84" fmla="*/ 1810 w 2081"/>
                <a:gd name="T85" fmla="*/ 11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1" h="2630">
                  <a:moveTo>
                    <a:pt x="371" y="799"/>
                  </a:moveTo>
                  <a:lnTo>
                    <a:pt x="338" y="802"/>
                  </a:lnTo>
                  <a:lnTo>
                    <a:pt x="308" y="811"/>
                  </a:lnTo>
                  <a:lnTo>
                    <a:pt x="279" y="824"/>
                  </a:lnTo>
                  <a:lnTo>
                    <a:pt x="254" y="842"/>
                  </a:lnTo>
                  <a:lnTo>
                    <a:pt x="233" y="863"/>
                  </a:lnTo>
                  <a:lnTo>
                    <a:pt x="215" y="889"/>
                  </a:lnTo>
                  <a:lnTo>
                    <a:pt x="202" y="917"/>
                  </a:lnTo>
                  <a:lnTo>
                    <a:pt x="193" y="947"/>
                  </a:lnTo>
                  <a:lnTo>
                    <a:pt x="190" y="980"/>
                  </a:lnTo>
                  <a:lnTo>
                    <a:pt x="190" y="1650"/>
                  </a:lnTo>
                  <a:lnTo>
                    <a:pt x="193" y="1682"/>
                  </a:lnTo>
                  <a:lnTo>
                    <a:pt x="202" y="1713"/>
                  </a:lnTo>
                  <a:lnTo>
                    <a:pt x="215" y="1741"/>
                  </a:lnTo>
                  <a:lnTo>
                    <a:pt x="233" y="1766"/>
                  </a:lnTo>
                  <a:lnTo>
                    <a:pt x="254" y="1787"/>
                  </a:lnTo>
                  <a:lnTo>
                    <a:pt x="279" y="1806"/>
                  </a:lnTo>
                  <a:lnTo>
                    <a:pt x="308" y="1819"/>
                  </a:lnTo>
                  <a:lnTo>
                    <a:pt x="338" y="1827"/>
                  </a:lnTo>
                  <a:lnTo>
                    <a:pt x="371" y="1831"/>
                  </a:lnTo>
                  <a:lnTo>
                    <a:pt x="833" y="1831"/>
                  </a:lnTo>
                  <a:lnTo>
                    <a:pt x="833" y="799"/>
                  </a:lnTo>
                  <a:lnTo>
                    <a:pt x="371" y="799"/>
                  </a:lnTo>
                  <a:close/>
                  <a:moveTo>
                    <a:pt x="1891" y="194"/>
                  </a:moveTo>
                  <a:lnTo>
                    <a:pt x="1816" y="203"/>
                  </a:lnTo>
                  <a:lnTo>
                    <a:pt x="1741" y="217"/>
                  </a:lnTo>
                  <a:lnTo>
                    <a:pt x="1668" y="236"/>
                  </a:lnTo>
                  <a:lnTo>
                    <a:pt x="1597" y="260"/>
                  </a:lnTo>
                  <a:lnTo>
                    <a:pt x="1526" y="288"/>
                  </a:lnTo>
                  <a:lnTo>
                    <a:pt x="1459" y="321"/>
                  </a:lnTo>
                  <a:lnTo>
                    <a:pt x="1394" y="359"/>
                  </a:lnTo>
                  <a:lnTo>
                    <a:pt x="1331" y="400"/>
                  </a:lnTo>
                  <a:lnTo>
                    <a:pt x="1271" y="446"/>
                  </a:lnTo>
                  <a:lnTo>
                    <a:pt x="1214" y="495"/>
                  </a:lnTo>
                  <a:lnTo>
                    <a:pt x="1160" y="549"/>
                  </a:lnTo>
                  <a:lnTo>
                    <a:pt x="1111" y="606"/>
                  </a:lnTo>
                  <a:lnTo>
                    <a:pt x="1064" y="667"/>
                  </a:lnTo>
                  <a:lnTo>
                    <a:pt x="1022" y="731"/>
                  </a:lnTo>
                  <a:lnTo>
                    <a:pt x="1022" y="1899"/>
                  </a:lnTo>
                  <a:lnTo>
                    <a:pt x="1064" y="1963"/>
                  </a:lnTo>
                  <a:lnTo>
                    <a:pt x="1111" y="2023"/>
                  </a:lnTo>
                  <a:lnTo>
                    <a:pt x="1160" y="2081"/>
                  </a:lnTo>
                  <a:lnTo>
                    <a:pt x="1214" y="2135"/>
                  </a:lnTo>
                  <a:lnTo>
                    <a:pt x="1271" y="2184"/>
                  </a:lnTo>
                  <a:lnTo>
                    <a:pt x="1331" y="2230"/>
                  </a:lnTo>
                  <a:lnTo>
                    <a:pt x="1394" y="2272"/>
                  </a:lnTo>
                  <a:lnTo>
                    <a:pt x="1459" y="2309"/>
                  </a:lnTo>
                  <a:lnTo>
                    <a:pt x="1526" y="2342"/>
                  </a:lnTo>
                  <a:lnTo>
                    <a:pt x="1597" y="2370"/>
                  </a:lnTo>
                  <a:lnTo>
                    <a:pt x="1668" y="2395"/>
                  </a:lnTo>
                  <a:lnTo>
                    <a:pt x="1741" y="2413"/>
                  </a:lnTo>
                  <a:lnTo>
                    <a:pt x="1816" y="2428"/>
                  </a:lnTo>
                  <a:lnTo>
                    <a:pt x="1891" y="2436"/>
                  </a:lnTo>
                  <a:lnTo>
                    <a:pt x="1891" y="194"/>
                  </a:lnTo>
                  <a:close/>
                  <a:moveTo>
                    <a:pt x="1986" y="0"/>
                  </a:moveTo>
                  <a:lnTo>
                    <a:pt x="2008" y="2"/>
                  </a:lnTo>
                  <a:lnTo>
                    <a:pt x="2028" y="9"/>
                  </a:lnTo>
                  <a:lnTo>
                    <a:pt x="2046" y="21"/>
                  </a:lnTo>
                  <a:lnTo>
                    <a:pt x="2060" y="36"/>
                  </a:lnTo>
                  <a:lnTo>
                    <a:pt x="2072" y="54"/>
                  </a:lnTo>
                  <a:lnTo>
                    <a:pt x="2079" y="73"/>
                  </a:lnTo>
                  <a:lnTo>
                    <a:pt x="2081" y="95"/>
                  </a:lnTo>
                  <a:lnTo>
                    <a:pt x="2081" y="2535"/>
                  </a:lnTo>
                  <a:lnTo>
                    <a:pt x="2079" y="2557"/>
                  </a:lnTo>
                  <a:lnTo>
                    <a:pt x="2072" y="2576"/>
                  </a:lnTo>
                  <a:lnTo>
                    <a:pt x="2060" y="2594"/>
                  </a:lnTo>
                  <a:lnTo>
                    <a:pt x="2046" y="2608"/>
                  </a:lnTo>
                  <a:lnTo>
                    <a:pt x="2028" y="2619"/>
                  </a:lnTo>
                  <a:lnTo>
                    <a:pt x="2008" y="2627"/>
                  </a:lnTo>
                  <a:lnTo>
                    <a:pt x="1986" y="2630"/>
                  </a:lnTo>
                  <a:lnTo>
                    <a:pt x="1898" y="2627"/>
                  </a:lnTo>
                  <a:lnTo>
                    <a:pt x="1810" y="2617"/>
                  </a:lnTo>
                  <a:lnTo>
                    <a:pt x="1725" y="2603"/>
                  </a:lnTo>
                  <a:lnTo>
                    <a:pt x="1640" y="2583"/>
                  </a:lnTo>
                  <a:lnTo>
                    <a:pt x="1556" y="2558"/>
                  </a:lnTo>
                  <a:lnTo>
                    <a:pt x="1475" y="2527"/>
                  </a:lnTo>
                  <a:lnTo>
                    <a:pt x="1395" y="2491"/>
                  </a:lnTo>
                  <a:lnTo>
                    <a:pt x="1319" y="2448"/>
                  </a:lnTo>
                  <a:lnTo>
                    <a:pt x="1252" y="2407"/>
                  </a:lnTo>
                  <a:lnTo>
                    <a:pt x="1188" y="2362"/>
                  </a:lnTo>
                  <a:lnTo>
                    <a:pt x="1128" y="2312"/>
                  </a:lnTo>
                  <a:lnTo>
                    <a:pt x="1071" y="2260"/>
                  </a:lnTo>
                  <a:lnTo>
                    <a:pt x="1016" y="2204"/>
                  </a:lnTo>
                  <a:lnTo>
                    <a:pt x="965" y="2145"/>
                  </a:lnTo>
                  <a:lnTo>
                    <a:pt x="918" y="2084"/>
                  </a:lnTo>
                  <a:lnTo>
                    <a:pt x="874" y="2019"/>
                  </a:lnTo>
                  <a:lnTo>
                    <a:pt x="371" y="2019"/>
                  </a:lnTo>
                  <a:lnTo>
                    <a:pt x="324" y="2016"/>
                  </a:lnTo>
                  <a:lnTo>
                    <a:pt x="279" y="2008"/>
                  </a:lnTo>
                  <a:lnTo>
                    <a:pt x="237" y="1995"/>
                  </a:lnTo>
                  <a:lnTo>
                    <a:pt x="196" y="1976"/>
                  </a:lnTo>
                  <a:lnTo>
                    <a:pt x="159" y="1953"/>
                  </a:lnTo>
                  <a:lnTo>
                    <a:pt x="124" y="1926"/>
                  </a:lnTo>
                  <a:lnTo>
                    <a:pt x="94" y="1896"/>
                  </a:lnTo>
                  <a:lnTo>
                    <a:pt x="66" y="1860"/>
                  </a:lnTo>
                  <a:lnTo>
                    <a:pt x="43" y="1823"/>
                  </a:lnTo>
                  <a:lnTo>
                    <a:pt x="25" y="1783"/>
                  </a:lnTo>
                  <a:lnTo>
                    <a:pt x="11" y="1741"/>
                  </a:lnTo>
                  <a:lnTo>
                    <a:pt x="3" y="1696"/>
                  </a:lnTo>
                  <a:lnTo>
                    <a:pt x="0" y="1650"/>
                  </a:lnTo>
                  <a:lnTo>
                    <a:pt x="0" y="980"/>
                  </a:lnTo>
                  <a:lnTo>
                    <a:pt x="3" y="933"/>
                  </a:lnTo>
                  <a:lnTo>
                    <a:pt x="11" y="889"/>
                  </a:lnTo>
                  <a:lnTo>
                    <a:pt x="25" y="846"/>
                  </a:lnTo>
                  <a:lnTo>
                    <a:pt x="43" y="805"/>
                  </a:lnTo>
                  <a:lnTo>
                    <a:pt x="66" y="768"/>
                  </a:lnTo>
                  <a:lnTo>
                    <a:pt x="94" y="734"/>
                  </a:lnTo>
                  <a:lnTo>
                    <a:pt x="124" y="703"/>
                  </a:lnTo>
                  <a:lnTo>
                    <a:pt x="159" y="677"/>
                  </a:lnTo>
                  <a:lnTo>
                    <a:pt x="196" y="653"/>
                  </a:lnTo>
                  <a:lnTo>
                    <a:pt x="237" y="634"/>
                  </a:lnTo>
                  <a:lnTo>
                    <a:pt x="279" y="621"/>
                  </a:lnTo>
                  <a:lnTo>
                    <a:pt x="324" y="613"/>
                  </a:lnTo>
                  <a:lnTo>
                    <a:pt x="371" y="610"/>
                  </a:lnTo>
                  <a:lnTo>
                    <a:pt x="874" y="610"/>
                  </a:lnTo>
                  <a:lnTo>
                    <a:pt x="918" y="546"/>
                  </a:lnTo>
                  <a:lnTo>
                    <a:pt x="965" y="484"/>
                  </a:lnTo>
                  <a:lnTo>
                    <a:pt x="1016" y="425"/>
                  </a:lnTo>
                  <a:lnTo>
                    <a:pt x="1071" y="369"/>
                  </a:lnTo>
                  <a:lnTo>
                    <a:pt x="1128" y="317"/>
                  </a:lnTo>
                  <a:lnTo>
                    <a:pt x="1188" y="268"/>
                  </a:lnTo>
                  <a:lnTo>
                    <a:pt x="1252" y="223"/>
                  </a:lnTo>
                  <a:lnTo>
                    <a:pt x="1319" y="182"/>
                  </a:lnTo>
                  <a:lnTo>
                    <a:pt x="1395" y="139"/>
                  </a:lnTo>
                  <a:lnTo>
                    <a:pt x="1475" y="103"/>
                  </a:lnTo>
                  <a:lnTo>
                    <a:pt x="1556" y="71"/>
                  </a:lnTo>
                  <a:lnTo>
                    <a:pt x="1640" y="46"/>
                  </a:lnTo>
                  <a:lnTo>
                    <a:pt x="1725" y="26"/>
                  </a:lnTo>
                  <a:lnTo>
                    <a:pt x="1810" y="11"/>
                  </a:lnTo>
                  <a:lnTo>
                    <a:pt x="1898" y="3"/>
                  </a:lnTo>
                  <a:lnTo>
                    <a:pt x="1986"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0" name="Freeform 42"/>
            <p:cNvSpPr/>
            <p:nvPr/>
          </p:nvSpPr>
          <p:spPr bwMode="auto">
            <a:xfrm>
              <a:off x="5718175" y="2074863"/>
              <a:ext cx="85725" cy="238125"/>
            </a:xfrm>
            <a:custGeom>
              <a:avLst/>
              <a:gdLst>
                <a:gd name="T0" fmla="*/ 110 w 534"/>
                <a:gd name="T1" fmla="*/ 1 h 1504"/>
                <a:gd name="T2" fmla="*/ 149 w 534"/>
                <a:gd name="T3" fmla="*/ 17 h 1504"/>
                <a:gd name="T4" fmla="*/ 254 w 534"/>
                <a:gd name="T5" fmla="*/ 101 h 1504"/>
                <a:gd name="T6" fmla="*/ 342 w 534"/>
                <a:gd name="T7" fmla="*/ 199 h 1504"/>
                <a:gd name="T8" fmla="*/ 416 w 534"/>
                <a:gd name="T9" fmla="*/ 309 h 1504"/>
                <a:gd name="T10" fmla="*/ 473 w 534"/>
                <a:gd name="T11" fmla="*/ 428 h 1504"/>
                <a:gd name="T12" fmla="*/ 511 w 534"/>
                <a:gd name="T13" fmla="*/ 554 h 1504"/>
                <a:gd name="T14" fmla="*/ 531 w 534"/>
                <a:gd name="T15" fmla="*/ 685 h 1504"/>
                <a:gd name="T16" fmla="*/ 531 w 534"/>
                <a:gd name="T17" fmla="*/ 819 h 1504"/>
                <a:gd name="T18" fmla="*/ 511 w 534"/>
                <a:gd name="T19" fmla="*/ 951 h 1504"/>
                <a:gd name="T20" fmla="*/ 473 w 534"/>
                <a:gd name="T21" fmla="*/ 1077 h 1504"/>
                <a:gd name="T22" fmla="*/ 416 w 534"/>
                <a:gd name="T23" fmla="*/ 1194 h 1504"/>
                <a:gd name="T24" fmla="*/ 342 w 534"/>
                <a:gd name="T25" fmla="*/ 1304 h 1504"/>
                <a:gd name="T26" fmla="*/ 254 w 534"/>
                <a:gd name="T27" fmla="*/ 1402 h 1504"/>
                <a:gd name="T28" fmla="*/ 149 w 534"/>
                <a:gd name="T29" fmla="*/ 1486 h 1504"/>
                <a:gd name="T30" fmla="*/ 114 w 534"/>
                <a:gd name="T31" fmla="*/ 1502 h 1504"/>
                <a:gd name="T32" fmla="*/ 77 w 534"/>
                <a:gd name="T33" fmla="*/ 1502 h 1504"/>
                <a:gd name="T34" fmla="*/ 44 w 534"/>
                <a:gd name="T35" fmla="*/ 1488 h 1504"/>
                <a:gd name="T36" fmla="*/ 17 w 534"/>
                <a:gd name="T37" fmla="*/ 1462 h 1504"/>
                <a:gd name="T38" fmla="*/ 1 w 534"/>
                <a:gd name="T39" fmla="*/ 1423 h 1504"/>
                <a:gd name="T40" fmla="*/ 4 w 534"/>
                <a:gd name="T41" fmla="*/ 1382 h 1504"/>
                <a:gd name="T42" fmla="*/ 24 w 534"/>
                <a:gd name="T43" fmla="*/ 1345 h 1504"/>
                <a:gd name="T44" fmla="*/ 90 w 534"/>
                <a:gd name="T45" fmla="*/ 1292 h 1504"/>
                <a:gd name="T46" fmla="*/ 178 w 534"/>
                <a:gd name="T47" fmla="*/ 1206 h 1504"/>
                <a:gd name="T48" fmla="*/ 248 w 534"/>
                <a:gd name="T49" fmla="*/ 1105 h 1504"/>
                <a:gd name="T50" fmla="*/ 301 w 534"/>
                <a:gd name="T51" fmla="*/ 994 h 1504"/>
                <a:gd name="T52" fmla="*/ 333 w 534"/>
                <a:gd name="T53" fmla="*/ 876 h 1504"/>
                <a:gd name="T54" fmla="*/ 343 w 534"/>
                <a:gd name="T55" fmla="*/ 752 h 1504"/>
                <a:gd name="T56" fmla="*/ 333 w 534"/>
                <a:gd name="T57" fmla="*/ 628 h 1504"/>
                <a:gd name="T58" fmla="*/ 301 w 534"/>
                <a:gd name="T59" fmla="*/ 510 h 1504"/>
                <a:gd name="T60" fmla="*/ 248 w 534"/>
                <a:gd name="T61" fmla="*/ 398 h 1504"/>
                <a:gd name="T62" fmla="*/ 178 w 534"/>
                <a:gd name="T63" fmla="*/ 298 h 1504"/>
                <a:gd name="T64" fmla="*/ 90 w 534"/>
                <a:gd name="T65" fmla="*/ 211 h 1504"/>
                <a:gd name="T66" fmla="*/ 24 w 534"/>
                <a:gd name="T67" fmla="*/ 158 h 1504"/>
                <a:gd name="T68" fmla="*/ 3 w 534"/>
                <a:gd name="T69" fmla="*/ 122 h 1504"/>
                <a:gd name="T70" fmla="*/ 0 w 534"/>
                <a:gd name="T71" fmla="*/ 81 h 1504"/>
                <a:gd name="T72" fmla="*/ 17 w 534"/>
                <a:gd name="T73" fmla="*/ 41 h 1504"/>
                <a:gd name="T74" fmla="*/ 49 w 534"/>
                <a:gd name="T75" fmla="*/ 12 h 1504"/>
                <a:gd name="T76" fmla="*/ 88 w 534"/>
                <a:gd name="T77"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1504">
                  <a:moveTo>
                    <a:pt x="88" y="0"/>
                  </a:moveTo>
                  <a:lnTo>
                    <a:pt x="110" y="1"/>
                  </a:lnTo>
                  <a:lnTo>
                    <a:pt x="130" y="6"/>
                  </a:lnTo>
                  <a:lnTo>
                    <a:pt x="149" y="17"/>
                  </a:lnTo>
                  <a:lnTo>
                    <a:pt x="203" y="58"/>
                  </a:lnTo>
                  <a:lnTo>
                    <a:pt x="254" y="101"/>
                  </a:lnTo>
                  <a:lnTo>
                    <a:pt x="300" y="149"/>
                  </a:lnTo>
                  <a:lnTo>
                    <a:pt x="342" y="199"/>
                  </a:lnTo>
                  <a:lnTo>
                    <a:pt x="381" y="253"/>
                  </a:lnTo>
                  <a:lnTo>
                    <a:pt x="416" y="309"/>
                  </a:lnTo>
                  <a:lnTo>
                    <a:pt x="447" y="367"/>
                  </a:lnTo>
                  <a:lnTo>
                    <a:pt x="473" y="428"/>
                  </a:lnTo>
                  <a:lnTo>
                    <a:pt x="494" y="490"/>
                  </a:lnTo>
                  <a:lnTo>
                    <a:pt x="511" y="554"/>
                  </a:lnTo>
                  <a:lnTo>
                    <a:pt x="523" y="619"/>
                  </a:lnTo>
                  <a:lnTo>
                    <a:pt x="531" y="685"/>
                  </a:lnTo>
                  <a:lnTo>
                    <a:pt x="534" y="752"/>
                  </a:lnTo>
                  <a:lnTo>
                    <a:pt x="531" y="819"/>
                  </a:lnTo>
                  <a:lnTo>
                    <a:pt x="523" y="886"/>
                  </a:lnTo>
                  <a:lnTo>
                    <a:pt x="511" y="951"/>
                  </a:lnTo>
                  <a:lnTo>
                    <a:pt x="494" y="1014"/>
                  </a:lnTo>
                  <a:lnTo>
                    <a:pt x="473" y="1077"/>
                  </a:lnTo>
                  <a:lnTo>
                    <a:pt x="447" y="1137"/>
                  </a:lnTo>
                  <a:lnTo>
                    <a:pt x="416" y="1194"/>
                  </a:lnTo>
                  <a:lnTo>
                    <a:pt x="381" y="1251"/>
                  </a:lnTo>
                  <a:lnTo>
                    <a:pt x="342" y="1304"/>
                  </a:lnTo>
                  <a:lnTo>
                    <a:pt x="300" y="1354"/>
                  </a:lnTo>
                  <a:lnTo>
                    <a:pt x="254" y="1402"/>
                  </a:lnTo>
                  <a:lnTo>
                    <a:pt x="203" y="1446"/>
                  </a:lnTo>
                  <a:lnTo>
                    <a:pt x="149" y="1486"/>
                  </a:lnTo>
                  <a:lnTo>
                    <a:pt x="133" y="1495"/>
                  </a:lnTo>
                  <a:lnTo>
                    <a:pt x="114" y="1502"/>
                  </a:lnTo>
                  <a:lnTo>
                    <a:pt x="95" y="1504"/>
                  </a:lnTo>
                  <a:lnTo>
                    <a:pt x="77" y="1502"/>
                  </a:lnTo>
                  <a:lnTo>
                    <a:pt x="59" y="1497"/>
                  </a:lnTo>
                  <a:lnTo>
                    <a:pt x="44" y="1488"/>
                  </a:lnTo>
                  <a:lnTo>
                    <a:pt x="29" y="1477"/>
                  </a:lnTo>
                  <a:lnTo>
                    <a:pt x="17" y="1462"/>
                  </a:lnTo>
                  <a:lnTo>
                    <a:pt x="7" y="1443"/>
                  </a:lnTo>
                  <a:lnTo>
                    <a:pt x="1" y="1423"/>
                  </a:lnTo>
                  <a:lnTo>
                    <a:pt x="0" y="1402"/>
                  </a:lnTo>
                  <a:lnTo>
                    <a:pt x="4" y="1382"/>
                  </a:lnTo>
                  <a:lnTo>
                    <a:pt x="12" y="1362"/>
                  </a:lnTo>
                  <a:lnTo>
                    <a:pt x="24" y="1345"/>
                  </a:lnTo>
                  <a:lnTo>
                    <a:pt x="41" y="1330"/>
                  </a:lnTo>
                  <a:lnTo>
                    <a:pt x="90" y="1292"/>
                  </a:lnTo>
                  <a:lnTo>
                    <a:pt x="137" y="1251"/>
                  </a:lnTo>
                  <a:lnTo>
                    <a:pt x="178" y="1206"/>
                  </a:lnTo>
                  <a:lnTo>
                    <a:pt x="215" y="1156"/>
                  </a:lnTo>
                  <a:lnTo>
                    <a:pt x="248" y="1105"/>
                  </a:lnTo>
                  <a:lnTo>
                    <a:pt x="277" y="1051"/>
                  </a:lnTo>
                  <a:lnTo>
                    <a:pt x="301" y="994"/>
                  </a:lnTo>
                  <a:lnTo>
                    <a:pt x="320" y="936"/>
                  </a:lnTo>
                  <a:lnTo>
                    <a:pt x="333" y="876"/>
                  </a:lnTo>
                  <a:lnTo>
                    <a:pt x="341" y="814"/>
                  </a:lnTo>
                  <a:lnTo>
                    <a:pt x="343" y="752"/>
                  </a:lnTo>
                  <a:lnTo>
                    <a:pt x="341" y="689"/>
                  </a:lnTo>
                  <a:lnTo>
                    <a:pt x="333" y="628"/>
                  </a:lnTo>
                  <a:lnTo>
                    <a:pt x="320" y="567"/>
                  </a:lnTo>
                  <a:lnTo>
                    <a:pt x="301" y="510"/>
                  </a:lnTo>
                  <a:lnTo>
                    <a:pt x="277" y="453"/>
                  </a:lnTo>
                  <a:lnTo>
                    <a:pt x="248" y="398"/>
                  </a:lnTo>
                  <a:lnTo>
                    <a:pt x="215" y="347"/>
                  </a:lnTo>
                  <a:lnTo>
                    <a:pt x="178" y="298"/>
                  </a:lnTo>
                  <a:lnTo>
                    <a:pt x="137" y="253"/>
                  </a:lnTo>
                  <a:lnTo>
                    <a:pt x="90" y="211"/>
                  </a:lnTo>
                  <a:lnTo>
                    <a:pt x="41" y="172"/>
                  </a:lnTo>
                  <a:lnTo>
                    <a:pt x="24" y="158"/>
                  </a:lnTo>
                  <a:lnTo>
                    <a:pt x="12" y="141"/>
                  </a:lnTo>
                  <a:lnTo>
                    <a:pt x="3" y="122"/>
                  </a:lnTo>
                  <a:lnTo>
                    <a:pt x="0" y="101"/>
                  </a:lnTo>
                  <a:lnTo>
                    <a:pt x="0" y="81"/>
                  </a:lnTo>
                  <a:lnTo>
                    <a:pt x="7" y="60"/>
                  </a:lnTo>
                  <a:lnTo>
                    <a:pt x="17" y="41"/>
                  </a:lnTo>
                  <a:lnTo>
                    <a:pt x="31" y="24"/>
                  </a:lnTo>
                  <a:lnTo>
                    <a:pt x="49" y="12"/>
                  </a:lnTo>
                  <a:lnTo>
                    <a:pt x="69" y="4"/>
                  </a:lnTo>
                  <a:lnTo>
                    <a:pt x="88"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43"/>
            <p:cNvSpPr/>
            <p:nvPr/>
          </p:nvSpPr>
          <p:spPr bwMode="auto">
            <a:xfrm>
              <a:off x="5776913" y="2011363"/>
              <a:ext cx="117475" cy="363538"/>
            </a:xfrm>
            <a:custGeom>
              <a:avLst/>
              <a:gdLst>
                <a:gd name="T0" fmla="*/ 110 w 739"/>
                <a:gd name="T1" fmla="*/ 0 h 2286"/>
                <a:gd name="T2" fmla="*/ 149 w 739"/>
                <a:gd name="T3" fmla="*/ 17 h 2286"/>
                <a:gd name="T4" fmla="*/ 280 w 739"/>
                <a:gd name="T5" fmla="*/ 121 h 2286"/>
                <a:gd name="T6" fmla="*/ 397 w 739"/>
                <a:gd name="T7" fmla="*/ 239 h 2286"/>
                <a:gd name="T8" fmla="*/ 498 w 739"/>
                <a:gd name="T9" fmla="*/ 367 h 2286"/>
                <a:gd name="T10" fmla="*/ 583 w 739"/>
                <a:gd name="T11" fmla="*/ 508 h 2286"/>
                <a:gd name="T12" fmla="*/ 650 w 739"/>
                <a:gd name="T13" fmla="*/ 657 h 2286"/>
                <a:gd name="T14" fmla="*/ 699 w 739"/>
                <a:gd name="T15" fmla="*/ 814 h 2286"/>
                <a:gd name="T16" fmla="*/ 729 w 739"/>
                <a:gd name="T17" fmla="*/ 977 h 2286"/>
                <a:gd name="T18" fmla="*/ 739 w 739"/>
                <a:gd name="T19" fmla="*/ 1143 h 2286"/>
                <a:gd name="T20" fmla="*/ 729 w 739"/>
                <a:gd name="T21" fmla="*/ 1310 h 2286"/>
                <a:gd name="T22" fmla="*/ 699 w 739"/>
                <a:gd name="T23" fmla="*/ 1472 h 2286"/>
                <a:gd name="T24" fmla="*/ 650 w 739"/>
                <a:gd name="T25" fmla="*/ 1629 h 2286"/>
                <a:gd name="T26" fmla="*/ 583 w 739"/>
                <a:gd name="T27" fmla="*/ 1778 h 2286"/>
                <a:gd name="T28" fmla="*/ 498 w 739"/>
                <a:gd name="T29" fmla="*/ 1918 h 2286"/>
                <a:gd name="T30" fmla="*/ 397 w 739"/>
                <a:gd name="T31" fmla="*/ 2048 h 2286"/>
                <a:gd name="T32" fmla="*/ 280 w 739"/>
                <a:gd name="T33" fmla="*/ 2166 h 2286"/>
                <a:gd name="T34" fmla="*/ 149 w 739"/>
                <a:gd name="T35" fmla="*/ 2269 h 2286"/>
                <a:gd name="T36" fmla="*/ 114 w 739"/>
                <a:gd name="T37" fmla="*/ 2285 h 2286"/>
                <a:gd name="T38" fmla="*/ 77 w 739"/>
                <a:gd name="T39" fmla="*/ 2285 h 2286"/>
                <a:gd name="T40" fmla="*/ 44 w 739"/>
                <a:gd name="T41" fmla="*/ 2271 h 2286"/>
                <a:gd name="T42" fmla="*/ 17 w 739"/>
                <a:gd name="T43" fmla="*/ 2245 h 2286"/>
                <a:gd name="T44" fmla="*/ 1 w 739"/>
                <a:gd name="T45" fmla="*/ 2206 h 2286"/>
                <a:gd name="T46" fmla="*/ 4 w 739"/>
                <a:gd name="T47" fmla="*/ 2165 h 2286"/>
                <a:gd name="T48" fmla="*/ 24 w 739"/>
                <a:gd name="T49" fmla="*/ 2128 h 2286"/>
                <a:gd name="T50" fmla="*/ 102 w 739"/>
                <a:gd name="T51" fmla="*/ 2067 h 2286"/>
                <a:gd name="T52" fmla="*/ 216 w 739"/>
                <a:gd name="T53" fmla="*/ 1965 h 2286"/>
                <a:gd name="T54" fmla="*/ 314 w 739"/>
                <a:gd name="T55" fmla="*/ 1849 h 2286"/>
                <a:gd name="T56" fmla="*/ 396 w 739"/>
                <a:gd name="T57" fmla="*/ 1724 h 2286"/>
                <a:gd name="T58" fmla="*/ 462 w 739"/>
                <a:gd name="T59" fmla="*/ 1587 h 2286"/>
                <a:gd name="T60" fmla="*/ 510 w 739"/>
                <a:gd name="T61" fmla="*/ 1445 h 2286"/>
                <a:gd name="T62" fmla="*/ 540 w 739"/>
                <a:gd name="T63" fmla="*/ 1296 h 2286"/>
                <a:gd name="T64" fmla="*/ 549 w 739"/>
                <a:gd name="T65" fmla="*/ 1143 h 2286"/>
                <a:gd name="T66" fmla="*/ 540 w 739"/>
                <a:gd name="T67" fmla="*/ 990 h 2286"/>
                <a:gd name="T68" fmla="*/ 510 w 739"/>
                <a:gd name="T69" fmla="*/ 842 h 2286"/>
                <a:gd name="T70" fmla="*/ 462 w 739"/>
                <a:gd name="T71" fmla="*/ 698 h 2286"/>
                <a:gd name="T72" fmla="*/ 396 w 739"/>
                <a:gd name="T73" fmla="*/ 563 h 2286"/>
                <a:gd name="T74" fmla="*/ 314 w 739"/>
                <a:gd name="T75" fmla="*/ 437 h 2286"/>
                <a:gd name="T76" fmla="*/ 216 w 739"/>
                <a:gd name="T77" fmla="*/ 322 h 2286"/>
                <a:gd name="T78" fmla="*/ 102 w 739"/>
                <a:gd name="T79" fmla="*/ 219 h 2286"/>
                <a:gd name="T80" fmla="*/ 24 w 739"/>
                <a:gd name="T81" fmla="*/ 158 h 2286"/>
                <a:gd name="T82" fmla="*/ 3 w 739"/>
                <a:gd name="T83" fmla="*/ 122 h 2286"/>
                <a:gd name="T84" fmla="*/ 1 w 739"/>
                <a:gd name="T85" fmla="*/ 81 h 2286"/>
                <a:gd name="T86" fmla="*/ 17 w 739"/>
                <a:gd name="T87" fmla="*/ 41 h 2286"/>
                <a:gd name="T88" fmla="*/ 49 w 739"/>
                <a:gd name="T89" fmla="*/ 12 h 2286"/>
                <a:gd name="T90" fmla="*/ 89 w 739"/>
                <a:gd name="T91" fmla="*/ 0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2286">
                  <a:moveTo>
                    <a:pt x="89" y="0"/>
                  </a:moveTo>
                  <a:lnTo>
                    <a:pt x="110" y="0"/>
                  </a:lnTo>
                  <a:lnTo>
                    <a:pt x="130" y="6"/>
                  </a:lnTo>
                  <a:lnTo>
                    <a:pt x="149" y="17"/>
                  </a:lnTo>
                  <a:lnTo>
                    <a:pt x="217" y="67"/>
                  </a:lnTo>
                  <a:lnTo>
                    <a:pt x="280" y="121"/>
                  </a:lnTo>
                  <a:lnTo>
                    <a:pt x="341" y="178"/>
                  </a:lnTo>
                  <a:lnTo>
                    <a:pt x="397" y="239"/>
                  </a:lnTo>
                  <a:lnTo>
                    <a:pt x="450" y="301"/>
                  </a:lnTo>
                  <a:lnTo>
                    <a:pt x="498" y="367"/>
                  </a:lnTo>
                  <a:lnTo>
                    <a:pt x="543" y="437"/>
                  </a:lnTo>
                  <a:lnTo>
                    <a:pt x="583" y="508"/>
                  </a:lnTo>
                  <a:lnTo>
                    <a:pt x="618" y="582"/>
                  </a:lnTo>
                  <a:lnTo>
                    <a:pt x="650" y="657"/>
                  </a:lnTo>
                  <a:lnTo>
                    <a:pt x="677" y="735"/>
                  </a:lnTo>
                  <a:lnTo>
                    <a:pt x="699" y="814"/>
                  </a:lnTo>
                  <a:lnTo>
                    <a:pt x="716" y="894"/>
                  </a:lnTo>
                  <a:lnTo>
                    <a:pt x="729" y="977"/>
                  </a:lnTo>
                  <a:lnTo>
                    <a:pt x="737" y="1059"/>
                  </a:lnTo>
                  <a:lnTo>
                    <a:pt x="739" y="1143"/>
                  </a:lnTo>
                  <a:lnTo>
                    <a:pt x="737" y="1226"/>
                  </a:lnTo>
                  <a:lnTo>
                    <a:pt x="729" y="1310"/>
                  </a:lnTo>
                  <a:lnTo>
                    <a:pt x="716" y="1391"/>
                  </a:lnTo>
                  <a:lnTo>
                    <a:pt x="699" y="1472"/>
                  </a:lnTo>
                  <a:lnTo>
                    <a:pt x="677" y="1551"/>
                  </a:lnTo>
                  <a:lnTo>
                    <a:pt x="650" y="1629"/>
                  </a:lnTo>
                  <a:lnTo>
                    <a:pt x="618" y="1704"/>
                  </a:lnTo>
                  <a:lnTo>
                    <a:pt x="583" y="1778"/>
                  </a:lnTo>
                  <a:lnTo>
                    <a:pt x="543" y="1849"/>
                  </a:lnTo>
                  <a:lnTo>
                    <a:pt x="498" y="1918"/>
                  </a:lnTo>
                  <a:lnTo>
                    <a:pt x="450" y="1984"/>
                  </a:lnTo>
                  <a:lnTo>
                    <a:pt x="397" y="2048"/>
                  </a:lnTo>
                  <a:lnTo>
                    <a:pt x="340" y="2108"/>
                  </a:lnTo>
                  <a:lnTo>
                    <a:pt x="280" y="2166"/>
                  </a:lnTo>
                  <a:lnTo>
                    <a:pt x="216" y="2220"/>
                  </a:lnTo>
                  <a:lnTo>
                    <a:pt x="149" y="2269"/>
                  </a:lnTo>
                  <a:lnTo>
                    <a:pt x="132" y="2278"/>
                  </a:lnTo>
                  <a:lnTo>
                    <a:pt x="114" y="2285"/>
                  </a:lnTo>
                  <a:lnTo>
                    <a:pt x="95" y="2286"/>
                  </a:lnTo>
                  <a:lnTo>
                    <a:pt x="77" y="2285"/>
                  </a:lnTo>
                  <a:lnTo>
                    <a:pt x="60" y="2279"/>
                  </a:lnTo>
                  <a:lnTo>
                    <a:pt x="44" y="2271"/>
                  </a:lnTo>
                  <a:lnTo>
                    <a:pt x="29" y="2260"/>
                  </a:lnTo>
                  <a:lnTo>
                    <a:pt x="17" y="2245"/>
                  </a:lnTo>
                  <a:lnTo>
                    <a:pt x="6" y="2226"/>
                  </a:lnTo>
                  <a:lnTo>
                    <a:pt x="1" y="2206"/>
                  </a:lnTo>
                  <a:lnTo>
                    <a:pt x="0" y="2184"/>
                  </a:lnTo>
                  <a:lnTo>
                    <a:pt x="4" y="2165"/>
                  </a:lnTo>
                  <a:lnTo>
                    <a:pt x="13" y="2145"/>
                  </a:lnTo>
                  <a:lnTo>
                    <a:pt x="24" y="2128"/>
                  </a:lnTo>
                  <a:lnTo>
                    <a:pt x="40" y="2113"/>
                  </a:lnTo>
                  <a:lnTo>
                    <a:pt x="102" y="2067"/>
                  </a:lnTo>
                  <a:lnTo>
                    <a:pt x="161" y="2017"/>
                  </a:lnTo>
                  <a:lnTo>
                    <a:pt x="216" y="1965"/>
                  </a:lnTo>
                  <a:lnTo>
                    <a:pt x="267" y="1908"/>
                  </a:lnTo>
                  <a:lnTo>
                    <a:pt x="314" y="1849"/>
                  </a:lnTo>
                  <a:lnTo>
                    <a:pt x="358" y="1787"/>
                  </a:lnTo>
                  <a:lnTo>
                    <a:pt x="396" y="1724"/>
                  </a:lnTo>
                  <a:lnTo>
                    <a:pt x="431" y="1656"/>
                  </a:lnTo>
                  <a:lnTo>
                    <a:pt x="462" y="1587"/>
                  </a:lnTo>
                  <a:lnTo>
                    <a:pt x="488" y="1517"/>
                  </a:lnTo>
                  <a:lnTo>
                    <a:pt x="510" y="1445"/>
                  </a:lnTo>
                  <a:lnTo>
                    <a:pt x="527" y="1371"/>
                  </a:lnTo>
                  <a:lnTo>
                    <a:pt x="540" y="1296"/>
                  </a:lnTo>
                  <a:lnTo>
                    <a:pt x="547" y="1220"/>
                  </a:lnTo>
                  <a:lnTo>
                    <a:pt x="549" y="1143"/>
                  </a:lnTo>
                  <a:lnTo>
                    <a:pt x="547" y="1067"/>
                  </a:lnTo>
                  <a:lnTo>
                    <a:pt x="540" y="990"/>
                  </a:lnTo>
                  <a:lnTo>
                    <a:pt x="527" y="915"/>
                  </a:lnTo>
                  <a:lnTo>
                    <a:pt x="510" y="842"/>
                  </a:lnTo>
                  <a:lnTo>
                    <a:pt x="488" y="770"/>
                  </a:lnTo>
                  <a:lnTo>
                    <a:pt x="462" y="698"/>
                  </a:lnTo>
                  <a:lnTo>
                    <a:pt x="431" y="629"/>
                  </a:lnTo>
                  <a:lnTo>
                    <a:pt x="396" y="563"/>
                  </a:lnTo>
                  <a:lnTo>
                    <a:pt x="358" y="498"/>
                  </a:lnTo>
                  <a:lnTo>
                    <a:pt x="314" y="437"/>
                  </a:lnTo>
                  <a:lnTo>
                    <a:pt x="267" y="378"/>
                  </a:lnTo>
                  <a:lnTo>
                    <a:pt x="216" y="322"/>
                  </a:lnTo>
                  <a:lnTo>
                    <a:pt x="161" y="268"/>
                  </a:lnTo>
                  <a:lnTo>
                    <a:pt x="102" y="219"/>
                  </a:lnTo>
                  <a:lnTo>
                    <a:pt x="40" y="173"/>
                  </a:lnTo>
                  <a:lnTo>
                    <a:pt x="24" y="158"/>
                  </a:lnTo>
                  <a:lnTo>
                    <a:pt x="12" y="141"/>
                  </a:lnTo>
                  <a:lnTo>
                    <a:pt x="3" y="122"/>
                  </a:lnTo>
                  <a:lnTo>
                    <a:pt x="0" y="101"/>
                  </a:lnTo>
                  <a:lnTo>
                    <a:pt x="1" y="81"/>
                  </a:lnTo>
                  <a:lnTo>
                    <a:pt x="6" y="60"/>
                  </a:lnTo>
                  <a:lnTo>
                    <a:pt x="17" y="41"/>
                  </a:lnTo>
                  <a:lnTo>
                    <a:pt x="31" y="24"/>
                  </a:lnTo>
                  <a:lnTo>
                    <a:pt x="49" y="12"/>
                  </a:lnTo>
                  <a:lnTo>
                    <a:pt x="68" y="3"/>
                  </a:lnTo>
                  <a:lnTo>
                    <a:pt x="89"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2" name="Freeform 48"/>
          <p:cNvSpPr>
            <a:spLocks noEditPoints="1"/>
          </p:cNvSpPr>
          <p:nvPr/>
        </p:nvSpPr>
        <p:spPr bwMode="auto">
          <a:xfrm>
            <a:off x="7791339" y="4373394"/>
            <a:ext cx="574258" cy="547472"/>
          </a:xfrm>
          <a:custGeom>
            <a:avLst/>
            <a:gdLst>
              <a:gd name="T0" fmla="*/ 1299 w 3428"/>
              <a:gd name="T1" fmla="*/ 1152 h 3275"/>
              <a:gd name="T2" fmla="*/ 1277 w 3428"/>
              <a:gd name="T3" fmla="*/ 1182 h 3275"/>
              <a:gd name="T4" fmla="*/ 1246 w 3428"/>
              <a:gd name="T5" fmla="*/ 1200 h 3275"/>
              <a:gd name="T6" fmla="*/ 300 w 3428"/>
              <a:gd name="T7" fmla="*/ 1343 h 3275"/>
              <a:gd name="T8" fmla="*/ 987 w 3428"/>
              <a:gd name="T9" fmla="*/ 2013 h 3275"/>
              <a:gd name="T10" fmla="*/ 1001 w 3428"/>
              <a:gd name="T11" fmla="*/ 2056 h 3275"/>
              <a:gd name="T12" fmla="*/ 845 w 3428"/>
              <a:gd name="T13" fmla="*/ 3005 h 3275"/>
              <a:gd name="T14" fmla="*/ 1695 w 3428"/>
              <a:gd name="T15" fmla="*/ 2557 h 3275"/>
              <a:gd name="T16" fmla="*/ 1741 w 3428"/>
              <a:gd name="T17" fmla="*/ 2557 h 3275"/>
              <a:gd name="T18" fmla="*/ 2593 w 3428"/>
              <a:gd name="T19" fmla="*/ 3000 h 3275"/>
              <a:gd name="T20" fmla="*/ 2431 w 3428"/>
              <a:gd name="T21" fmla="*/ 2057 h 3275"/>
              <a:gd name="T22" fmla="*/ 2438 w 3428"/>
              <a:gd name="T23" fmla="*/ 2022 h 3275"/>
              <a:gd name="T24" fmla="*/ 2459 w 3428"/>
              <a:gd name="T25" fmla="*/ 1992 h 3275"/>
              <a:gd name="T26" fmla="*/ 2201 w 3428"/>
              <a:gd name="T27" fmla="*/ 1202 h 3275"/>
              <a:gd name="T28" fmla="*/ 2159 w 3428"/>
              <a:gd name="T29" fmla="*/ 1185 h 3275"/>
              <a:gd name="T30" fmla="*/ 2130 w 3428"/>
              <a:gd name="T31" fmla="*/ 1150 h 3275"/>
              <a:gd name="T32" fmla="*/ 1711 w 3428"/>
              <a:gd name="T33" fmla="*/ 0 h 3275"/>
              <a:gd name="T34" fmla="*/ 1751 w 3428"/>
              <a:gd name="T35" fmla="*/ 10 h 3275"/>
              <a:gd name="T36" fmla="*/ 1785 w 3428"/>
              <a:gd name="T37" fmla="*/ 35 h 3275"/>
              <a:gd name="T38" fmla="*/ 2277 w 3428"/>
              <a:gd name="T39" fmla="*/ 1020 h 3275"/>
              <a:gd name="T40" fmla="*/ 3368 w 3428"/>
              <a:gd name="T41" fmla="*/ 1178 h 3275"/>
              <a:gd name="T42" fmla="*/ 3402 w 3428"/>
              <a:gd name="T43" fmla="*/ 1201 h 3275"/>
              <a:gd name="T44" fmla="*/ 3424 w 3428"/>
              <a:gd name="T45" fmla="*/ 1238 h 3275"/>
              <a:gd name="T46" fmla="*/ 3427 w 3428"/>
              <a:gd name="T47" fmla="*/ 1279 h 3275"/>
              <a:gd name="T48" fmla="*/ 3412 w 3428"/>
              <a:gd name="T49" fmla="*/ 1319 h 3275"/>
              <a:gd name="T50" fmla="*/ 2627 w 3428"/>
              <a:gd name="T51" fmla="*/ 2092 h 3275"/>
              <a:gd name="T52" fmla="*/ 2814 w 3428"/>
              <a:gd name="T53" fmla="*/ 3162 h 3275"/>
              <a:gd name="T54" fmla="*/ 2813 w 3428"/>
              <a:gd name="T55" fmla="*/ 3195 h 3275"/>
              <a:gd name="T56" fmla="*/ 2794 w 3428"/>
              <a:gd name="T57" fmla="*/ 3232 h 3275"/>
              <a:gd name="T58" fmla="*/ 2762 w 3428"/>
              <a:gd name="T59" fmla="*/ 3258 h 3275"/>
              <a:gd name="T60" fmla="*/ 2720 w 3428"/>
              <a:gd name="T61" fmla="*/ 3268 h 3275"/>
              <a:gd name="T62" fmla="*/ 2676 w 3428"/>
              <a:gd name="T63" fmla="*/ 3258 h 3275"/>
              <a:gd name="T64" fmla="*/ 764 w 3428"/>
              <a:gd name="T65" fmla="*/ 3263 h 3275"/>
              <a:gd name="T66" fmla="*/ 719 w 3428"/>
              <a:gd name="T67" fmla="*/ 3275 h 3275"/>
              <a:gd name="T68" fmla="*/ 681 w 3428"/>
              <a:gd name="T69" fmla="*/ 3266 h 3275"/>
              <a:gd name="T70" fmla="*/ 648 w 3428"/>
              <a:gd name="T71" fmla="*/ 3241 h 3275"/>
              <a:gd name="T72" fmla="*/ 628 w 3428"/>
              <a:gd name="T73" fmla="*/ 3205 h 3275"/>
              <a:gd name="T74" fmla="*/ 626 w 3428"/>
              <a:gd name="T75" fmla="*/ 3163 h 3275"/>
              <a:gd name="T76" fmla="*/ 29 w 3428"/>
              <a:gd name="T77" fmla="*/ 1345 h 3275"/>
              <a:gd name="T78" fmla="*/ 6 w 3428"/>
              <a:gd name="T79" fmla="*/ 1310 h 3275"/>
              <a:gd name="T80" fmla="*/ 0 w 3428"/>
              <a:gd name="T81" fmla="*/ 1269 h 3275"/>
              <a:gd name="T82" fmla="*/ 14 w 3428"/>
              <a:gd name="T83" fmla="*/ 1228 h 3275"/>
              <a:gd name="T84" fmla="*/ 42 w 3428"/>
              <a:gd name="T85" fmla="*/ 1198 h 3275"/>
              <a:gd name="T86" fmla="*/ 81 w 3428"/>
              <a:gd name="T87" fmla="*/ 1184 h 3275"/>
              <a:gd name="T88" fmla="*/ 1626 w 3428"/>
              <a:gd name="T89" fmla="*/ 53 h 3275"/>
              <a:gd name="T90" fmla="*/ 1653 w 3428"/>
              <a:gd name="T91" fmla="*/ 20 h 3275"/>
              <a:gd name="T92" fmla="*/ 1690 w 3428"/>
              <a:gd name="T93" fmla="*/ 2 h 3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28" h="3275">
                <a:moveTo>
                  <a:pt x="1712" y="310"/>
                </a:moveTo>
                <a:lnTo>
                  <a:pt x="1299" y="1152"/>
                </a:lnTo>
                <a:lnTo>
                  <a:pt x="1290" y="1168"/>
                </a:lnTo>
                <a:lnTo>
                  <a:pt x="1277" y="1182"/>
                </a:lnTo>
                <a:lnTo>
                  <a:pt x="1263" y="1192"/>
                </a:lnTo>
                <a:lnTo>
                  <a:pt x="1246" y="1200"/>
                </a:lnTo>
                <a:lnTo>
                  <a:pt x="1229" y="1204"/>
                </a:lnTo>
                <a:lnTo>
                  <a:pt x="300" y="1343"/>
                </a:lnTo>
                <a:lnTo>
                  <a:pt x="973" y="1996"/>
                </a:lnTo>
                <a:lnTo>
                  <a:pt x="987" y="2013"/>
                </a:lnTo>
                <a:lnTo>
                  <a:pt x="997" y="2034"/>
                </a:lnTo>
                <a:lnTo>
                  <a:pt x="1001" y="2056"/>
                </a:lnTo>
                <a:lnTo>
                  <a:pt x="1000" y="2079"/>
                </a:lnTo>
                <a:lnTo>
                  <a:pt x="845" y="3005"/>
                </a:lnTo>
                <a:lnTo>
                  <a:pt x="1673" y="2566"/>
                </a:lnTo>
                <a:lnTo>
                  <a:pt x="1695" y="2557"/>
                </a:lnTo>
                <a:lnTo>
                  <a:pt x="1718" y="2555"/>
                </a:lnTo>
                <a:lnTo>
                  <a:pt x="1741" y="2557"/>
                </a:lnTo>
                <a:lnTo>
                  <a:pt x="1762" y="2566"/>
                </a:lnTo>
                <a:lnTo>
                  <a:pt x="2593" y="3000"/>
                </a:lnTo>
                <a:lnTo>
                  <a:pt x="2432" y="2076"/>
                </a:lnTo>
                <a:lnTo>
                  <a:pt x="2431" y="2057"/>
                </a:lnTo>
                <a:lnTo>
                  <a:pt x="2433" y="2039"/>
                </a:lnTo>
                <a:lnTo>
                  <a:pt x="2438" y="2022"/>
                </a:lnTo>
                <a:lnTo>
                  <a:pt x="2448" y="2005"/>
                </a:lnTo>
                <a:lnTo>
                  <a:pt x="2459" y="1992"/>
                </a:lnTo>
                <a:lnTo>
                  <a:pt x="3130" y="1334"/>
                </a:lnTo>
                <a:lnTo>
                  <a:pt x="2201" y="1202"/>
                </a:lnTo>
                <a:lnTo>
                  <a:pt x="2179" y="1196"/>
                </a:lnTo>
                <a:lnTo>
                  <a:pt x="2159" y="1185"/>
                </a:lnTo>
                <a:lnTo>
                  <a:pt x="2142" y="1169"/>
                </a:lnTo>
                <a:lnTo>
                  <a:pt x="2130" y="1150"/>
                </a:lnTo>
                <a:lnTo>
                  <a:pt x="1712" y="310"/>
                </a:lnTo>
                <a:close/>
                <a:moveTo>
                  <a:pt x="1711" y="0"/>
                </a:moveTo>
                <a:lnTo>
                  <a:pt x="1732" y="2"/>
                </a:lnTo>
                <a:lnTo>
                  <a:pt x="1751" y="10"/>
                </a:lnTo>
                <a:lnTo>
                  <a:pt x="1769" y="20"/>
                </a:lnTo>
                <a:lnTo>
                  <a:pt x="1785" y="35"/>
                </a:lnTo>
                <a:lnTo>
                  <a:pt x="1796" y="53"/>
                </a:lnTo>
                <a:lnTo>
                  <a:pt x="2277" y="1020"/>
                </a:lnTo>
                <a:lnTo>
                  <a:pt x="3347" y="1173"/>
                </a:lnTo>
                <a:lnTo>
                  <a:pt x="3368" y="1178"/>
                </a:lnTo>
                <a:lnTo>
                  <a:pt x="3386" y="1188"/>
                </a:lnTo>
                <a:lnTo>
                  <a:pt x="3402" y="1201"/>
                </a:lnTo>
                <a:lnTo>
                  <a:pt x="3414" y="1218"/>
                </a:lnTo>
                <a:lnTo>
                  <a:pt x="3424" y="1238"/>
                </a:lnTo>
                <a:lnTo>
                  <a:pt x="3428" y="1258"/>
                </a:lnTo>
                <a:lnTo>
                  <a:pt x="3427" y="1279"/>
                </a:lnTo>
                <a:lnTo>
                  <a:pt x="3422" y="1300"/>
                </a:lnTo>
                <a:lnTo>
                  <a:pt x="3412" y="1319"/>
                </a:lnTo>
                <a:lnTo>
                  <a:pt x="3398" y="1335"/>
                </a:lnTo>
                <a:lnTo>
                  <a:pt x="2627" y="2092"/>
                </a:lnTo>
                <a:lnTo>
                  <a:pt x="2812" y="3151"/>
                </a:lnTo>
                <a:lnTo>
                  <a:pt x="2814" y="3162"/>
                </a:lnTo>
                <a:lnTo>
                  <a:pt x="2815" y="3173"/>
                </a:lnTo>
                <a:lnTo>
                  <a:pt x="2813" y="3195"/>
                </a:lnTo>
                <a:lnTo>
                  <a:pt x="2805" y="3214"/>
                </a:lnTo>
                <a:lnTo>
                  <a:pt x="2794" y="3232"/>
                </a:lnTo>
                <a:lnTo>
                  <a:pt x="2779" y="3248"/>
                </a:lnTo>
                <a:lnTo>
                  <a:pt x="2762" y="3258"/>
                </a:lnTo>
                <a:lnTo>
                  <a:pt x="2742" y="3265"/>
                </a:lnTo>
                <a:lnTo>
                  <a:pt x="2720" y="3268"/>
                </a:lnTo>
                <a:lnTo>
                  <a:pt x="2697" y="3265"/>
                </a:lnTo>
                <a:lnTo>
                  <a:pt x="2676" y="3258"/>
                </a:lnTo>
                <a:lnTo>
                  <a:pt x="1718" y="2757"/>
                </a:lnTo>
                <a:lnTo>
                  <a:pt x="764" y="3263"/>
                </a:lnTo>
                <a:lnTo>
                  <a:pt x="742" y="3272"/>
                </a:lnTo>
                <a:lnTo>
                  <a:pt x="719" y="3275"/>
                </a:lnTo>
                <a:lnTo>
                  <a:pt x="700" y="3273"/>
                </a:lnTo>
                <a:lnTo>
                  <a:pt x="681" y="3266"/>
                </a:lnTo>
                <a:lnTo>
                  <a:pt x="664" y="3256"/>
                </a:lnTo>
                <a:lnTo>
                  <a:pt x="648" y="3241"/>
                </a:lnTo>
                <a:lnTo>
                  <a:pt x="636" y="3225"/>
                </a:lnTo>
                <a:lnTo>
                  <a:pt x="628" y="3205"/>
                </a:lnTo>
                <a:lnTo>
                  <a:pt x="625" y="3184"/>
                </a:lnTo>
                <a:lnTo>
                  <a:pt x="626" y="3163"/>
                </a:lnTo>
                <a:lnTo>
                  <a:pt x="806" y="2098"/>
                </a:lnTo>
                <a:lnTo>
                  <a:pt x="29" y="1345"/>
                </a:lnTo>
                <a:lnTo>
                  <a:pt x="16" y="1329"/>
                </a:lnTo>
                <a:lnTo>
                  <a:pt x="6" y="1310"/>
                </a:lnTo>
                <a:lnTo>
                  <a:pt x="1" y="1290"/>
                </a:lnTo>
                <a:lnTo>
                  <a:pt x="0" y="1269"/>
                </a:lnTo>
                <a:lnTo>
                  <a:pt x="4" y="1248"/>
                </a:lnTo>
                <a:lnTo>
                  <a:pt x="14" y="1228"/>
                </a:lnTo>
                <a:lnTo>
                  <a:pt x="26" y="1212"/>
                </a:lnTo>
                <a:lnTo>
                  <a:pt x="42" y="1198"/>
                </a:lnTo>
                <a:lnTo>
                  <a:pt x="60" y="1189"/>
                </a:lnTo>
                <a:lnTo>
                  <a:pt x="81" y="1184"/>
                </a:lnTo>
                <a:lnTo>
                  <a:pt x="1151" y="1025"/>
                </a:lnTo>
                <a:lnTo>
                  <a:pt x="1626" y="53"/>
                </a:lnTo>
                <a:lnTo>
                  <a:pt x="1637" y="36"/>
                </a:lnTo>
                <a:lnTo>
                  <a:pt x="1653" y="20"/>
                </a:lnTo>
                <a:lnTo>
                  <a:pt x="1670" y="10"/>
                </a:lnTo>
                <a:lnTo>
                  <a:pt x="1690" y="2"/>
                </a:lnTo>
                <a:lnTo>
                  <a:pt x="1711" y="0"/>
                </a:lnTo>
                <a:close/>
              </a:path>
            </a:pathLst>
          </a:custGeom>
          <a:solidFill>
            <a:schemeClr val="bg1"/>
          </a:solid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1" name="Oval 8"/>
          <p:cNvSpPr>
            <a:spLocks noChangeArrowheads="1"/>
          </p:cNvSpPr>
          <p:nvPr/>
        </p:nvSpPr>
        <p:spPr bwMode="auto">
          <a:xfrm>
            <a:off x="9358235" y="5613895"/>
            <a:ext cx="755497" cy="752637"/>
          </a:xfrm>
          <a:prstGeom prst="ellipse">
            <a:avLst/>
          </a:prstGeom>
          <a:solidFill>
            <a:schemeClr val="bg1"/>
          </a:solidFill>
          <a:ln w="38100">
            <a:solidFill>
              <a:schemeClr val="bg1">
                <a:lumMod val="95000"/>
              </a:schemeClr>
            </a:solidFill>
            <a:round/>
          </a:ln>
          <a:effectLst>
            <a:outerShdw blurRad="50800" dist="38100" dir="16200000" rotWithShape="0">
              <a:prstClr val="black">
                <a:alpha val="40000"/>
              </a:prstClr>
            </a:outerShdw>
          </a:effectLst>
        </p:spPr>
        <p:txBody>
          <a:bodyPr vert="horz" wrap="square" lIns="0" tIns="0" rIns="0" bIns="0" numCol="1" anchor="ctr" anchorCtr="0" compatLnSpc="1"/>
          <a:lstStyle/>
          <a:p>
            <a:pPr algn="ctr"/>
            <a:r>
              <a:rPr lang="en-US"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05</a:t>
            </a:r>
            <a:endParaRPr lang="en-US" b="1" dirty="0">
              <a:solidFill>
                <a:schemeClr val="accent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Freeform 164"/>
          <p:cNvSpPr>
            <a:spLocks noEditPoints="1"/>
          </p:cNvSpPr>
          <p:nvPr/>
        </p:nvSpPr>
        <p:spPr bwMode="auto">
          <a:xfrm>
            <a:off x="9454711" y="4918366"/>
            <a:ext cx="562542" cy="500894"/>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chemeClr val="bg1"/>
          </a:solid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9" name="Inhaltsplatzhalter 4"/>
          <p:cNvSpPr txBox="1"/>
          <p:nvPr/>
        </p:nvSpPr>
        <p:spPr>
          <a:xfrm>
            <a:off x="536106" y="2482024"/>
            <a:ext cx="1967334" cy="616644"/>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65"/>
              </a:spcAft>
              <a:buNone/>
            </a:pPr>
            <a:r>
              <a:rPr lang="zh-CN" altLang="en-US" sz="1685"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r>
              <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endPar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0" name="Inhaltsplatzhalter 4"/>
          <p:cNvSpPr txBox="1"/>
          <p:nvPr/>
        </p:nvSpPr>
        <p:spPr>
          <a:xfrm>
            <a:off x="4713423" y="1953333"/>
            <a:ext cx="5482211" cy="43813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65"/>
              </a:spcAft>
              <a:buNone/>
            </a:pPr>
            <a:r>
              <a:rPr lang="zh-CN" altLang="en-US" sz="168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r>
              <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endPar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 name="Inhaltsplatzhalter 4"/>
          <p:cNvSpPr txBox="1"/>
          <p:nvPr/>
        </p:nvSpPr>
        <p:spPr>
          <a:xfrm>
            <a:off x="6360688" y="2537356"/>
            <a:ext cx="5130842" cy="43813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65"/>
              </a:spcAft>
              <a:buNone/>
            </a:pPr>
            <a:r>
              <a:rPr lang="zh-CN" altLang="en-US" sz="1685"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r>
              <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endPar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 name="Inhaltsplatzhalter 4"/>
          <p:cNvSpPr txBox="1"/>
          <p:nvPr/>
        </p:nvSpPr>
        <p:spPr>
          <a:xfrm>
            <a:off x="8043760" y="3420550"/>
            <a:ext cx="4259710" cy="43813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65"/>
              </a:spcAft>
              <a:buNone/>
            </a:pPr>
            <a:r>
              <a:rPr lang="zh-CN" altLang="en-US" sz="168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r>
              <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endPar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3" name="Inhaltsplatzhalter 4"/>
          <p:cNvSpPr txBox="1"/>
          <p:nvPr/>
        </p:nvSpPr>
        <p:spPr>
          <a:xfrm>
            <a:off x="10313583" y="4826809"/>
            <a:ext cx="1989886" cy="616644"/>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65"/>
              </a:spcAft>
              <a:buNone/>
            </a:pPr>
            <a:r>
              <a:rPr lang="zh-CN" altLang="en-US" sz="1685"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r>
              <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endParaRPr lang="en-US" sz="116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2" presetClass="entr" presetSubtype="8" accel="20000" decel="8000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0-#ppt_w/2"/>
                                          </p:val>
                                        </p:tav>
                                        <p:tav tm="100000">
                                          <p:val>
                                            <p:strVal val="#ppt_x"/>
                                          </p:val>
                                        </p:tav>
                                      </p:tavLst>
                                    </p:anim>
                                    <p:anim calcmode="lin" valueType="num">
                                      <p:cBhvr additive="base">
                                        <p:cTn id="23" dur="500" fill="hold"/>
                                        <p:tgtEl>
                                          <p:spTgt spid="59"/>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4" accel="20000" decel="8000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2" presetClass="entr" presetSubtype="2" accel="20000" decel="8000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4" accel="20000" decel="8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2" presetClass="entr" presetSubtype="2" accel="20000" decel="8000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1+#ppt_w/2"/>
                                          </p:val>
                                        </p:tav>
                                        <p:tav tm="100000">
                                          <p:val>
                                            <p:strVal val="#ppt_x"/>
                                          </p:val>
                                        </p:tav>
                                      </p:tavLst>
                                    </p:anim>
                                    <p:anim calcmode="lin" valueType="num">
                                      <p:cBhvr additive="base">
                                        <p:cTn id="63" dur="500" fill="hold"/>
                                        <p:tgtEl>
                                          <p:spTgt spid="61"/>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4" accel="20000" decel="8000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par>
                                <p:cTn id="80" presetID="2" presetClass="entr" presetSubtype="2" accel="20000" decel="8000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1+#ppt_w/2"/>
                                          </p:val>
                                        </p:tav>
                                        <p:tav tm="100000">
                                          <p:val>
                                            <p:strVal val="#ppt_x"/>
                                          </p:val>
                                        </p:tav>
                                      </p:tavLst>
                                    </p:anim>
                                    <p:anim calcmode="lin" valueType="num">
                                      <p:cBhvr additive="base">
                                        <p:cTn id="83" dur="500" fill="hold"/>
                                        <p:tgtEl>
                                          <p:spTgt spid="62"/>
                                        </p:tgtEl>
                                        <p:attrNameLst>
                                          <p:attrName>ppt_y</p:attrName>
                                        </p:attrNameLst>
                                      </p:cBhvr>
                                      <p:tavLst>
                                        <p:tav tm="0">
                                          <p:val>
                                            <p:strVal val="#ppt_y"/>
                                          </p:val>
                                        </p:tav>
                                        <p:tav tm="100000">
                                          <p:val>
                                            <p:strVal val="#ppt_y"/>
                                          </p:val>
                                        </p:tav>
                                      </p:tavLst>
                                    </p:anim>
                                  </p:childTnLst>
                                </p:cTn>
                              </p:par>
                            </p:childTnLst>
                          </p:cTn>
                        </p:par>
                        <p:par>
                          <p:cTn id="84" fill="hold">
                            <p:stCondLst>
                              <p:cond delay="4000"/>
                            </p:stCondLst>
                            <p:childTnLst>
                              <p:par>
                                <p:cTn id="85" presetID="2" presetClass="entr" presetSubtype="4" accel="20000" decel="8000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Effect transition="in" filter="fade">
                                      <p:cBhvr>
                                        <p:cTn id="93" dur="500"/>
                                        <p:tgtEl>
                                          <p:spTgt spid="41"/>
                                        </p:tgtEl>
                                      </p:cBhvr>
                                    </p:animEffect>
                                  </p:childTnLst>
                                </p:cTn>
                              </p:par>
                            </p:childTnLst>
                          </p:cTn>
                        </p:par>
                        <p:par>
                          <p:cTn id="94" fill="hold">
                            <p:stCondLst>
                              <p:cond delay="4500"/>
                            </p:stCondLst>
                            <p:childTnLst>
                              <p:par>
                                <p:cTn id="95" presetID="53" presetClass="entr" presetSubtype="16"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par>
                                <p:cTn id="100" presetID="2" presetClass="entr" presetSubtype="2" accel="20000" decel="80000"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1+#ppt_w/2"/>
                                          </p:val>
                                        </p:tav>
                                        <p:tav tm="100000">
                                          <p:val>
                                            <p:strVal val="#ppt_x"/>
                                          </p:val>
                                        </p:tav>
                                      </p:tavLst>
                                    </p:anim>
                                    <p:anim calcmode="lin" valueType="num">
                                      <p:cBhvr additive="base">
                                        <p:cTn id="103" dur="500" fill="hold"/>
                                        <p:tgtEl>
                                          <p:spTgt spid="63"/>
                                        </p:tgtEl>
                                        <p:attrNameLst>
                                          <p:attrName>ppt_y</p:attrName>
                                        </p:attrNameLst>
                                      </p:cBhvr>
                                      <p:tavLst>
                                        <p:tav tm="0">
                                          <p:val>
                                            <p:strVal val="#ppt_y"/>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anim calcmode="lin" valueType="num">
                                      <p:cBhvr>
                                        <p:cTn id="107" dur="500" fill="hold"/>
                                        <p:tgtEl>
                                          <p:spTgt spid="34"/>
                                        </p:tgtEl>
                                        <p:attrNameLst>
                                          <p:attrName>ppt_x</p:attrName>
                                        </p:attrNameLst>
                                      </p:cBhvr>
                                      <p:tavLst>
                                        <p:tav tm="0">
                                          <p:val>
                                            <p:strVal val="#ppt_x"/>
                                          </p:val>
                                        </p:tav>
                                        <p:tav tm="100000">
                                          <p:val>
                                            <p:strVal val="#ppt_x"/>
                                          </p:val>
                                        </p:tav>
                                      </p:tavLst>
                                    </p:anim>
                                    <p:anim calcmode="lin" valueType="num">
                                      <p:cBhvr>
                                        <p:cTn id="10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29" grpId="0" animBg="1"/>
      <p:bldP spid="30" grpId="0" animBg="1"/>
      <p:bldP spid="26" grpId="0" animBg="1"/>
      <p:bldP spid="37" grpId="0" animBg="1"/>
      <p:bldP spid="38" grpId="0" animBg="1"/>
      <p:bldP spid="43" grpId="0" animBg="1"/>
      <p:bldP spid="40" grpId="0" animBg="1"/>
      <p:bldP spid="39" grpId="0" animBg="1"/>
      <p:bldP spid="52" grpId="0" animBg="1"/>
      <p:bldP spid="41" grpId="0" animBg="1"/>
      <p:bldP spid="53" grpId="0" animBg="1"/>
      <p:bldP spid="59" grpId="0"/>
      <p:bldP spid="60" grpId="0"/>
      <p:bldP spid="61" grpId="0"/>
      <p:bldP spid="62" grpId="0"/>
      <p:bldP spid="6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19253" y="2190994"/>
            <a:ext cx="9980736" cy="159332"/>
            <a:chOff x="1282566" y="1021209"/>
            <a:chExt cx="9463736" cy="151079"/>
          </a:xfrm>
        </p:grpSpPr>
        <p:cxnSp>
          <p:nvCxnSpPr>
            <p:cNvPr id="4" name="Straight Connector 3"/>
            <p:cNvCxnSpPr/>
            <p:nvPr/>
          </p:nvCxnSpPr>
          <p:spPr>
            <a:xfrm>
              <a:off x="1429555" y="1094704"/>
              <a:ext cx="916975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99313" y="1021209"/>
              <a:ext cx="146989" cy="1469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 name="Oval 5"/>
            <p:cNvSpPr/>
            <p:nvPr/>
          </p:nvSpPr>
          <p:spPr>
            <a:xfrm>
              <a:off x="1282566" y="1025299"/>
              <a:ext cx="146989" cy="1469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6"/>
          <p:cNvGrpSpPr/>
          <p:nvPr/>
        </p:nvGrpSpPr>
        <p:grpSpPr>
          <a:xfrm>
            <a:off x="2244522" y="2217546"/>
            <a:ext cx="1408262" cy="1719193"/>
            <a:chOff x="1712687" y="1046386"/>
            <a:chExt cx="1335314" cy="1630139"/>
          </a:xfrm>
        </p:grpSpPr>
        <p:sp>
          <p:nvSpPr>
            <p:cNvPr id="8" name="Rounded Rectangle 11"/>
            <p:cNvSpPr/>
            <p:nvPr/>
          </p:nvSpPr>
          <p:spPr>
            <a:xfrm>
              <a:off x="1712687" y="2467429"/>
              <a:ext cx="1335314" cy="20909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9" name="Straight Connector 8"/>
            <p:cNvCxnSpPr>
              <a:endCxn id="8" idx="0"/>
            </p:cNvCxnSpPr>
            <p:nvPr/>
          </p:nvCxnSpPr>
          <p:spPr>
            <a:xfrm>
              <a:off x="2380344" y="1094704"/>
              <a:ext cx="0" cy="13727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332027" y="1046386"/>
              <a:ext cx="96634" cy="96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Group 10"/>
          <p:cNvGrpSpPr/>
          <p:nvPr/>
        </p:nvGrpSpPr>
        <p:grpSpPr>
          <a:xfrm>
            <a:off x="4015080" y="2217546"/>
            <a:ext cx="1408262" cy="1719193"/>
            <a:chOff x="1712687" y="1046386"/>
            <a:chExt cx="1335314" cy="1630139"/>
          </a:xfrm>
        </p:grpSpPr>
        <p:sp>
          <p:nvSpPr>
            <p:cNvPr id="12" name="Rounded Rectangle 29"/>
            <p:cNvSpPr/>
            <p:nvPr/>
          </p:nvSpPr>
          <p:spPr>
            <a:xfrm>
              <a:off x="1712687" y="2467429"/>
              <a:ext cx="1335314" cy="2090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13" name="Straight Connector 12"/>
            <p:cNvCxnSpPr>
              <a:endCxn id="12" idx="0"/>
            </p:cNvCxnSpPr>
            <p:nvPr/>
          </p:nvCxnSpPr>
          <p:spPr>
            <a:xfrm>
              <a:off x="2380344" y="1094704"/>
              <a:ext cx="0" cy="13727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332027" y="1046386"/>
              <a:ext cx="96634" cy="966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Group 14"/>
          <p:cNvGrpSpPr/>
          <p:nvPr/>
        </p:nvGrpSpPr>
        <p:grpSpPr>
          <a:xfrm>
            <a:off x="5785639" y="2217546"/>
            <a:ext cx="1408262" cy="1719193"/>
            <a:chOff x="1712687" y="1046386"/>
            <a:chExt cx="1335314" cy="1630139"/>
          </a:xfrm>
        </p:grpSpPr>
        <p:sp>
          <p:nvSpPr>
            <p:cNvPr id="16" name="Rounded Rectangle 33"/>
            <p:cNvSpPr/>
            <p:nvPr/>
          </p:nvSpPr>
          <p:spPr>
            <a:xfrm>
              <a:off x="1712687" y="2467429"/>
              <a:ext cx="1335314" cy="20909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17" name="Straight Connector 16"/>
            <p:cNvCxnSpPr>
              <a:endCxn id="16" idx="0"/>
            </p:cNvCxnSpPr>
            <p:nvPr/>
          </p:nvCxnSpPr>
          <p:spPr>
            <a:xfrm>
              <a:off x="2380344" y="1094704"/>
              <a:ext cx="0" cy="13727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32027" y="1046386"/>
              <a:ext cx="96634" cy="96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Group 18"/>
          <p:cNvGrpSpPr/>
          <p:nvPr/>
        </p:nvGrpSpPr>
        <p:grpSpPr>
          <a:xfrm>
            <a:off x="7556198" y="2214783"/>
            <a:ext cx="1408262" cy="1721956"/>
            <a:chOff x="1712687" y="1046386"/>
            <a:chExt cx="1335314" cy="1632758"/>
          </a:xfrm>
        </p:grpSpPr>
        <p:sp>
          <p:nvSpPr>
            <p:cNvPr id="20" name="Rounded Rectangle 37"/>
            <p:cNvSpPr/>
            <p:nvPr/>
          </p:nvSpPr>
          <p:spPr>
            <a:xfrm>
              <a:off x="1712687" y="2467429"/>
              <a:ext cx="1335314" cy="21171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21" name="Straight Connector 20"/>
            <p:cNvCxnSpPr>
              <a:endCxn id="20" idx="0"/>
            </p:cNvCxnSpPr>
            <p:nvPr/>
          </p:nvCxnSpPr>
          <p:spPr>
            <a:xfrm>
              <a:off x="2380344" y="1094704"/>
              <a:ext cx="0" cy="137272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332027" y="1046386"/>
              <a:ext cx="96634" cy="966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3" name="Group 22"/>
          <p:cNvGrpSpPr/>
          <p:nvPr/>
        </p:nvGrpSpPr>
        <p:grpSpPr>
          <a:xfrm>
            <a:off x="9326756" y="2214783"/>
            <a:ext cx="1408262" cy="1721956"/>
            <a:chOff x="1712687" y="1046386"/>
            <a:chExt cx="1335314" cy="1632758"/>
          </a:xfrm>
        </p:grpSpPr>
        <p:sp>
          <p:nvSpPr>
            <p:cNvPr id="24" name="Rounded Rectangle 41"/>
            <p:cNvSpPr/>
            <p:nvPr/>
          </p:nvSpPr>
          <p:spPr>
            <a:xfrm>
              <a:off x="1712687" y="2467429"/>
              <a:ext cx="1335314" cy="21171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25" name="Straight Connector 24"/>
            <p:cNvCxnSpPr>
              <a:endCxn id="24" idx="0"/>
            </p:cNvCxnSpPr>
            <p:nvPr/>
          </p:nvCxnSpPr>
          <p:spPr>
            <a:xfrm>
              <a:off x="2380344" y="1094704"/>
              <a:ext cx="0" cy="137272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332027" y="1046386"/>
              <a:ext cx="96634" cy="96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7" name="Rectangle 26"/>
          <p:cNvSpPr/>
          <p:nvPr/>
        </p:nvSpPr>
        <p:spPr>
          <a:xfrm>
            <a:off x="2276834" y="3983762"/>
            <a:ext cx="1343637" cy="530466"/>
          </a:xfrm>
          <a:prstGeom prst="rect">
            <a:avLst/>
          </a:prstGeom>
        </p:spPr>
        <p:txBody>
          <a:bodyPr wrap="none">
            <a:spAutoFit/>
          </a:bodyPr>
          <a:lstStyle/>
          <a:p>
            <a:pPr algn="ctr"/>
            <a:r>
              <a:rPr lang="en-IN" sz="116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Correct Relations</a:t>
            </a:r>
            <a:endParaRPr lang="en-IN" sz="116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GB" sz="1685"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With Clients</a:t>
            </a:r>
            <a:endParaRPr lang="en-IN" sz="1685"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Rectangle 27"/>
          <p:cNvSpPr/>
          <p:nvPr/>
        </p:nvSpPr>
        <p:spPr>
          <a:xfrm>
            <a:off x="4086291" y="3951303"/>
            <a:ext cx="1412566" cy="546753"/>
          </a:xfrm>
          <a:prstGeom prst="rect">
            <a:avLst/>
          </a:prstGeom>
        </p:spPr>
        <p:txBody>
          <a:bodyPr wrap="none">
            <a:spAutoFit/>
          </a:bodyPr>
          <a:lstStyle/>
          <a:p>
            <a:pPr algn="ctr"/>
            <a:r>
              <a:rPr lang="en-IN" sz="116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Professional</a:t>
            </a:r>
            <a:r>
              <a:rPr lang="en-IN" sz="126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 </a:t>
            </a:r>
            <a:endParaRPr lang="en-IN" sz="126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8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Competence</a:t>
            </a:r>
            <a:endParaRPr lang="en-IN" sz="1685"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Rectangle 28"/>
          <p:cNvSpPr/>
          <p:nvPr/>
        </p:nvSpPr>
        <p:spPr>
          <a:xfrm>
            <a:off x="7638852" y="3999991"/>
            <a:ext cx="1523174" cy="530466"/>
          </a:xfrm>
          <a:prstGeom prst="rect">
            <a:avLst/>
          </a:prstGeom>
        </p:spPr>
        <p:txBody>
          <a:bodyPr wrap="none">
            <a:spAutoFit/>
          </a:bodyPr>
          <a:lstStyle/>
          <a:p>
            <a:pPr algn="ctr"/>
            <a:r>
              <a:rPr lang="en-GB" sz="116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Employee</a:t>
            </a:r>
            <a:endParaRPr lang="en-IN" sz="116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8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Responsibility</a:t>
            </a:r>
            <a:endParaRPr lang="en-IN" sz="1685"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Rectangle 29"/>
          <p:cNvSpPr/>
          <p:nvPr/>
        </p:nvSpPr>
        <p:spPr>
          <a:xfrm>
            <a:off x="9464406" y="3983762"/>
            <a:ext cx="1233030" cy="530466"/>
          </a:xfrm>
          <a:prstGeom prst="rect">
            <a:avLst/>
          </a:prstGeom>
        </p:spPr>
        <p:txBody>
          <a:bodyPr wrap="none">
            <a:spAutoFit/>
          </a:bodyPr>
          <a:lstStyle/>
          <a:p>
            <a:pPr algn="ctr"/>
            <a:r>
              <a:rPr lang="en-IN" sz="1160"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Sake of </a:t>
            </a:r>
            <a:endParaRPr lang="en-IN" sz="1160" b="1" dirty="0">
              <a:solidFill>
                <a:schemeClr val="accent5"/>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85"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Impartiality</a:t>
            </a:r>
            <a:endParaRPr lang="en-IN" sz="1685" dirty="0">
              <a:solidFill>
                <a:schemeClr val="accent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Rectangle 30"/>
          <p:cNvSpPr/>
          <p:nvPr/>
        </p:nvSpPr>
        <p:spPr>
          <a:xfrm>
            <a:off x="5749282" y="3983762"/>
            <a:ext cx="1593706" cy="530466"/>
          </a:xfrm>
          <a:prstGeom prst="rect">
            <a:avLst/>
          </a:prstGeom>
        </p:spPr>
        <p:txBody>
          <a:bodyPr wrap="none">
            <a:spAutoFit/>
          </a:bodyPr>
          <a:lstStyle/>
          <a:p>
            <a:pPr algn="ctr"/>
            <a:r>
              <a:rPr lang="en-IN" sz="116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Relation with </a:t>
            </a:r>
            <a:endParaRPr lang="en-IN" sz="116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85"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Staff Members</a:t>
            </a:r>
            <a:endParaRPr lang="en-IN" sz="1685"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Rectangle 32"/>
          <p:cNvSpPr/>
          <p:nvPr/>
        </p:nvSpPr>
        <p:spPr>
          <a:xfrm>
            <a:off x="2113397" y="4616700"/>
            <a:ext cx="1568600" cy="384464"/>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Rectangle 33"/>
          <p:cNvSpPr/>
          <p:nvPr/>
        </p:nvSpPr>
        <p:spPr>
          <a:xfrm>
            <a:off x="4015082" y="4616700"/>
            <a:ext cx="1568600" cy="384464"/>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 name="Rectangle 34"/>
          <p:cNvSpPr/>
          <p:nvPr/>
        </p:nvSpPr>
        <p:spPr>
          <a:xfrm>
            <a:off x="5781433" y="4616700"/>
            <a:ext cx="1568600" cy="384464"/>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Rectangle 35"/>
          <p:cNvSpPr/>
          <p:nvPr/>
        </p:nvSpPr>
        <p:spPr>
          <a:xfrm>
            <a:off x="7613053" y="4616700"/>
            <a:ext cx="1568600" cy="384464"/>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Rectangle 36"/>
          <p:cNvSpPr/>
          <p:nvPr/>
        </p:nvSpPr>
        <p:spPr>
          <a:xfrm>
            <a:off x="9326756" y="4616700"/>
            <a:ext cx="1568600" cy="384464"/>
          </a:xfrm>
          <a:prstGeom prst="rect">
            <a:avLst/>
          </a:prstGeom>
        </p:spPr>
        <p:txBody>
          <a:bodyPr wrap="square">
            <a:spAutoFit/>
          </a:bodyPr>
          <a:lstStyle/>
          <a:p>
            <a:pPr algn="ctr"/>
            <a:r>
              <a:rPr lang="zh-CN" altLang="en-US"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GB" sz="95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ooter Placeholder 37"/>
          <p:cNvSpPr>
            <a:spLocks noGrp="1"/>
          </p:cNvSpPr>
          <p:nvPr>
            <p:ph type="ftr" sz="quarter" idx="11"/>
          </p:nvPr>
        </p:nvSpPr>
        <p:spPr/>
        <p:txBody>
          <a:bodyPr/>
          <a:lstStyle/>
          <a:p>
            <a:r>
              <a:rPr lang="en-GB" dirty="0">
                <a:latin typeface="FZHei-B01S" panose="02010601030101010101" pitchFamily="2" charset="-122"/>
                <a:ea typeface="FZHei-B01S" panose="02010601030101010101" pitchFamily="2" charset="-122"/>
                <a:sym typeface="FZHei-B01S" panose="02010601030101010101" pitchFamily="2" charset="-122"/>
              </a:rPr>
              <a:t> </a:t>
            </a:r>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9" name="Slide Number Placeholder 38"/>
          <p:cNvSpPr>
            <a:spLocks noGrp="1"/>
          </p:cNvSpPr>
          <p:nvPr>
            <p:ph type="sldNum" sz="quarter" idx="12"/>
          </p:nvPr>
        </p:nvSpPr>
        <p:spPr/>
        <p:txBody>
          <a:bodyPr/>
          <a:lstStyle/>
          <a:p>
            <a:fld id="{F38B1AB7-65BE-463D-9AF3-0E306DDDB8CD}" type="slidenum">
              <a:rPr lang="en-GB" smtClean="0">
                <a:latin typeface="FZHei-B01S" panose="02010601030101010101" pitchFamily="2" charset="-122"/>
                <a:ea typeface="FZHei-B01S" panose="02010601030101010101" pitchFamily="2" charset="-122"/>
                <a:sym typeface="FZHei-B01S" panose="02010601030101010101" pitchFamily="2" charset="-122"/>
              </a:rPr>
            </a:fld>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anim calcmode="lin" valueType="num">
                                      <p:cBhvr>
                                        <p:cTn id="16" dur="500" fill="hold"/>
                                        <p:tgtEl>
                                          <p:spTgt spid="27"/>
                                        </p:tgtEl>
                                        <p:attrNameLst>
                                          <p:attrName>ppt_x</p:attrName>
                                        </p:attrNameLst>
                                      </p:cBhvr>
                                      <p:tavLst>
                                        <p:tav tm="0">
                                          <p:val>
                                            <p:strVal val="#ppt_x"/>
                                          </p:val>
                                        </p:tav>
                                        <p:tav tm="100000">
                                          <p:val>
                                            <p:strVal val="#ppt_x"/>
                                          </p:val>
                                        </p:tav>
                                      </p:tavLst>
                                    </p:anim>
                                    <p:anim calcmode="lin" valueType="num">
                                      <p:cBhvr>
                                        <p:cTn id="17" dur="5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anim calcmode="lin" valueType="num">
                                      <p:cBhvr>
                                        <p:cTn id="36" dur="500" fill="hold"/>
                                        <p:tgtEl>
                                          <p:spTgt spid="31"/>
                                        </p:tgtEl>
                                        <p:attrNameLst>
                                          <p:attrName>ppt_x</p:attrName>
                                        </p:attrNameLst>
                                      </p:cBhvr>
                                      <p:tavLst>
                                        <p:tav tm="0">
                                          <p:val>
                                            <p:strVal val="#ppt_x"/>
                                          </p:val>
                                        </p:tav>
                                        <p:tav tm="100000">
                                          <p:val>
                                            <p:strVal val="#ppt_x"/>
                                          </p:val>
                                        </p:tav>
                                      </p:tavLst>
                                    </p:anim>
                                    <p:anim calcmode="lin" valueType="num">
                                      <p:cBhvr>
                                        <p:cTn id="37" dur="5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anim calcmode="lin" valueType="num">
                                      <p:cBhvr>
                                        <p:cTn id="46" dur="500" fill="hold"/>
                                        <p:tgtEl>
                                          <p:spTgt spid="29"/>
                                        </p:tgtEl>
                                        <p:attrNameLst>
                                          <p:attrName>ppt_x</p:attrName>
                                        </p:attrNameLst>
                                      </p:cBhvr>
                                      <p:tavLst>
                                        <p:tav tm="0">
                                          <p:val>
                                            <p:strVal val="#ppt_x"/>
                                          </p:val>
                                        </p:tav>
                                        <p:tav tm="100000">
                                          <p:val>
                                            <p:strVal val="#ppt_x"/>
                                          </p:val>
                                        </p:tav>
                                      </p:tavLst>
                                    </p:anim>
                                    <p:anim calcmode="lin" valueType="num">
                                      <p:cBhvr>
                                        <p:cTn id="47" dur="5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strVal val="#ppt_x"/>
                                          </p:val>
                                        </p:tav>
                                        <p:tav tm="100000">
                                          <p:val>
                                            <p:strVal val="#ppt_x"/>
                                          </p:val>
                                        </p:tav>
                                      </p:tavLst>
                                    </p:anim>
                                    <p:anim calcmode="lin" valueType="num">
                                      <p:cBhvr>
                                        <p:cTn id="57" dur="5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47"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3" grpId="0"/>
      <p:bldP spid="34" grpId="0"/>
      <p:bldP spid="35" grpId="0"/>
      <p:bldP spid="36" grpId="0"/>
      <p:bldP spid="37"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6b5db905-360f-425a-8754-dc21219d53c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886062" y="1999704"/>
            <a:ext cx="9494268" cy="3769673"/>
            <a:chOff x="2329623" y="2060354"/>
            <a:chExt cx="7944679" cy="3154413"/>
          </a:xfrm>
        </p:grpSpPr>
        <p:grpSp>
          <p:nvGrpSpPr>
            <p:cNvPr id="23" name="îṡḷïdè"/>
            <p:cNvGrpSpPr/>
            <p:nvPr/>
          </p:nvGrpSpPr>
          <p:grpSpPr>
            <a:xfrm>
              <a:off x="2329623" y="2400302"/>
              <a:ext cx="7944679" cy="2600753"/>
              <a:chOff x="805621" y="1905000"/>
              <a:chExt cx="7944679" cy="2600753"/>
            </a:xfrm>
          </p:grpSpPr>
          <p:cxnSp>
            <p:nvCxnSpPr>
              <p:cNvPr id="50" name="Straight Connector 41"/>
              <p:cNvCxnSpPr/>
              <p:nvPr/>
            </p:nvCxnSpPr>
            <p:spPr>
              <a:xfrm>
                <a:off x="805621" y="4494038"/>
                <a:ext cx="7944679" cy="0"/>
              </a:xfrm>
              <a:prstGeom prst="line">
                <a:avLst/>
              </a:prstGeom>
              <a:ln w="28575">
                <a:solidFill>
                  <a:schemeClr val="bg2">
                    <a:lumMod val="90000"/>
                  </a:schemeClr>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Connector 43"/>
              <p:cNvCxnSpPr/>
              <p:nvPr/>
            </p:nvCxnSpPr>
            <p:spPr>
              <a:xfrm flipV="1">
                <a:off x="811479" y="1905000"/>
                <a:ext cx="0" cy="2600753"/>
              </a:xfrm>
              <a:prstGeom prst="line">
                <a:avLst/>
              </a:prstGeom>
              <a:ln w="28575">
                <a:solidFill>
                  <a:schemeClr val="bg2">
                    <a:lumMod val="90000"/>
                  </a:schemeClr>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grpSp>
        <p:sp>
          <p:nvSpPr>
            <p:cNvPr id="24" name="îSlíḓe"/>
            <p:cNvSpPr/>
            <p:nvPr/>
          </p:nvSpPr>
          <p:spPr bwMode="auto">
            <a:xfrm>
              <a:off x="2748436" y="3192535"/>
              <a:ext cx="7047805" cy="1805004"/>
            </a:xfrm>
            <a:custGeom>
              <a:avLst/>
              <a:gdLst>
                <a:gd name="connsiteX0" fmla="*/ 0 w 7742537"/>
                <a:gd name="connsiteY0" fmla="*/ 2055245 h 2087422"/>
                <a:gd name="connsiteX1" fmla="*/ 1739900 w 7742537"/>
                <a:gd name="connsiteY1" fmla="*/ 48645 h 2087422"/>
                <a:gd name="connsiteX2" fmla="*/ 3429000 w 7742537"/>
                <a:gd name="connsiteY2" fmla="*/ 670945 h 2087422"/>
                <a:gd name="connsiteX3" fmla="*/ 5194300 w 7742537"/>
                <a:gd name="connsiteY3" fmla="*/ 1242445 h 2087422"/>
                <a:gd name="connsiteX4" fmla="*/ 6883400 w 7742537"/>
                <a:gd name="connsiteY4" fmla="*/ 1674245 h 2087422"/>
                <a:gd name="connsiteX5" fmla="*/ 7670800 w 7742537"/>
                <a:gd name="connsiteY5" fmla="*/ 2042545 h 2087422"/>
                <a:gd name="connsiteX6" fmla="*/ 7658100 w 7742537"/>
                <a:gd name="connsiteY6" fmla="*/ 2067945 h 2087422"/>
                <a:gd name="connsiteX0-1" fmla="*/ 0 w 7742537"/>
                <a:gd name="connsiteY0-2" fmla="*/ 1935380 h 1967557"/>
                <a:gd name="connsiteX1-3" fmla="*/ 1651000 w 7742537"/>
                <a:gd name="connsiteY1-4" fmla="*/ 55780 h 1967557"/>
                <a:gd name="connsiteX2-5" fmla="*/ 3429000 w 7742537"/>
                <a:gd name="connsiteY2-6" fmla="*/ 551080 h 1967557"/>
                <a:gd name="connsiteX3-7" fmla="*/ 5194300 w 7742537"/>
                <a:gd name="connsiteY3-8" fmla="*/ 1122580 h 1967557"/>
                <a:gd name="connsiteX4-9" fmla="*/ 6883400 w 7742537"/>
                <a:gd name="connsiteY4-10" fmla="*/ 1554380 h 1967557"/>
                <a:gd name="connsiteX5-11" fmla="*/ 7670800 w 7742537"/>
                <a:gd name="connsiteY5-12" fmla="*/ 1922680 h 1967557"/>
                <a:gd name="connsiteX6-13" fmla="*/ 7658100 w 7742537"/>
                <a:gd name="connsiteY6-14" fmla="*/ 1948080 h 1967557"/>
                <a:gd name="connsiteX0-15" fmla="*/ 0 w 7742537"/>
                <a:gd name="connsiteY0-16" fmla="*/ 1946613 h 1978790"/>
                <a:gd name="connsiteX1-17" fmla="*/ 1651000 w 7742537"/>
                <a:gd name="connsiteY1-18" fmla="*/ 67013 h 1978790"/>
                <a:gd name="connsiteX2-19" fmla="*/ 3492500 w 7742537"/>
                <a:gd name="connsiteY2-20" fmla="*/ 486113 h 1978790"/>
                <a:gd name="connsiteX3-21" fmla="*/ 5194300 w 7742537"/>
                <a:gd name="connsiteY3-22" fmla="*/ 1133813 h 1978790"/>
                <a:gd name="connsiteX4-23" fmla="*/ 6883400 w 7742537"/>
                <a:gd name="connsiteY4-24" fmla="*/ 1565613 h 1978790"/>
                <a:gd name="connsiteX5-25" fmla="*/ 7670800 w 7742537"/>
                <a:gd name="connsiteY5-26" fmla="*/ 1933913 h 1978790"/>
                <a:gd name="connsiteX6-27" fmla="*/ 7658100 w 7742537"/>
                <a:gd name="connsiteY6-28" fmla="*/ 1959313 h 1978790"/>
                <a:gd name="connsiteX0-29" fmla="*/ 0 w 7742537"/>
                <a:gd name="connsiteY0-30" fmla="*/ 1954212 h 1986389"/>
                <a:gd name="connsiteX1-31" fmla="*/ 1651000 w 7742537"/>
                <a:gd name="connsiteY1-32" fmla="*/ 74612 h 1986389"/>
                <a:gd name="connsiteX2-33" fmla="*/ 3492500 w 7742537"/>
                <a:gd name="connsiteY2-34" fmla="*/ 493712 h 1986389"/>
                <a:gd name="connsiteX3-35" fmla="*/ 5194300 w 7742537"/>
                <a:gd name="connsiteY3-36" fmla="*/ 1141412 h 1986389"/>
                <a:gd name="connsiteX4-37" fmla="*/ 6883400 w 7742537"/>
                <a:gd name="connsiteY4-38" fmla="*/ 1573212 h 1986389"/>
                <a:gd name="connsiteX5-39" fmla="*/ 7670800 w 7742537"/>
                <a:gd name="connsiteY5-40" fmla="*/ 1941512 h 1986389"/>
                <a:gd name="connsiteX6-41" fmla="*/ 7658100 w 7742537"/>
                <a:gd name="connsiteY6-42" fmla="*/ 1966912 h 1986389"/>
                <a:gd name="connsiteX0-43" fmla="*/ 0 w 7742537"/>
                <a:gd name="connsiteY0-44" fmla="*/ 1954212 h 1986389"/>
                <a:gd name="connsiteX1-45" fmla="*/ 1651000 w 7742537"/>
                <a:gd name="connsiteY1-46" fmla="*/ 74612 h 1986389"/>
                <a:gd name="connsiteX2-47" fmla="*/ 3492500 w 7742537"/>
                <a:gd name="connsiteY2-48" fmla="*/ 493712 h 1986389"/>
                <a:gd name="connsiteX3-49" fmla="*/ 5194300 w 7742537"/>
                <a:gd name="connsiteY3-50" fmla="*/ 1141412 h 1986389"/>
                <a:gd name="connsiteX4-51" fmla="*/ 6883400 w 7742537"/>
                <a:gd name="connsiteY4-52" fmla="*/ 1573212 h 1986389"/>
                <a:gd name="connsiteX5-53" fmla="*/ 7670800 w 7742537"/>
                <a:gd name="connsiteY5-54" fmla="*/ 1941512 h 1986389"/>
                <a:gd name="connsiteX6-55" fmla="*/ 7658100 w 7742537"/>
                <a:gd name="connsiteY6-56" fmla="*/ 1966912 h 1986389"/>
                <a:gd name="connsiteX0-57" fmla="*/ 0 w 7670800"/>
                <a:gd name="connsiteY0-58" fmla="*/ 1954212 h 1954212"/>
                <a:gd name="connsiteX1-59" fmla="*/ 1651000 w 7670800"/>
                <a:gd name="connsiteY1-60" fmla="*/ 74612 h 1954212"/>
                <a:gd name="connsiteX2-61" fmla="*/ 3492500 w 7670800"/>
                <a:gd name="connsiteY2-62" fmla="*/ 493712 h 1954212"/>
                <a:gd name="connsiteX3-63" fmla="*/ 5194300 w 7670800"/>
                <a:gd name="connsiteY3-64" fmla="*/ 1141412 h 1954212"/>
                <a:gd name="connsiteX4-65" fmla="*/ 6883400 w 7670800"/>
                <a:gd name="connsiteY4-66" fmla="*/ 1573212 h 1954212"/>
                <a:gd name="connsiteX5-67" fmla="*/ 7670800 w 7670800"/>
                <a:gd name="connsiteY5-68" fmla="*/ 1941512 h 1954212"/>
                <a:gd name="connsiteX0-69" fmla="*/ 0 w 7640320"/>
                <a:gd name="connsiteY0-70" fmla="*/ 1954212 h 1956752"/>
                <a:gd name="connsiteX1-71" fmla="*/ 1651000 w 7640320"/>
                <a:gd name="connsiteY1-72" fmla="*/ 74612 h 1956752"/>
                <a:gd name="connsiteX2-73" fmla="*/ 3492500 w 7640320"/>
                <a:gd name="connsiteY2-74" fmla="*/ 493712 h 1956752"/>
                <a:gd name="connsiteX3-75" fmla="*/ 5194300 w 7640320"/>
                <a:gd name="connsiteY3-76" fmla="*/ 1141412 h 1956752"/>
                <a:gd name="connsiteX4-77" fmla="*/ 6883400 w 7640320"/>
                <a:gd name="connsiteY4-78" fmla="*/ 1573212 h 1956752"/>
                <a:gd name="connsiteX5-79" fmla="*/ 7640320 w 7640320"/>
                <a:gd name="connsiteY5-80" fmla="*/ 1956752 h 1956752"/>
                <a:gd name="connsiteX0-81" fmla="*/ 0 w 7640320"/>
                <a:gd name="connsiteY0-82" fmla="*/ 1954212 h 1956752"/>
                <a:gd name="connsiteX1-83" fmla="*/ 1651000 w 7640320"/>
                <a:gd name="connsiteY1-84" fmla="*/ 74612 h 1956752"/>
                <a:gd name="connsiteX2-85" fmla="*/ 3492500 w 7640320"/>
                <a:gd name="connsiteY2-86" fmla="*/ 493712 h 1956752"/>
                <a:gd name="connsiteX3-87" fmla="*/ 5194300 w 7640320"/>
                <a:gd name="connsiteY3-88" fmla="*/ 1141412 h 1956752"/>
                <a:gd name="connsiteX4-89" fmla="*/ 6875780 w 7640320"/>
                <a:gd name="connsiteY4-90" fmla="*/ 1672272 h 1956752"/>
                <a:gd name="connsiteX5-91" fmla="*/ 7640320 w 7640320"/>
                <a:gd name="connsiteY5-92" fmla="*/ 1956752 h 19567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640320" h="1956752">
                  <a:moveTo>
                    <a:pt x="0" y="1954212"/>
                  </a:moveTo>
                  <a:cubicBezTo>
                    <a:pt x="584200" y="1066270"/>
                    <a:pt x="1068917" y="318029"/>
                    <a:pt x="1651000" y="74612"/>
                  </a:cubicBezTo>
                  <a:cubicBezTo>
                    <a:pt x="2233083" y="-168805"/>
                    <a:pt x="2901950" y="239712"/>
                    <a:pt x="3492500" y="493712"/>
                  </a:cubicBezTo>
                  <a:cubicBezTo>
                    <a:pt x="4083050" y="747712"/>
                    <a:pt x="4630420" y="944985"/>
                    <a:pt x="5194300" y="1141412"/>
                  </a:cubicBezTo>
                  <a:cubicBezTo>
                    <a:pt x="5758180" y="1337839"/>
                    <a:pt x="6468110" y="1536382"/>
                    <a:pt x="6875780" y="1672272"/>
                  </a:cubicBezTo>
                  <a:cubicBezTo>
                    <a:pt x="7283450" y="1808162"/>
                    <a:pt x="7511203" y="1891135"/>
                    <a:pt x="7640320" y="1956752"/>
                  </a:cubicBezTo>
                </a:path>
              </a:pathLst>
            </a:custGeom>
            <a:noFill/>
            <a:ln w="28575">
              <a:solidFill>
                <a:schemeClr val="bg2">
                  <a:lumMod val="90000"/>
                </a:schemeClr>
              </a:solidFill>
              <a:prstDash val="sysDash"/>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cxnSp>
          <p:nvCxnSpPr>
            <p:cNvPr id="25" name="Straight Connector 45"/>
            <p:cNvCxnSpPr/>
            <p:nvPr/>
          </p:nvCxnSpPr>
          <p:spPr>
            <a:xfrm flipV="1">
              <a:off x="4338761" y="2619378"/>
              <a:ext cx="0" cy="2381679"/>
            </a:xfrm>
            <a:prstGeom prst="line">
              <a:avLst/>
            </a:prstGeom>
            <a:ln w="12700">
              <a:solidFill>
                <a:schemeClr val="bg2">
                  <a:lumMod val="9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46"/>
            <p:cNvCxnSpPr/>
            <p:nvPr/>
          </p:nvCxnSpPr>
          <p:spPr>
            <a:xfrm flipV="1">
              <a:off x="5920299" y="3015345"/>
              <a:ext cx="0" cy="1985711"/>
            </a:xfrm>
            <a:prstGeom prst="line">
              <a:avLst/>
            </a:prstGeom>
            <a:ln w="12700">
              <a:solidFill>
                <a:schemeClr val="bg2">
                  <a:lumMod val="9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47"/>
            <p:cNvCxnSpPr/>
            <p:nvPr/>
          </p:nvCxnSpPr>
          <p:spPr>
            <a:xfrm flipV="1">
              <a:off x="7501839" y="3636246"/>
              <a:ext cx="0" cy="1364809"/>
            </a:xfrm>
            <a:prstGeom prst="line">
              <a:avLst/>
            </a:prstGeom>
            <a:ln w="12700">
              <a:solidFill>
                <a:schemeClr val="bg2">
                  <a:lumMod val="9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48"/>
            <p:cNvCxnSpPr/>
            <p:nvPr/>
          </p:nvCxnSpPr>
          <p:spPr>
            <a:xfrm flipV="1">
              <a:off x="9083377" y="4151710"/>
              <a:ext cx="0" cy="849345"/>
            </a:xfrm>
            <a:prstGeom prst="line">
              <a:avLst/>
            </a:prstGeom>
            <a:ln w="12700">
              <a:solidFill>
                <a:schemeClr val="bg2">
                  <a:lumMod val="9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49"/>
            <p:cNvCxnSpPr/>
            <p:nvPr/>
          </p:nvCxnSpPr>
          <p:spPr>
            <a:xfrm flipV="1">
              <a:off x="2757223" y="3538979"/>
              <a:ext cx="0" cy="1462076"/>
            </a:xfrm>
            <a:prstGeom prst="line">
              <a:avLst/>
            </a:prstGeom>
            <a:ln w="12700">
              <a:solidFill>
                <a:schemeClr val="bg2">
                  <a:lumMod val="9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ïSlïḍe"/>
            <p:cNvSpPr/>
            <p:nvPr/>
          </p:nvSpPr>
          <p:spPr bwMode="auto">
            <a:xfrm>
              <a:off x="2626377" y="3015344"/>
              <a:ext cx="1079771" cy="388701"/>
            </a:xfrm>
            <a:prstGeom prst="wedgeRectCallout">
              <a:avLst>
                <a:gd name="adj1" fmla="val -37950"/>
                <a:gd name="adj2" fmla="val 85024"/>
              </a:avLst>
            </a:prstGeom>
            <a:noFill/>
            <a:ln w="12700">
              <a:solidFill>
                <a:schemeClr val="bg2">
                  <a:lumMod val="75000"/>
                </a:schemeClr>
              </a:solidFill>
              <a:prstDash val="dash"/>
              <a:round/>
            </a:ln>
          </p:spPr>
          <p:txBody>
            <a:bodyPr vert="horz" wrap="none" lIns="128580" tIns="64290" rIns="128580" bIns="64290" anchor="ctr" anchorCtr="1"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iŝḷiḍê"/>
            <p:cNvSpPr/>
            <p:nvPr/>
          </p:nvSpPr>
          <p:spPr bwMode="auto">
            <a:xfrm>
              <a:off x="4229100" y="2060354"/>
              <a:ext cx="1079771" cy="388701"/>
            </a:xfrm>
            <a:prstGeom prst="wedgeRectCallout">
              <a:avLst>
                <a:gd name="adj1" fmla="val -37950"/>
                <a:gd name="adj2" fmla="val 85024"/>
              </a:avLst>
            </a:prstGeom>
            <a:noFill/>
            <a:ln w="12700">
              <a:solidFill>
                <a:schemeClr val="bg2">
                  <a:lumMod val="75000"/>
                </a:schemeClr>
              </a:solidFill>
              <a:prstDash val="dash"/>
              <a:round/>
            </a:ln>
          </p:spPr>
          <p:txBody>
            <a:bodyPr vert="horz" wrap="none" lIns="128580" tIns="64290" rIns="128580" bIns="64290" anchor="ctr" anchorCtr="1"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iṥľïḍe"/>
            <p:cNvSpPr/>
            <p:nvPr/>
          </p:nvSpPr>
          <p:spPr bwMode="auto">
            <a:xfrm>
              <a:off x="5802157" y="2520888"/>
              <a:ext cx="1079771" cy="388701"/>
            </a:xfrm>
            <a:prstGeom prst="wedgeRectCallout">
              <a:avLst>
                <a:gd name="adj1" fmla="val -37950"/>
                <a:gd name="adj2" fmla="val 85024"/>
              </a:avLst>
            </a:prstGeom>
            <a:noFill/>
            <a:ln w="12700">
              <a:solidFill>
                <a:schemeClr val="bg2">
                  <a:lumMod val="75000"/>
                </a:schemeClr>
              </a:solidFill>
              <a:prstDash val="dash"/>
              <a:round/>
            </a:ln>
          </p:spPr>
          <p:txBody>
            <a:bodyPr vert="horz" wrap="none" lIns="128580" tIns="64290" rIns="128580" bIns="64290" anchor="ctr" anchorCtr="1"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iS1iḋé"/>
            <p:cNvSpPr/>
            <p:nvPr/>
          </p:nvSpPr>
          <p:spPr bwMode="auto">
            <a:xfrm>
              <a:off x="7383237" y="3122536"/>
              <a:ext cx="1079771" cy="388701"/>
            </a:xfrm>
            <a:prstGeom prst="wedgeRectCallout">
              <a:avLst>
                <a:gd name="adj1" fmla="val -37950"/>
                <a:gd name="adj2" fmla="val 85024"/>
              </a:avLst>
            </a:prstGeom>
            <a:noFill/>
            <a:ln w="12700">
              <a:solidFill>
                <a:schemeClr val="bg2">
                  <a:lumMod val="75000"/>
                </a:schemeClr>
              </a:solidFill>
              <a:prstDash val="dash"/>
              <a:round/>
            </a:ln>
          </p:spPr>
          <p:txBody>
            <a:bodyPr vert="horz" wrap="none" lIns="128580" tIns="64290" rIns="128580" bIns="64290" anchor="ctr" anchorCtr="1"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íṧlíḋê"/>
            <p:cNvSpPr/>
            <p:nvPr/>
          </p:nvSpPr>
          <p:spPr bwMode="auto">
            <a:xfrm>
              <a:off x="8967353" y="3636904"/>
              <a:ext cx="1079771" cy="388701"/>
            </a:xfrm>
            <a:prstGeom prst="wedgeRectCallout">
              <a:avLst>
                <a:gd name="adj1" fmla="val -37950"/>
                <a:gd name="adj2" fmla="val 85024"/>
              </a:avLst>
            </a:prstGeom>
            <a:noFill/>
            <a:ln w="12700">
              <a:solidFill>
                <a:schemeClr val="bg2">
                  <a:lumMod val="75000"/>
                </a:schemeClr>
              </a:solidFill>
              <a:prstDash val="dash"/>
              <a:round/>
            </a:ln>
          </p:spPr>
          <p:txBody>
            <a:bodyPr vert="horz" wrap="none" lIns="128580" tIns="64290" rIns="128580" bIns="64290" anchor="ctr" anchorCtr="1" compatLnSpc="1">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5" name="í$líḋé"/>
            <p:cNvGrpSpPr/>
            <p:nvPr/>
          </p:nvGrpSpPr>
          <p:grpSpPr>
            <a:xfrm>
              <a:off x="2531797" y="4763913"/>
              <a:ext cx="450852" cy="450854"/>
              <a:chOff x="1096697" y="4179712"/>
              <a:chExt cx="450852" cy="450854"/>
            </a:xfrm>
          </p:grpSpPr>
          <p:sp>
            <p:nvSpPr>
              <p:cNvPr id="48" name="îśḷíde"/>
              <p:cNvSpPr/>
              <p:nvPr/>
            </p:nvSpPr>
            <p:spPr bwMode="auto">
              <a:xfrm>
                <a:off x="1096697" y="4179712"/>
                <a:ext cx="450852" cy="450854"/>
              </a:xfrm>
              <a:prstGeom prst="ellipse">
                <a:avLst/>
              </a:prstGeom>
              <a:solidFill>
                <a:schemeClr val="accent1"/>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9" name="îṣ1íďe"/>
              <p:cNvSpPr/>
              <p:nvPr/>
            </p:nvSpPr>
            <p:spPr bwMode="auto">
              <a:xfrm>
                <a:off x="1175075" y="4276405"/>
                <a:ext cx="294094" cy="257463"/>
              </a:xfrm>
              <a:custGeom>
                <a:avLst/>
                <a:gdLst>
                  <a:gd name="T0" fmla="*/ 793 w 853"/>
                  <a:gd name="T1" fmla="*/ 481 h 748"/>
                  <a:gd name="T2" fmla="*/ 840 w 853"/>
                  <a:gd name="T3" fmla="*/ 71 h 748"/>
                  <a:gd name="T4" fmla="*/ 840 w 853"/>
                  <a:gd name="T5" fmla="*/ 45 h 748"/>
                  <a:gd name="T6" fmla="*/ 463 w 853"/>
                  <a:gd name="T7" fmla="*/ 45 h 748"/>
                  <a:gd name="T8" fmla="*/ 449 w 853"/>
                  <a:gd name="T9" fmla="*/ 0 h 748"/>
                  <a:gd name="T10" fmla="*/ 376 w 853"/>
                  <a:gd name="T11" fmla="*/ 13 h 748"/>
                  <a:gd name="T12" fmla="*/ 73 w 853"/>
                  <a:gd name="T13" fmla="*/ 45 h 748"/>
                  <a:gd name="T14" fmla="*/ 0 w 853"/>
                  <a:gd name="T15" fmla="*/ 58 h 748"/>
                  <a:gd name="T16" fmla="*/ 60 w 853"/>
                  <a:gd name="T17" fmla="*/ 71 h 748"/>
                  <a:gd name="T18" fmla="*/ 13 w 853"/>
                  <a:gd name="T19" fmla="*/ 481 h 748"/>
                  <a:gd name="T20" fmla="*/ 13 w 853"/>
                  <a:gd name="T21" fmla="*/ 507 h 748"/>
                  <a:gd name="T22" fmla="*/ 414 w 853"/>
                  <a:gd name="T23" fmla="*/ 507 h 748"/>
                  <a:gd name="T24" fmla="*/ 413 w 853"/>
                  <a:gd name="T25" fmla="*/ 565 h 748"/>
                  <a:gd name="T26" fmla="*/ 216 w 853"/>
                  <a:gd name="T27" fmla="*/ 721 h 748"/>
                  <a:gd name="T28" fmla="*/ 216 w 853"/>
                  <a:gd name="T29" fmla="*/ 747 h 748"/>
                  <a:gd name="T30" fmla="*/ 314 w 853"/>
                  <a:gd name="T31" fmla="*/ 748 h 748"/>
                  <a:gd name="T32" fmla="*/ 425 w 853"/>
                  <a:gd name="T33" fmla="*/ 747 h 748"/>
                  <a:gd name="T34" fmla="*/ 428 w 853"/>
                  <a:gd name="T35" fmla="*/ 747 h 748"/>
                  <a:gd name="T36" fmla="*/ 539 w 853"/>
                  <a:gd name="T37" fmla="*/ 748 h 748"/>
                  <a:gd name="T38" fmla="*/ 643 w 853"/>
                  <a:gd name="T39" fmla="*/ 747 h 748"/>
                  <a:gd name="T40" fmla="*/ 643 w 853"/>
                  <a:gd name="T41" fmla="*/ 721 h 748"/>
                  <a:gd name="T42" fmla="*/ 440 w 853"/>
                  <a:gd name="T43" fmla="*/ 565 h 748"/>
                  <a:gd name="T44" fmla="*/ 440 w 853"/>
                  <a:gd name="T45" fmla="*/ 507 h 748"/>
                  <a:gd name="T46" fmla="*/ 840 w 853"/>
                  <a:gd name="T47" fmla="*/ 507 h 748"/>
                  <a:gd name="T48" fmla="*/ 840 w 853"/>
                  <a:gd name="T49" fmla="*/ 481 h 748"/>
                  <a:gd name="T50" fmla="*/ 413 w 853"/>
                  <a:gd name="T51" fmla="*/ 721 h 748"/>
                  <a:gd name="T52" fmla="*/ 413 w 853"/>
                  <a:gd name="T53" fmla="*/ 612 h 748"/>
                  <a:gd name="T54" fmla="*/ 440 w 853"/>
                  <a:gd name="T55" fmla="*/ 721 h 748"/>
                  <a:gd name="T56" fmla="*/ 514 w 853"/>
                  <a:gd name="T57" fmla="*/ 721 h 748"/>
                  <a:gd name="T58" fmla="*/ 436 w 853"/>
                  <a:gd name="T59" fmla="*/ 26 h 748"/>
                  <a:gd name="T60" fmla="*/ 402 w 853"/>
                  <a:gd name="T61" fmla="*/ 45 h 748"/>
                  <a:gd name="T62" fmla="*/ 87 w 853"/>
                  <a:gd name="T63" fmla="*/ 481 h 748"/>
                  <a:gd name="T64" fmla="*/ 389 w 853"/>
                  <a:gd name="T65" fmla="*/ 71 h 748"/>
                  <a:gd name="T66" fmla="*/ 767 w 853"/>
                  <a:gd name="T67" fmla="*/ 71 h 748"/>
                  <a:gd name="T68" fmla="*/ 87 w 853"/>
                  <a:gd name="T69" fmla="*/ 48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748">
                    <a:moveTo>
                      <a:pt x="840" y="481"/>
                    </a:moveTo>
                    <a:lnTo>
                      <a:pt x="793" y="481"/>
                    </a:lnTo>
                    <a:lnTo>
                      <a:pt x="793" y="71"/>
                    </a:lnTo>
                    <a:lnTo>
                      <a:pt x="840" y="71"/>
                    </a:lnTo>
                    <a:cubicBezTo>
                      <a:pt x="847" y="71"/>
                      <a:pt x="853" y="65"/>
                      <a:pt x="853" y="58"/>
                    </a:cubicBezTo>
                    <a:cubicBezTo>
                      <a:pt x="853" y="51"/>
                      <a:pt x="847" y="45"/>
                      <a:pt x="840" y="45"/>
                    </a:cubicBezTo>
                    <a:lnTo>
                      <a:pt x="780" y="45"/>
                    </a:lnTo>
                    <a:lnTo>
                      <a:pt x="463" y="45"/>
                    </a:lnTo>
                    <a:lnTo>
                      <a:pt x="463" y="13"/>
                    </a:lnTo>
                    <a:cubicBezTo>
                      <a:pt x="463" y="6"/>
                      <a:pt x="457" y="0"/>
                      <a:pt x="449" y="0"/>
                    </a:cubicBezTo>
                    <a:lnTo>
                      <a:pt x="389" y="0"/>
                    </a:lnTo>
                    <a:cubicBezTo>
                      <a:pt x="382" y="0"/>
                      <a:pt x="376" y="6"/>
                      <a:pt x="376" y="13"/>
                    </a:cubicBezTo>
                    <a:lnTo>
                      <a:pt x="376" y="45"/>
                    </a:lnTo>
                    <a:lnTo>
                      <a:pt x="73" y="45"/>
                    </a:lnTo>
                    <a:lnTo>
                      <a:pt x="13" y="45"/>
                    </a:lnTo>
                    <a:cubicBezTo>
                      <a:pt x="6" y="45"/>
                      <a:pt x="0" y="51"/>
                      <a:pt x="0" y="58"/>
                    </a:cubicBezTo>
                    <a:cubicBezTo>
                      <a:pt x="0" y="65"/>
                      <a:pt x="6" y="71"/>
                      <a:pt x="13" y="71"/>
                    </a:cubicBezTo>
                    <a:lnTo>
                      <a:pt x="60" y="71"/>
                    </a:lnTo>
                    <a:lnTo>
                      <a:pt x="60" y="481"/>
                    </a:lnTo>
                    <a:lnTo>
                      <a:pt x="13" y="481"/>
                    </a:lnTo>
                    <a:cubicBezTo>
                      <a:pt x="6" y="481"/>
                      <a:pt x="0" y="487"/>
                      <a:pt x="0" y="494"/>
                    </a:cubicBezTo>
                    <a:cubicBezTo>
                      <a:pt x="0" y="501"/>
                      <a:pt x="6" y="507"/>
                      <a:pt x="13" y="507"/>
                    </a:cubicBezTo>
                    <a:lnTo>
                      <a:pt x="73" y="507"/>
                    </a:lnTo>
                    <a:lnTo>
                      <a:pt x="414" y="507"/>
                    </a:lnTo>
                    <a:cubicBezTo>
                      <a:pt x="414" y="508"/>
                      <a:pt x="413" y="508"/>
                      <a:pt x="413" y="509"/>
                    </a:cubicBezTo>
                    <a:lnTo>
                      <a:pt x="413" y="565"/>
                    </a:lnTo>
                    <a:lnTo>
                      <a:pt x="307" y="721"/>
                    </a:lnTo>
                    <a:lnTo>
                      <a:pt x="216" y="721"/>
                    </a:lnTo>
                    <a:cubicBezTo>
                      <a:pt x="209" y="721"/>
                      <a:pt x="203" y="727"/>
                      <a:pt x="203" y="734"/>
                    </a:cubicBezTo>
                    <a:cubicBezTo>
                      <a:pt x="203" y="741"/>
                      <a:pt x="209" y="747"/>
                      <a:pt x="216" y="747"/>
                    </a:cubicBezTo>
                    <a:lnTo>
                      <a:pt x="312" y="747"/>
                    </a:lnTo>
                    <a:cubicBezTo>
                      <a:pt x="312" y="748"/>
                      <a:pt x="313" y="748"/>
                      <a:pt x="314" y="748"/>
                    </a:cubicBezTo>
                    <a:cubicBezTo>
                      <a:pt x="315" y="748"/>
                      <a:pt x="316" y="748"/>
                      <a:pt x="317" y="747"/>
                    </a:cubicBezTo>
                    <a:lnTo>
                      <a:pt x="425" y="747"/>
                    </a:lnTo>
                    <a:cubicBezTo>
                      <a:pt x="426" y="747"/>
                      <a:pt x="426" y="748"/>
                      <a:pt x="427" y="748"/>
                    </a:cubicBezTo>
                    <a:cubicBezTo>
                      <a:pt x="427" y="748"/>
                      <a:pt x="428" y="747"/>
                      <a:pt x="428" y="747"/>
                    </a:cubicBezTo>
                    <a:lnTo>
                      <a:pt x="537" y="747"/>
                    </a:lnTo>
                    <a:cubicBezTo>
                      <a:pt x="537" y="748"/>
                      <a:pt x="538" y="748"/>
                      <a:pt x="539" y="748"/>
                    </a:cubicBezTo>
                    <a:cubicBezTo>
                      <a:pt x="540" y="748"/>
                      <a:pt x="541" y="748"/>
                      <a:pt x="542" y="747"/>
                    </a:cubicBezTo>
                    <a:lnTo>
                      <a:pt x="643" y="747"/>
                    </a:lnTo>
                    <a:cubicBezTo>
                      <a:pt x="650" y="747"/>
                      <a:pt x="656" y="741"/>
                      <a:pt x="656" y="734"/>
                    </a:cubicBezTo>
                    <a:cubicBezTo>
                      <a:pt x="656" y="727"/>
                      <a:pt x="650" y="721"/>
                      <a:pt x="643" y="721"/>
                    </a:cubicBezTo>
                    <a:lnTo>
                      <a:pt x="546" y="721"/>
                    </a:lnTo>
                    <a:lnTo>
                      <a:pt x="440" y="565"/>
                    </a:lnTo>
                    <a:lnTo>
                      <a:pt x="440" y="509"/>
                    </a:lnTo>
                    <a:cubicBezTo>
                      <a:pt x="440" y="508"/>
                      <a:pt x="440" y="508"/>
                      <a:pt x="440" y="507"/>
                    </a:cubicBezTo>
                    <a:lnTo>
                      <a:pt x="780" y="507"/>
                    </a:lnTo>
                    <a:lnTo>
                      <a:pt x="840" y="507"/>
                    </a:lnTo>
                    <a:cubicBezTo>
                      <a:pt x="847" y="507"/>
                      <a:pt x="853" y="501"/>
                      <a:pt x="853" y="494"/>
                    </a:cubicBezTo>
                    <a:cubicBezTo>
                      <a:pt x="853" y="487"/>
                      <a:pt x="847" y="481"/>
                      <a:pt x="840" y="481"/>
                    </a:cubicBezTo>
                    <a:close/>
                    <a:moveTo>
                      <a:pt x="413" y="612"/>
                    </a:moveTo>
                    <a:lnTo>
                      <a:pt x="413" y="721"/>
                    </a:lnTo>
                    <a:lnTo>
                      <a:pt x="339" y="721"/>
                    </a:lnTo>
                    <a:lnTo>
                      <a:pt x="413" y="612"/>
                    </a:lnTo>
                    <a:close/>
                    <a:moveTo>
                      <a:pt x="514" y="721"/>
                    </a:moveTo>
                    <a:lnTo>
                      <a:pt x="440" y="721"/>
                    </a:lnTo>
                    <a:lnTo>
                      <a:pt x="440" y="612"/>
                    </a:lnTo>
                    <a:lnTo>
                      <a:pt x="514" y="721"/>
                    </a:lnTo>
                    <a:close/>
                    <a:moveTo>
                      <a:pt x="402" y="26"/>
                    </a:moveTo>
                    <a:lnTo>
                      <a:pt x="436" y="26"/>
                    </a:lnTo>
                    <a:lnTo>
                      <a:pt x="436" y="45"/>
                    </a:lnTo>
                    <a:lnTo>
                      <a:pt x="402" y="45"/>
                    </a:lnTo>
                    <a:lnTo>
                      <a:pt x="402" y="26"/>
                    </a:lnTo>
                    <a:close/>
                    <a:moveTo>
                      <a:pt x="87" y="481"/>
                    </a:moveTo>
                    <a:lnTo>
                      <a:pt x="87" y="71"/>
                    </a:lnTo>
                    <a:lnTo>
                      <a:pt x="389" y="71"/>
                    </a:lnTo>
                    <a:lnTo>
                      <a:pt x="449" y="71"/>
                    </a:lnTo>
                    <a:lnTo>
                      <a:pt x="767" y="71"/>
                    </a:lnTo>
                    <a:lnTo>
                      <a:pt x="767" y="481"/>
                    </a:lnTo>
                    <a:lnTo>
                      <a:pt x="87" y="481"/>
                    </a:ln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6" name="îŝḷiďê"/>
            <p:cNvGrpSpPr/>
            <p:nvPr/>
          </p:nvGrpSpPr>
          <p:grpSpPr>
            <a:xfrm>
              <a:off x="4113336" y="3004649"/>
              <a:ext cx="450852" cy="450853"/>
              <a:chOff x="2678235" y="2420448"/>
              <a:chExt cx="450852" cy="450853"/>
            </a:xfrm>
          </p:grpSpPr>
          <p:sp>
            <p:nvSpPr>
              <p:cNvPr id="46" name="îṣľîḓe"/>
              <p:cNvSpPr/>
              <p:nvPr/>
            </p:nvSpPr>
            <p:spPr bwMode="auto">
              <a:xfrm>
                <a:off x="2678235" y="2420448"/>
                <a:ext cx="450852" cy="450853"/>
              </a:xfrm>
              <a:prstGeom prst="ellipse">
                <a:avLst/>
              </a:prstGeom>
              <a:solidFill>
                <a:schemeClr val="accent2"/>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7" name="îšḷiḋé"/>
              <p:cNvSpPr/>
              <p:nvPr/>
            </p:nvSpPr>
            <p:spPr bwMode="auto">
              <a:xfrm>
                <a:off x="2769298" y="2511713"/>
                <a:ext cx="268725" cy="268319"/>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7" name="ïšļide"/>
            <p:cNvGrpSpPr/>
            <p:nvPr/>
          </p:nvGrpSpPr>
          <p:grpSpPr>
            <a:xfrm>
              <a:off x="5659729" y="3422470"/>
              <a:ext cx="450852" cy="450853"/>
              <a:chOff x="4224628" y="2838269"/>
              <a:chExt cx="450852" cy="450853"/>
            </a:xfrm>
          </p:grpSpPr>
          <p:sp>
            <p:nvSpPr>
              <p:cNvPr id="44" name="iṧḻîḍé"/>
              <p:cNvSpPr/>
              <p:nvPr/>
            </p:nvSpPr>
            <p:spPr bwMode="auto">
              <a:xfrm>
                <a:off x="4224628" y="2838269"/>
                <a:ext cx="450852" cy="450853"/>
              </a:xfrm>
              <a:prstGeom prst="ellipse">
                <a:avLst/>
              </a:prstGeom>
              <a:solidFill>
                <a:schemeClr val="accent3"/>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5" name="ïṥľiḍe"/>
              <p:cNvSpPr/>
              <p:nvPr/>
            </p:nvSpPr>
            <p:spPr bwMode="auto">
              <a:xfrm>
                <a:off x="4331030" y="2979999"/>
                <a:ext cx="238047" cy="167390"/>
              </a:xfrm>
              <a:custGeom>
                <a:avLst/>
                <a:gdLst>
                  <a:gd name="connsiteX0" fmla="*/ 449927 w 558430"/>
                  <a:gd name="connsiteY0" fmla="*/ 167891 h 392678"/>
                  <a:gd name="connsiteX1" fmla="*/ 444760 w 558430"/>
                  <a:gd name="connsiteY1" fmla="*/ 178218 h 392678"/>
                  <a:gd name="connsiteX2" fmla="*/ 431843 w 558430"/>
                  <a:gd name="connsiteY2" fmla="*/ 204034 h 392678"/>
                  <a:gd name="connsiteX3" fmla="*/ 452510 w 558430"/>
                  <a:gd name="connsiteY3" fmla="*/ 204034 h 392678"/>
                  <a:gd name="connsiteX4" fmla="*/ 449927 w 558430"/>
                  <a:gd name="connsiteY4" fmla="*/ 178218 h 392678"/>
                  <a:gd name="connsiteX5" fmla="*/ 449927 w 558430"/>
                  <a:gd name="connsiteY5" fmla="*/ 167891 h 392678"/>
                  <a:gd name="connsiteX6" fmla="*/ 434427 w 558430"/>
                  <a:gd name="connsiteY6" fmla="*/ 124004 h 392678"/>
                  <a:gd name="connsiteX7" fmla="*/ 478344 w 558430"/>
                  <a:gd name="connsiteY7" fmla="*/ 124004 h 392678"/>
                  <a:gd name="connsiteX8" fmla="*/ 496428 w 558430"/>
                  <a:gd name="connsiteY8" fmla="*/ 271155 h 392678"/>
                  <a:gd name="connsiteX9" fmla="*/ 457677 w 558430"/>
                  <a:gd name="connsiteY9" fmla="*/ 271155 h 392678"/>
                  <a:gd name="connsiteX10" fmla="*/ 452510 w 558430"/>
                  <a:gd name="connsiteY10" fmla="*/ 235013 h 392678"/>
                  <a:gd name="connsiteX11" fmla="*/ 421510 w 558430"/>
                  <a:gd name="connsiteY11" fmla="*/ 235013 h 392678"/>
                  <a:gd name="connsiteX12" fmla="*/ 403426 w 558430"/>
                  <a:gd name="connsiteY12" fmla="*/ 271155 h 392678"/>
                  <a:gd name="connsiteX13" fmla="*/ 362091 w 558430"/>
                  <a:gd name="connsiteY13" fmla="*/ 271155 h 392678"/>
                  <a:gd name="connsiteX14" fmla="*/ 232747 w 558430"/>
                  <a:gd name="connsiteY14" fmla="*/ 124004 h 392678"/>
                  <a:gd name="connsiteX15" fmla="*/ 269088 w 558430"/>
                  <a:gd name="connsiteY15" fmla="*/ 124004 h 392678"/>
                  <a:gd name="connsiteX16" fmla="*/ 243130 w 558430"/>
                  <a:gd name="connsiteY16" fmla="*/ 271155 h 392678"/>
                  <a:gd name="connsiteX17" fmla="*/ 204193 w 558430"/>
                  <a:gd name="connsiteY17" fmla="*/ 271155 h 392678"/>
                  <a:gd name="connsiteX18" fmla="*/ 51668 w 558430"/>
                  <a:gd name="connsiteY18" fmla="*/ 124004 h 392678"/>
                  <a:gd name="connsiteX19" fmla="*/ 116336 w 558430"/>
                  <a:gd name="connsiteY19" fmla="*/ 124004 h 392678"/>
                  <a:gd name="connsiteX20" fmla="*/ 124097 w 558430"/>
                  <a:gd name="connsiteY20" fmla="*/ 193707 h 392678"/>
                  <a:gd name="connsiteX21" fmla="*/ 126683 w 558430"/>
                  <a:gd name="connsiteY21" fmla="*/ 216941 h 392678"/>
                  <a:gd name="connsiteX22" fmla="*/ 137030 w 558430"/>
                  <a:gd name="connsiteY22" fmla="*/ 191126 h 392678"/>
                  <a:gd name="connsiteX23" fmla="*/ 170658 w 558430"/>
                  <a:gd name="connsiteY23" fmla="*/ 124004 h 392678"/>
                  <a:gd name="connsiteX24" fmla="*/ 212046 w 558430"/>
                  <a:gd name="connsiteY24" fmla="*/ 124004 h 392678"/>
                  <a:gd name="connsiteX25" fmla="*/ 137030 w 558430"/>
                  <a:gd name="connsiteY25" fmla="*/ 271155 h 392678"/>
                  <a:gd name="connsiteX26" fmla="*/ 95642 w 558430"/>
                  <a:gd name="connsiteY26" fmla="*/ 271155 h 392678"/>
                  <a:gd name="connsiteX27" fmla="*/ 80122 w 558430"/>
                  <a:gd name="connsiteY27" fmla="*/ 152402 h 392678"/>
                  <a:gd name="connsiteX28" fmla="*/ 118923 w 558430"/>
                  <a:gd name="connsiteY28" fmla="*/ 175636 h 392678"/>
                  <a:gd name="connsiteX29" fmla="*/ 338667 w 558430"/>
                  <a:gd name="connsiteY29" fmla="*/ 121524 h 392678"/>
                  <a:gd name="connsiteX30" fmla="*/ 372222 w 558430"/>
                  <a:gd name="connsiteY30" fmla="*/ 129264 h 392678"/>
                  <a:gd name="connsiteX31" fmla="*/ 377384 w 558430"/>
                  <a:gd name="connsiteY31" fmla="*/ 129264 h 392678"/>
                  <a:gd name="connsiteX32" fmla="*/ 364479 w 558430"/>
                  <a:gd name="connsiteY32" fmla="*/ 162802 h 392678"/>
                  <a:gd name="connsiteX33" fmla="*/ 359316 w 558430"/>
                  <a:gd name="connsiteY33" fmla="*/ 160222 h 392678"/>
                  <a:gd name="connsiteX34" fmla="*/ 336086 w 558430"/>
                  <a:gd name="connsiteY34" fmla="*/ 155062 h 392678"/>
                  <a:gd name="connsiteX35" fmla="*/ 320599 w 558430"/>
                  <a:gd name="connsiteY35" fmla="*/ 165381 h 392678"/>
                  <a:gd name="connsiteX36" fmla="*/ 336086 w 558430"/>
                  <a:gd name="connsiteY36" fmla="*/ 180860 h 392678"/>
                  <a:gd name="connsiteX37" fmla="*/ 367060 w 558430"/>
                  <a:gd name="connsiteY37" fmla="*/ 222138 h 392678"/>
                  <a:gd name="connsiteX38" fmla="*/ 307694 w 558430"/>
                  <a:gd name="connsiteY38" fmla="*/ 271155 h 392678"/>
                  <a:gd name="connsiteX39" fmla="*/ 263815 w 558430"/>
                  <a:gd name="connsiteY39" fmla="*/ 260836 h 392678"/>
                  <a:gd name="connsiteX40" fmla="*/ 261234 w 558430"/>
                  <a:gd name="connsiteY40" fmla="*/ 258256 h 392678"/>
                  <a:gd name="connsiteX41" fmla="*/ 274139 w 558430"/>
                  <a:gd name="connsiteY41" fmla="*/ 227298 h 392678"/>
                  <a:gd name="connsiteX42" fmla="*/ 279302 w 558430"/>
                  <a:gd name="connsiteY42" fmla="*/ 229878 h 392678"/>
                  <a:gd name="connsiteX43" fmla="*/ 310275 w 558430"/>
                  <a:gd name="connsiteY43" fmla="*/ 237617 h 392678"/>
                  <a:gd name="connsiteX44" fmla="*/ 325762 w 558430"/>
                  <a:gd name="connsiteY44" fmla="*/ 227298 h 392678"/>
                  <a:gd name="connsiteX45" fmla="*/ 310275 w 558430"/>
                  <a:gd name="connsiteY45" fmla="*/ 211819 h 392678"/>
                  <a:gd name="connsiteX46" fmla="*/ 279302 w 558430"/>
                  <a:gd name="connsiteY46" fmla="*/ 170541 h 392678"/>
                  <a:gd name="connsiteX47" fmla="*/ 338667 w 558430"/>
                  <a:gd name="connsiteY47" fmla="*/ 121524 h 392678"/>
                  <a:gd name="connsiteX48" fmla="*/ 31024 w 558430"/>
                  <a:gd name="connsiteY48" fmla="*/ 33584 h 392678"/>
                  <a:gd name="connsiteX49" fmla="*/ 33609 w 558430"/>
                  <a:gd name="connsiteY49" fmla="*/ 359094 h 392678"/>
                  <a:gd name="connsiteX50" fmla="*/ 524821 w 558430"/>
                  <a:gd name="connsiteY50" fmla="*/ 359094 h 392678"/>
                  <a:gd name="connsiteX51" fmla="*/ 524821 w 558430"/>
                  <a:gd name="connsiteY51" fmla="*/ 33584 h 392678"/>
                  <a:gd name="connsiteX52" fmla="*/ 31024 w 558430"/>
                  <a:gd name="connsiteY52" fmla="*/ 0 h 392678"/>
                  <a:gd name="connsiteX53" fmla="*/ 527406 w 558430"/>
                  <a:gd name="connsiteY53" fmla="*/ 0 h 392678"/>
                  <a:gd name="connsiteX54" fmla="*/ 558430 w 558430"/>
                  <a:gd name="connsiteY54" fmla="*/ 33584 h 392678"/>
                  <a:gd name="connsiteX55" fmla="*/ 558430 w 558430"/>
                  <a:gd name="connsiteY55" fmla="*/ 359094 h 392678"/>
                  <a:gd name="connsiteX56" fmla="*/ 527406 w 558430"/>
                  <a:gd name="connsiteY56" fmla="*/ 392678 h 392678"/>
                  <a:gd name="connsiteX57" fmla="*/ 31024 w 558430"/>
                  <a:gd name="connsiteY57" fmla="*/ 392678 h 392678"/>
                  <a:gd name="connsiteX58" fmla="*/ 0 w 558430"/>
                  <a:gd name="connsiteY58" fmla="*/ 359094 h 392678"/>
                  <a:gd name="connsiteX59" fmla="*/ 0 w 558430"/>
                  <a:gd name="connsiteY59" fmla="*/ 33584 h 392678"/>
                  <a:gd name="connsiteX60" fmla="*/ 31024 w 558430"/>
                  <a:gd name="connsiteY60" fmla="*/ 0 h 3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8430" h="392678">
                    <a:moveTo>
                      <a:pt x="449927" y="167891"/>
                    </a:moveTo>
                    <a:cubicBezTo>
                      <a:pt x="447344" y="173054"/>
                      <a:pt x="444760" y="175636"/>
                      <a:pt x="444760" y="178218"/>
                    </a:cubicBezTo>
                    <a:lnTo>
                      <a:pt x="431843" y="204034"/>
                    </a:lnTo>
                    <a:lnTo>
                      <a:pt x="452510" y="204034"/>
                    </a:lnTo>
                    <a:lnTo>
                      <a:pt x="449927" y="178218"/>
                    </a:lnTo>
                    <a:cubicBezTo>
                      <a:pt x="449927" y="175636"/>
                      <a:pt x="449927" y="170473"/>
                      <a:pt x="449927" y="167891"/>
                    </a:cubicBezTo>
                    <a:close/>
                    <a:moveTo>
                      <a:pt x="434427" y="124004"/>
                    </a:moveTo>
                    <a:lnTo>
                      <a:pt x="478344" y="124004"/>
                    </a:lnTo>
                    <a:lnTo>
                      <a:pt x="496428" y="271155"/>
                    </a:lnTo>
                    <a:lnTo>
                      <a:pt x="457677" y="271155"/>
                    </a:lnTo>
                    <a:lnTo>
                      <a:pt x="452510" y="235013"/>
                    </a:lnTo>
                    <a:lnTo>
                      <a:pt x="421510" y="235013"/>
                    </a:lnTo>
                    <a:lnTo>
                      <a:pt x="403426" y="271155"/>
                    </a:lnTo>
                    <a:lnTo>
                      <a:pt x="362091" y="271155"/>
                    </a:lnTo>
                    <a:close/>
                    <a:moveTo>
                      <a:pt x="232747" y="124004"/>
                    </a:moveTo>
                    <a:lnTo>
                      <a:pt x="269088" y="124004"/>
                    </a:lnTo>
                    <a:lnTo>
                      <a:pt x="243130" y="271155"/>
                    </a:lnTo>
                    <a:lnTo>
                      <a:pt x="204193" y="271155"/>
                    </a:lnTo>
                    <a:close/>
                    <a:moveTo>
                      <a:pt x="51668" y="124004"/>
                    </a:moveTo>
                    <a:lnTo>
                      <a:pt x="116336" y="124004"/>
                    </a:lnTo>
                    <a:lnTo>
                      <a:pt x="124097" y="193707"/>
                    </a:lnTo>
                    <a:cubicBezTo>
                      <a:pt x="124097" y="201452"/>
                      <a:pt x="124097" y="209197"/>
                      <a:pt x="126683" y="216941"/>
                    </a:cubicBezTo>
                    <a:cubicBezTo>
                      <a:pt x="129270" y="209197"/>
                      <a:pt x="131857" y="201452"/>
                      <a:pt x="137030" y="191126"/>
                    </a:cubicBezTo>
                    <a:lnTo>
                      <a:pt x="170658" y="124004"/>
                    </a:lnTo>
                    <a:lnTo>
                      <a:pt x="212046" y="124004"/>
                    </a:lnTo>
                    <a:lnTo>
                      <a:pt x="137030" y="271155"/>
                    </a:lnTo>
                    <a:lnTo>
                      <a:pt x="95642" y="271155"/>
                    </a:lnTo>
                    <a:lnTo>
                      <a:pt x="80122" y="152402"/>
                    </a:lnTo>
                    <a:lnTo>
                      <a:pt x="118923" y="175636"/>
                    </a:lnTo>
                    <a:close/>
                    <a:moveTo>
                      <a:pt x="338667" y="121524"/>
                    </a:moveTo>
                    <a:cubicBezTo>
                      <a:pt x="351573" y="121524"/>
                      <a:pt x="364479" y="124104"/>
                      <a:pt x="372222" y="129264"/>
                    </a:cubicBezTo>
                    <a:lnTo>
                      <a:pt x="377384" y="129264"/>
                    </a:lnTo>
                    <a:lnTo>
                      <a:pt x="364479" y="162802"/>
                    </a:lnTo>
                    <a:lnTo>
                      <a:pt x="359316" y="160222"/>
                    </a:lnTo>
                    <a:cubicBezTo>
                      <a:pt x="359316" y="160222"/>
                      <a:pt x="348992" y="155062"/>
                      <a:pt x="336086" y="155062"/>
                    </a:cubicBezTo>
                    <a:cubicBezTo>
                      <a:pt x="325762" y="155062"/>
                      <a:pt x="320599" y="160222"/>
                      <a:pt x="320599" y="165381"/>
                    </a:cubicBezTo>
                    <a:cubicBezTo>
                      <a:pt x="320599" y="170541"/>
                      <a:pt x="325762" y="175701"/>
                      <a:pt x="336086" y="180860"/>
                    </a:cubicBezTo>
                    <a:cubicBezTo>
                      <a:pt x="356735" y="191180"/>
                      <a:pt x="367060" y="204079"/>
                      <a:pt x="367060" y="222138"/>
                    </a:cubicBezTo>
                    <a:cubicBezTo>
                      <a:pt x="367060" y="250516"/>
                      <a:pt x="343829" y="271155"/>
                      <a:pt x="307694" y="271155"/>
                    </a:cubicBezTo>
                    <a:cubicBezTo>
                      <a:pt x="289626" y="271155"/>
                      <a:pt x="274139" y="268575"/>
                      <a:pt x="263815" y="260836"/>
                    </a:cubicBezTo>
                    <a:lnTo>
                      <a:pt x="261234" y="258256"/>
                    </a:lnTo>
                    <a:lnTo>
                      <a:pt x="274139" y="227298"/>
                    </a:lnTo>
                    <a:lnTo>
                      <a:pt x="279302" y="229878"/>
                    </a:lnTo>
                    <a:cubicBezTo>
                      <a:pt x="287045" y="235037"/>
                      <a:pt x="299950" y="237617"/>
                      <a:pt x="310275" y="237617"/>
                    </a:cubicBezTo>
                    <a:cubicBezTo>
                      <a:pt x="318018" y="237617"/>
                      <a:pt x="325762" y="235037"/>
                      <a:pt x="325762" y="227298"/>
                    </a:cubicBezTo>
                    <a:cubicBezTo>
                      <a:pt x="325762" y="222138"/>
                      <a:pt x="323180" y="216978"/>
                      <a:pt x="310275" y="211819"/>
                    </a:cubicBezTo>
                    <a:cubicBezTo>
                      <a:pt x="297369" y="201499"/>
                      <a:pt x="279302" y="191180"/>
                      <a:pt x="279302" y="170541"/>
                    </a:cubicBezTo>
                    <a:cubicBezTo>
                      <a:pt x="279302" y="142163"/>
                      <a:pt x="305113" y="121524"/>
                      <a:pt x="338667" y="121524"/>
                    </a:cubicBezTo>
                    <a:close/>
                    <a:moveTo>
                      <a:pt x="31024" y="33584"/>
                    </a:moveTo>
                    <a:lnTo>
                      <a:pt x="33609" y="359094"/>
                    </a:lnTo>
                    <a:lnTo>
                      <a:pt x="524821" y="359094"/>
                    </a:lnTo>
                    <a:lnTo>
                      <a:pt x="524821" y="33584"/>
                    </a:lnTo>
                    <a:close/>
                    <a:moveTo>
                      <a:pt x="31024" y="0"/>
                    </a:moveTo>
                    <a:lnTo>
                      <a:pt x="527406" y="0"/>
                    </a:lnTo>
                    <a:cubicBezTo>
                      <a:pt x="545504" y="0"/>
                      <a:pt x="558430" y="15500"/>
                      <a:pt x="558430" y="33584"/>
                    </a:cubicBezTo>
                    <a:lnTo>
                      <a:pt x="558430" y="359094"/>
                    </a:lnTo>
                    <a:cubicBezTo>
                      <a:pt x="558430" y="377178"/>
                      <a:pt x="545504" y="392678"/>
                      <a:pt x="527406" y="392678"/>
                    </a:cubicBezTo>
                    <a:lnTo>
                      <a:pt x="31024" y="392678"/>
                    </a:lnTo>
                    <a:cubicBezTo>
                      <a:pt x="15512" y="392678"/>
                      <a:pt x="0" y="377178"/>
                      <a:pt x="0" y="359094"/>
                    </a:cubicBezTo>
                    <a:lnTo>
                      <a:pt x="0" y="33584"/>
                    </a:lnTo>
                    <a:cubicBezTo>
                      <a:pt x="0" y="15500"/>
                      <a:pt x="15512" y="0"/>
                      <a:pt x="31024"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8" name="îŝľïḍe"/>
            <p:cNvGrpSpPr/>
            <p:nvPr/>
          </p:nvGrpSpPr>
          <p:grpSpPr>
            <a:xfrm>
              <a:off x="7276415" y="4003775"/>
              <a:ext cx="450852" cy="450853"/>
              <a:chOff x="5841314" y="3419574"/>
              <a:chExt cx="450852" cy="450853"/>
            </a:xfrm>
          </p:grpSpPr>
          <p:sp>
            <p:nvSpPr>
              <p:cNvPr id="42" name="ïṧľíḋê"/>
              <p:cNvSpPr/>
              <p:nvPr/>
            </p:nvSpPr>
            <p:spPr bwMode="auto">
              <a:xfrm>
                <a:off x="5841314" y="3419574"/>
                <a:ext cx="450852" cy="450853"/>
              </a:xfrm>
              <a:prstGeom prst="ellipse">
                <a:avLst/>
              </a:prstGeom>
              <a:solidFill>
                <a:schemeClr val="accent4"/>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iṧlïḑé"/>
              <p:cNvSpPr/>
              <p:nvPr/>
            </p:nvSpPr>
            <p:spPr bwMode="auto">
              <a:xfrm>
                <a:off x="5953930" y="3514790"/>
                <a:ext cx="225616" cy="260417"/>
              </a:xfrm>
              <a:custGeom>
                <a:avLst/>
                <a:gdLst>
                  <a:gd name="connsiteX0" fmla="*/ 364492 w 525642"/>
                  <a:gd name="connsiteY0" fmla="*/ 201148 h 606722"/>
                  <a:gd name="connsiteX1" fmla="*/ 378547 w 525642"/>
                  <a:gd name="connsiteY1" fmla="*/ 215723 h 606722"/>
                  <a:gd name="connsiteX2" fmla="*/ 374010 w 525642"/>
                  <a:gd name="connsiteY2" fmla="*/ 448744 h 606722"/>
                  <a:gd name="connsiteX3" fmla="*/ 359777 w 525642"/>
                  <a:gd name="connsiteY3" fmla="*/ 462697 h 606722"/>
                  <a:gd name="connsiteX4" fmla="*/ 359510 w 525642"/>
                  <a:gd name="connsiteY4" fmla="*/ 462697 h 606722"/>
                  <a:gd name="connsiteX5" fmla="*/ 345455 w 525642"/>
                  <a:gd name="connsiteY5" fmla="*/ 448211 h 606722"/>
                  <a:gd name="connsiteX6" fmla="*/ 349992 w 525642"/>
                  <a:gd name="connsiteY6" fmla="*/ 215190 h 606722"/>
                  <a:gd name="connsiteX7" fmla="*/ 364492 w 525642"/>
                  <a:gd name="connsiteY7" fmla="*/ 201148 h 606722"/>
                  <a:gd name="connsiteX8" fmla="*/ 262847 w 525642"/>
                  <a:gd name="connsiteY8" fmla="*/ 201112 h 606722"/>
                  <a:gd name="connsiteX9" fmla="*/ 277181 w 525642"/>
                  <a:gd name="connsiteY9" fmla="*/ 215422 h 606722"/>
                  <a:gd name="connsiteX10" fmla="*/ 277181 w 525642"/>
                  <a:gd name="connsiteY10" fmla="*/ 448477 h 606722"/>
                  <a:gd name="connsiteX11" fmla="*/ 262847 w 525642"/>
                  <a:gd name="connsiteY11" fmla="*/ 462698 h 606722"/>
                  <a:gd name="connsiteX12" fmla="*/ 248602 w 525642"/>
                  <a:gd name="connsiteY12" fmla="*/ 448477 h 606722"/>
                  <a:gd name="connsiteX13" fmla="*/ 248602 w 525642"/>
                  <a:gd name="connsiteY13" fmla="*/ 215422 h 606722"/>
                  <a:gd name="connsiteX14" fmla="*/ 262847 w 525642"/>
                  <a:gd name="connsiteY14" fmla="*/ 201112 h 606722"/>
                  <a:gd name="connsiteX15" fmla="*/ 161210 w 525642"/>
                  <a:gd name="connsiteY15" fmla="*/ 201112 h 606722"/>
                  <a:gd name="connsiteX16" fmla="*/ 161566 w 525642"/>
                  <a:gd name="connsiteY16" fmla="*/ 201112 h 606722"/>
                  <a:gd name="connsiteX17" fmla="*/ 175807 w 525642"/>
                  <a:gd name="connsiteY17" fmla="*/ 215156 h 606722"/>
                  <a:gd name="connsiteX18" fmla="*/ 180257 w 525642"/>
                  <a:gd name="connsiteY18" fmla="*/ 448210 h 606722"/>
                  <a:gd name="connsiteX19" fmla="*/ 166283 w 525642"/>
                  <a:gd name="connsiteY19" fmla="*/ 462698 h 606722"/>
                  <a:gd name="connsiteX20" fmla="*/ 166016 w 525642"/>
                  <a:gd name="connsiteY20" fmla="*/ 462698 h 606722"/>
                  <a:gd name="connsiteX21" fmla="*/ 151686 w 525642"/>
                  <a:gd name="connsiteY21" fmla="*/ 448743 h 606722"/>
                  <a:gd name="connsiteX22" fmla="*/ 147236 w 525642"/>
                  <a:gd name="connsiteY22" fmla="*/ 215689 h 606722"/>
                  <a:gd name="connsiteX23" fmla="*/ 161210 w 525642"/>
                  <a:gd name="connsiteY23" fmla="*/ 201112 h 606722"/>
                  <a:gd name="connsiteX24" fmla="*/ 69421 w 525642"/>
                  <a:gd name="connsiteY24" fmla="*/ 85760 h 606722"/>
                  <a:gd name="connsiteX25" fmla="*/ 87488 w 525642"/>
                  <a:gd name="connsiteY25" fmla="*/ 554288 h 606722"/>
                  <a:gd name="connsiteX26" fmla="*/ 112231 w 525642"/>
                  <a:gd name="connsiteY26" fmla="*/ 578106 h 606722"/>
                  <a:gd name="connsiteX27" fmla="*/ 413411 w 525642"/>
                  <a:gd name="connsiteY27" fmla="*/ 578106 h 606722"/>
                  <a:gd name="connsiteX28" fmla="*/ 438243 w 525642"/>
                  <a:gd name="connsiteY28" fmla="*/ 554288 h 606722"/>
                  <a:gd name="connsiteX29" fmla="*/ 456221 w 525642"/>
                  <a:gd name="connsiteY29" fmla="*/ 85760 h 606722"/>
                  <a:gd name="connsiteX30" fmla="*/ 206216 w 525642"/>
                  <a:gd name="connsiteY30" fmla="*/ 28527 h 606722"/>
                  <a:gd name="connsiteX31" fmla="*/ 206216 w 525642"/>
                  <a:gd name="connsiteY31" fmla="*/ 57144 h 606722"/>
                  <a:gd name="connsiteX32" fmla="*/ 319515 w 525642"/>
                  <a:gd name="connsiteY32" fmla="*/ 57144 h 606722"/>
                  <a:gd name="connsiteX33" fmla="*/ 319515 w 525642"/>
                  <a:gd name="connsiteY33" fmla="*/ 28527 h 606722"/>
                  <a:gd name="connsiteX34" fmla="*/ 206038 w 525642"/>
                  <a:gd name="connsiteY34" fmla="*/ 0 h 606722"/>
                  <a:gd name="connsiteX35" fmla="*/ 319693 w 525642"/>
                  <a:gd name="connsiteY35" fmla="*/ 0 h 606722"/>
                  <a:gd name="connsiteX36" fmla="*/ 348084 w 525642"/>
                  <a:gd name="connsiteY36" fmla="*/ 28350 h 606722"/>
                  <a:gd name="connsiteX37" fmla="*/ 348084 w 525642"/>
                  <a:gd name="connsiteY37" fmla="*/ 57144 h 606722"/>
                  <a:gd name="connsiteX38" fmla="*/ 511402 w 525642"/>
                  <a:gd name="connsiteY38" fmla="*/ 57144 h 606722"/>
                  <a:gd name="connsiteX39" fmla="*/ 525642 w 525642"/>
                  <a:gd name="connsiteY39" fmla="*/ 71452 h 606722"/>
                  <a:gd name="connsiteX40" fmla="*/ 511402 w 525642"/>
                  <a:gd name="connsiteY40" fmla="*/ 85671 h 606722"/>
                  <a:gd name="connsiteX41" fmla="*/ 484879 w 525642"/>
                  <a:gd name="connsiteY41" fmla="*/ 85671 h 606722"/>
                  <a:gd name="connsiteX42" fmla="*/ 466812 w 525642"/>
                  <a:gd name="connsiteY42" fmla="*/ 555444 h 606722"/>
                  <a:gd name="connsiteX43" fmla="*/ 413411 w 525642"/>
                  <a:gd name="connsiteY43" fmla="*/ 606722 h 606722"/>
                  <a:gd name="connsiteX44" fmla="*/ 112231 w 525642"/>
                  <a:gd name="connsiteY44" fmla="*/ 606722 h 606722"/>
                  <a:gd name="connsiteX45" fmla="*/ 58919 w 525642"/>
                  <a:gd name="connsiteY45" fmla="*/ 555444 h 606722"/>
                  <a:gd name="connsiteX46" fmla="*/ 40852 w 525642"/>
                  <a:gd name="connsiteY46" fmla="*/ 85760 h 606722"/>
                  <a:gd name="connsiteX47" fmla="*/ 14329 w 525642"/>
                  <a:gd name="connsiteY47" fmla="*/ 85760 h 606722"/>
                  <a:gd name="connsiteX48" fmla="*/ 0 w 525642"/>
                  <a:gd name="connsiteY48" fmla="*/ 71452 h 606722"/>
                  <a:gd name="connsiteX49" fmla="*/ 14329 w 525642"/>
                  <a:gd name="connsiteY49" fmla="*/ 57144 h 606722"/>
                  <a:gd name="connsiteX50" fmla="*/ 177647 w 525642"/>
                  <a:gd name="connsiteY50" fmla="*/ 57144 h 606722"/>
                  <a:gd name="connsiteX51" fmla="*/ 177647 w 525642"/>
                  <a:gd name="connsiteY51" fmla="*/ 28350 h 606722"/>
                  <a:gd name="connsiteX52" fmla="*/ 206038 w 525642"/>
                  <a:gd name="connsiteY5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5642" h="606722">
                    <a:moveTo>
                      <a:pt x="364492" y="201148"/>
                    </a:moveTo>
                    <a:cubicBezTo>
                      <a:pt x="372409" y="201326"/>
                      <a:pt x="378725" y="207813"/>
                      <a:pt x="378547" y="215723"/>
                    </a:cubicBezTo>
                    <a:lnTo>
                      <a:pt x="374010" y="448744"/>
                    </a:lnTo>
                    <a:cubicBezTo>
                      <a:pt x="373921" y="456565"/>
                      <a:pt x="367516" y="462697"/>
                      <a:pt x="359777" y="462697"/>
                    </a:cubicBezTo>
                    <a:cubicBezTo>
                      <a:pt x="359688" y="462697"/>
                      <a:pt x="359599" y="462697"/>
                      <a:pt x="359510" y="462697"/>
                    </a:cubicBezTo>
                    <a:cubicBezTo>
                      <a:pt x="351593" y="462608"/>
                      <a:pt x="345277" y="456032"/>
                      <a:pt x="345455" y="448211"/>
                    </a:cubicBezTo>
                    <a:lnTo>
                      <a:pt x="349992" y="215190"/>
                    </a:lnTo>
                    <a:cubicBezTo>
                      <a:pt x="350081" y="207280"/>
                      <a:pt x="356664" y="200970"/>
                      <a:pt x="364492" y="201148"/>
                    </a:cubicBezTo>
                    <a:close/>
                    <a:moveTo>
                      <a:pt x="262847" y="201112"/>
                    </a:moveTo>
                    <a:cubicBezTo>
                      <a:pt x="270771" y="201112"/>
                      <a:pt x="277181" y="207512"/>
                      <a:pt x="277181" y="215422"/>
                    </a:cubicBezTo>
                    <a:lnTo>
                      <a:pt x="277181" y="448477"/>
                    </a:lnTo>
                    <a:cubicBezTo>
                      <a:pt x="277181" y="456387"/>
                      <a:pt x="270771" y="462698"/>
                      <a:pt x="262847" y="462698"/>
                    </a:cubicBezTo>
                    <a:cubicBezTo>
                      <a:pt x="255012" y="462698"/>
                      <a:pt x="248602" y="456387"/>
                      <a:pt x="248602" y="448477"/>
                    </a:cubicBezTo>
                    <a:lnTo>
                      <a:pt x="248602" y="215422"/>
                    </a:lnTo>
                    <a:cubicBezTo>
                      <a:pt x="248602" y="207512"/>
                      <a:pt x="255012" y="201112"/>
                      <a:pt x="262847" y="201112"/>
                    </a:cubicBezTo>
                    <a:close/>
                    <a:moveTo>
                      <a:pt x="161210" y="201112"/>
                    </a:moveTo>
                    <a:cubicBezTo>
                      <a:pt x="161299" y="201112"/>
                      <a:pt x="161388" y="201112"/>
                      <a:pt x="161566" y="201112"/>
                    </a:cubicBezTo>
                    <a:cubicBezTo>
                      <a:pt x="169309" y="201112"/>
                      <a:pt x="175629" y="207334"/>
                      <a:pt x="175807" y="215156"/>
                    </a:cubicBezTo>
                    <a:lnTo>
                      <a:pt x="180257" y="448210"/>
                    </a:lnTo>
                    <a:cubicBezTo>
                      <a:pt x="180435" y="456032"/>
                      <a:pt x="174205" y="462609"/>
                      <a:pt x="166283" y="462698"/>
                    </a:cubicBezTo>
                    <a:cubicBezTo>
                      <a:pt x="166194" y="462698"/>
                      <a:pt x="166105" y="462698"/>
                      <a:pt x="166016" y="462698"/>
                    </a:cubicBezTo>
                    <a:cubicBezTo>
                      <a:pt x="158273" y="462698"/>
                      <a:pt x="151864" y="456565"/>
                      <a:pt x="151686" y="448743"/>
                    </a:cubicBezTo>
                    <a:lnTo>
                      <a:pt x="147236" y="215689"/>
                    </a:lnTo>
                    <a:cubicBezTo>
                      <a:pt x="147058" y="207778"/>
                      <a:pt x="153377" y="201290"/>
                      <a:pt x="161210" y="201112"/>
                    </a:cubicBezTo>
                    <a:close/>
                    <a:moveTo>
                      <a:pt x="69421" y="85760"/>
                    </a:moveTo>
                    <a:lnTo>
                      <a:pt x="87488" y="554288"/>
                    </a:lnTo>
                    <a:cubicBezTo>
                      <a:pt x="88022" y="567708"/>
                      <a:pt x="98881" y="578106"/>
                      <a:pt x="112231" y="578106"/>
                    </a:cubicBezTo>
                    <a:lnTo>
                      <a:pt x="413411" y="578106"/>
                    </a:lnTo>
                    <a:cubicBezTo>
                      <a:pt x="426850" y="578106"/>
                      <a:pt x="437709" y="567708"/>
                      <a:pt x="438243" y="554288"/>
                    </a:cubicBezTo>
                    <a:lnTo>
                      <a:pt x="456221" y="85760"/>
                    </a:lnTo>
                    <a:close/>
                    <a:moveTo>
                      <a:pt x="206216" y="28527"/>
                    </a:moveTo>
                    <a:lnTo>
                      <a:pt x="206216" y="57144"/>
                    </a:lnTo>
                    <a:lnTo>
                      <a:pt x="319515" y="57144"/>
                    </a:lnTo>
                    <a:lnTo>
                      <a:pt x="319515" y="28527"/>
                    </a:lnTo>
                    <a:close/>
                    <a:moveTo>
                      <a:pt x="206038" y="0"/>
                    </a:moveTo>
                    <a:lnTo>
                      <a:pt x="319693" y="0"/>
                    </a:lnTo>
                    <a:cubicBezTo>
                      <a:pt x="335357" y="0"/>
                      <a:pt x="348084" y="12708"/>
                      <a:pt x="348084" y="28350"/>
                    </a:cubicBezTo>
                    <a:lnTo>
                      <a:pt x="348084" y="57144"/>
                    </a:lnTo>
                    <a:lnTo>
                      <a:pt x="511402" y="57144"/>
                    </a:lnTo>
                    <a:cubicBezTo>
                      <a:pt x="519234" y="57144"/>
                      <a:pt x="525642" y="63543"/>
                      <a:pt x="525642" y="71452"/>
                    </a:cubicBezTo>
                    <a:cubicBezTo>
                      <a:pt x="525642" y="79362"/>
                      <a:pt x="519234" y="85671"/>
                      <a:pt x="511402" y="85671"/>
                    </a:cubicBezTo>
                    <a:lnTo>
                      <a:pt x="484879" y="85671"/>
                    </a:lnTo>
                    <a:lnTo>
                      <a:pt x="466812" y="555444"/>
                    </a:lnTo>
                    <a:cubicBezTo>
                      <a:pt x="465655" y="584149"/>
                      <a:pt x="442248" y="606722"/>
                      <a:pt x="413411" y="606722"/>
                    </a:cubicBezTo>
                    <a:lnTo>
                      <a:pt x="112231" y="606722"/>
                    </a:lnTo>
                    <a:cubicBezTo>
                      <a:pt x="83483" y="606722"/>
                      <a:pt x="59987" y="584149"/>
                      <a:pt x="58919" y="555444"/>
                    </a:cubicBezTo>
                    <a:lnTo>
                      <a:pt x="40852" y="85760"/>
                    </a:lnTo>
                    <a:lnTo>
                      <a:pt x="14329" y="85760"/>
                    </a:lnTo>
                    <a:cubicBezTo>
                      <a:pt x="6408" y="85760"/>
                      <a:pt x="0" y="79362"/>
                      <a:pt x="0" y="71452"/>
                    </a:cubicBezTo>
                    <a:cubicBezTo>
                      <a:pt x="0" y="63543"/>
                      <a:pt x="6408" y="57144"/>
                      <a:pt x="14329" y="57144"/>
                    </a:cubicBezTo>
                    <a:lnTo>
                      <a:pt x="177647" y="57144"/>
                    </a:lnTo>
                    <a:lnTo>
                      <a:pt x="177647" y="28350"/>
                    </a:lnTo>
                    <a:cubicBezTo>
                      <a:pt x="177647" y="12708"/>
                      <a:pt x="190374" y="0"/>
                      <a:pt x="206038"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íšliḑé"/>
            <p:cNvGrpSpPr/>
            <p:nvPr/>
          </p:nvGrpSpPr>
          <p:grpSpPr>
            <a:xfrm>
              <a:off x="8857953" y="4459652"/>
              <a:ext cx="450852" cy="450853"/>
              <a:chOff x="7422853" y="3875451"/>
              <a:chExt cx="450852" cy="450853"/>
            </a:xfrm>
          </p:grpSpPr>
          <p:sp>
            <p:nvSpPr>
              <p:cNvPr id="40" name="iš1iďè"/>
              <p:cNvSpPr/>
              <p:nvPr/>
            </p:nvSpPr>
            <p:spPr bwMode="auto">
              <a:xfrm>
                <a:off x="7422853" y="3875451"/>
                <a:ext cx="450852" cy="450853"/>
              </a:xfrm>
              <a:prstGeom prst="ellipse">
                <a:avLst/>
              </a:prstGeom>
              <a:solidFill>
                <a:schemeClr val="accent5"/>
              </a:solidFill>
              <a:ln w="19050">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1" name="iṥ1iḋè"/>
              <p:cNvSpPr/>
              <p:nvPr/>
            </p:nvSpPr>
            <p:spPr bwMode="auto">
              <a:xfrm>
                <a:off x="7519495" y="3974605"/>
                <a:ext cx="257566" cy="25254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52" name="文本框 184"/>
          <p:cNvSpPr txBox="1"/>
          <p:nvPr/>
        </p:nvSpPr>
        <p:spPr>
          <a:xfrm>
            <a:off x="2271066" y="3175292"/>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文本框 185"/>
          <p:cNvSpPr txBox="1"/>
          <p:nvPr/>
        </p:nvSpPr>
        <p:spPr>
          <a:xfrm>
            <a:off x="4173707" y="2033270"/>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4" name="文本框 186"/>
          <p:cNvSpPr txBox="1"/>
          <p:nvPr/>
        </p:nvSpPr>
        <p:spPr>
          <a:xfrm>
            <a:off x="6035904" y="2591587"/>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文本框 187"/>
          <p:cNvSpPr txBox="1"/>
          <p:nvPr/>
        </p:nvSpPr>
        <p:spPr>
          <a:xfrm>
            <a:off x="7938060" y="3339617"/>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文本框 188"/>
          <p:cNvSpPr txBox="1"/>
          <p:nvPr/>
        </p:nvSpPr>
        <p:spPr>
          <a:xfrm>
            <a:off x="9831592" y="3937486"/>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文本框 189"/>
          <p:cNvSpPr txBox="1"/>
          <p:nvPr/>
        </p:nvSpPr>
        <p:spPr>
          <a:xfrm>
            <a:off x="10179021" y="5577216"/>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文本框 190"/>
          <p:cNvSpPr txBox="1"/>
          <p:nvPr/>
        </p:nvSpPr>
        <p:spPr>
          <a:xfrm rot="16200000">
            <a:off x="1028999" y="4862653"/>
            <a:ext cx="1260008" cy="371183"/>
          </a:xfrm>
          <a:prstGeom prst="rect">
            <a:avLst/>
          </a:prstGeom>
          <a:noFill/>
        </p:spPr>
        <p:txBody>
          <a:bodyPr wrap="square" lIns="96435" tIns="48218" rIns="96435" bIns="48218" rtlCol="0">
            <a:spAutoFit/>
            <a:scene3d>
              <a:camera prst="orthographicFront"/>
              <a:lightRig rig="threePt" dir="t"/>
            </a:scene3d>
            <a:sp3d contourW="12700"/>
          </a:bodyPr>
          <a:lstStyle/>
          <a:p>
            <a:pPr algn="ctr"/>
            <a:r>
              <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文字添加</a:t>
            </a:r>
            <a:endParaRPr lang="zh-CN" altLang="en-US" sz="168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9" name="文本框 193"/>
          <p:cNvSpPr txBox="1"/>
          <p:nvPr/>
        </p:nvSpPr>
        <p:spPr>
          <a:xfrm>
            <a:off x="1837526" y="5974396"/>
            <a:ext cx="7360542" cy="524161"/>
          </a:xfrm>
          <a:prstGeom prst="rect">
            <a:avLst/>
          </a:prstGeom>
          <a:noFill/>
        </p:spPr>
        <p:txBody>
          <a:bodyPr wrap="square" lIns="96435" tIns="48218" rIns="96435" bIns="48218" rtlCol="0">
            <a:spAutoFit/>
            <a:scene3d>
              <a:camera prst="orthographicFront"/>
              <a:lightRig rig="threePt" dir="t"/>
            </a:scene3d>
            <a:sp3d contourW="12700"/>
          </a:bodyPr>
          <a:lstStyle/>
          <a:p>
            <a:pPr>
              <a:lnSpc>
                <a:spcPct val="114000"/>
              </a:lnSpc>
            </a:pPr>
            <a:r>
              <a:rPr lang="zh-CN" altLang="en-US" sz="126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2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0"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anim calcmode="lin" valueType="num">
                                      <p:cBhvr>
                                        <p:cTn id="39" dur="500" fill="hold"/>
                                        <p:tgtEl>
                                          <p:spTgt spid="60"/>
                                        </p:tgtEl>
                                        <p:attrNameLst>
                                          <p:attrName>ppt_x</p:attrName>
                                        </p:attrNameLst>
                                      </p:cBhvr>
                                      <p:tavLst>
                                        <p:tav tm="0">
                                          <p:val>
                                            <p:strVal val="#ppt_x"/>
                                          </p:val>
                                        </p:tav>
                                        <p:tav tm="100000">
                                          <p:val>
                                            <p:strVal val="#ppt_x"/>
                                          </p:val>
                                        </p:tav>
                                      </p:tavLst>
                                    </p:anim>
                                    <p:anim calcmode="lin" valueType="num">
                                      <p:cBhvr>
                                        <p:cTn id="40"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86982" y="1784042"/>
            <a:ext cx="3284786" cy="1643279"/>
            <a:chOff x="4538683" y="1691629"/>
            <a:chExt cx="3114634" cy="1558157"/>
          </a:xfrm>
        </p:grpSpPr>
        <p:sp>
          <p:nvSpPr>
            <p:cNvPr id="18" name="Freeform 92"/>
            <p:cNvSpPr/>
            <p:nvPr/>
          </p:nvSpPr>
          <p:spPr bwMode="auto">
            <a:xfrm>
              <a:off x="4611762" y="1763027"/>
              <a:ext cx="2970157" cy="1486759"/>
            </a:xfrm>
            <a:custGeom>
              <a:avLst/>
              <a:gdLst>
                <a:gd name="T0" fmla="*/ 1495 w 1495"/>
                <a:gd name="T1" fmla="*/ 0 h 748"/>
                <a:gd name="T2" fmla="*/ 747 w 1495"/>
                <a:gd name="T3" fmla="*/ 748 h 748"/>
                <a:gd name="T4" fmla="*/ 0 w 1495"/>
                <a:gd name="T5" fmla="*/ 0 h 748"/>
              </a:gdLst>
              <a:ahLst/>
              <a:cxnLst>
                <a:cxn ang="0">
                  <a:pos x="T0" y="T1"/>
                </a:cxn>
                <a:cxn ang="0">
                  <a:pos x="T2" y="T3"/>
                </a:cxn>
                <a:cxn ang="0">
                  <a:pos x="T4" y="T5"/>
                </a:cxn>
              </a:cxnLst>
              <a:rect l="0" t="0" r="r" b="b"/>
              <a:pathLst>
                <a:path w="1495" h="748">
                  <a:moveTo>
                    <a:pt x="1495" y="0"/>
                  </a:moveTo>
                  <a:cubicBezTo>
                    <a:pt x="1495" y="413"/>
                    <a:pt x="1160" y="748"/>
                    <a:pt x="747" y="748"/>
                  </a:cubicBezTo>
                  <a:cubicBezTo>
                    <a:pt x="334" y="748"/>
                    <a:pt x="0" y="413"/>
                    <a:pt x="0" y="0"/>
                  </a:cubicBezTo>
                </a:path>
              </a:pathLst>
            </a:custGeom>
            <a:noFill/>
            <a:ln w="30163" cap="flat">
              <a:solidFill>
                <a:schemeClr val="tx1">
                  <a:lumMod val="10000"/>
                  <a:lumOff val="9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Oval 102"/>
            <p:cNvSpPr>
              <a:spLocks noChangeArrowheads="1"/>
            </p:cNvSpPr>
            <p:nvPr/>
          </p:nvSpPr>
          <p:spPr bwMode="auto">
            <a:xfrm>
              <a:off x="4538683" y="1691629"/>
              <a:ext cx="145316" cy="145316"/>
            </a:xfrm>
            <a:prstGeom prst="ellipse">
              <a:avLst/>
            </a:prstGeom>
            <a:solidFill>
              <a:schemeClr val="accent6"/>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8" name="Oval 101"/>
            <p:cNvSpPr>
              <a:spLocks noChangeArrowheads="1"/>
            </p:cNvSpPr>
            <p:nvPr/>
          </p:nvSpPr>
          <p:spPr bwMode="auto">
            <a:xfrm>
              <a:off x="7510521" y="1691629"/>
              <a:ext cx="142796" cy="145316"/>
            </a:xfrm>
            <a:prstGeom prst="ellipse">
              <a:avLst/>
            </a:prstGeom>
            <a:solidFill>
              <a:schemeClr val="accent6"/>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Group 5"/>
          <p:cNvGrpSpPr/>
          <p:nvPr/>
        </p:nvGrpSpPr>
        <p:grpSpPr>
          <a:xfrm>
            <a:off x="5166133" y="596098"/>
            <a:ext cx="2526485" cy="2529144"/>
            <a:chOff x="4898193" y="533070"/>
            <a:chExt cx="2395613" cy="2398134"/>
          </a:xfrm>
        </p:grpSpPr>
        <p:sp>
          <p:nvSpPr>
            <p:cNvPr id="16" name="Oval 90"/>
            <p:cNvSpPr>
              <a:spLocks noChangeArrowheads="1"/>
            </p:cNvSpPr>
            <p:nvPr/>
          </p:nvSpPr>
          <p:spPr bwMode="auto">
            <a:xfrm>
              <a:off x="4898193" y="533070"/>
              <a:ext cx="2395613" cy="2398134"/>
            </a:xfrm>
            <a:prstGeom prst="ellipse">
              <a:avLst/>
            </a:prstGeom>
            <a:solidFill>
              <a:schemeClr val="bg1">
                <a:lumMod val="95000"/>
              </a:schemeClr>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91"/>
            <p:cNvSpPr/>
            <p:nvPr/>
          </p:nvSpPr>
          <p:spPr bwMode="auto">
            <a:xfrm>
              <a:off x="4898193" y="1703158"/>
              <a:ext cx="2395613" cy="1228046"/>
            </a:xfrm>
            <a:custGeom>
              <a:avLst/>
              <a:gdLst>
                <a:gd name="T0" fmla="*/ 603 w 1206"/>
                <a:gd name="T1" fmla="*/ 590 h 618"/>
                <a:gd name="T2" fmla="*/ 0 w 1206"/>
                <a:gd name="T3" fmla="*/ 0 h 618"/>
                <a:gd name="T4" fmla="*/ 0 w 1206"/>
                <a:gd name="T5" fmla="*/ 14 h 618"/>
                <a:gd name="T6" fmla="*/ 603 w 1206"/>
                <a:gd name="T7" fmla="*/ 618 h 618"/>
                <a:gd name="T8" fmla="*/ 1206 w 1206"/>
                <a:gd name="T9" fmla="*/ 14 h 618"/>
                <a:gd name="T10" fmla="*/ 1206 w 1206"/>
                <a:gd name="T11" fmla="*/ 0 h 618"/>
                <a:gd name="T12" fmla="*/ 603 w 1206"/>
                <a:gd name="T13" fmla="*/ 590 h 618"/>
              </a:gdLst>
              <a:ahLst/>
              <a:cxnLst>
                <a:cxn ang="0">
                  <a:pos x="T0" y="T1"/>
                </a:cxn>
                <a:cxn ang="0">
                  <a:pos x="T2" y="T3"/>
                </a:cxn>
                <a:cxn ang="0">
                  <a:pos x="T4" y="T5"/>
                </a:cxn>
                <a:cxn ang="0">
                  <a:pos x="T6" y="T7"/>
                </a:cxn>
                <a:cxn ang="0">
                  <a:pos x="T8" y="T9"/>
                </a:cxn>
                <a:cxn ang="0">
                  <a:pos x="T10" y="T11"/>
                </a:cxn>
                <a:cxn ang="0">
                  <a:pos x="T12" y="T13"/>
                </a:cxn>
              </a:cxnLst>
              <a:rect l="0" t="0" r="r" b="b"/>
              <a:pathLst>
                <a:path w="1206" h="618">
                  <a:moveTo>
                    <a:pt x="603" y="590"/>
                  </a:moveTo>
                  <a:cubicBezTo>
                    <a:pt x="275" y="590"/>
                    <a:pt x="8" y="327"/>
                    <a:pt x="0" y="0"/>
                  </a:cubicBezTo>
                  <a:cubicBezTo>
                    <a:pt x="0" y="5"/>
                    <a:pt x="0" y="10"/>
                    <a:pt x="0" y="14"/>
                  </a:cubicBezTo>
                  <a:cubicBezTo>
                    <a:pt x="0" y="348"/>
                    <a:pt x="270" y="618"/>
                    <a:pt x="603" y="618"/>
                  </a:cubicBezTo>
                  <a:cubicBezTo>
                    <a:pt x="936" y="618"/>
                    <a:pt x="1206" y="348"/>
                    <a:pt x="1206" y="14"/>
                  </a:cubicBezTo>
                  <a:cubicBezTo>
                    <a:pt x="1206" y="10"/>
                    <a:pt x="1206" y="5"/>
                    <a:pt x="1206" y="0"/>
                  </a:cubicBezTo>
                  <a:cubicBezTo>
                    <a:pt x="1199" y="327"/>
                    <a:pt x="932" y="590"/>
                    <a:pt x="603" y="590"/>
                  </a:cubicBezTo>
                  <a:close/>
                </a:path>
              </a:pathLst>
            </a:custGeom>
            <a:solidFill>
              <a:schemeClr val="tx1">
                <a:lumMod val="10000"/>
                <a:lumOff val="90000"/>
              </a:schemeClr>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6" name="Freeform 110"/>
          <p:cNvSpPr/>
          <p:nvPr/>
        </p:nvSpPr>
        <p:spPr bwMode="auto">
          <a:xfrm>
            <a:off x="3402377" y="2899344"/>
            <a:ext cx="900924" cy="902695"/>
          </a:xfrm>
          <a:custGeom>
            <a:avLst/>
            <a:gdLst>
              <a:gd name="T0" fmla="*/ 121 w 430"/>
              <a:gd name="T1" fmla="*/ 379 h 431"/>
              <a:gd name="T2" fmla="*/ 378 w 430"/>
              <a:gd name="T3" fmla="*/ 310 h 431"/>
              <a:gd name="T4" fmla="*/ 309 w 430"/>
              <a:gd name="T5" fmla="*/ 52 h 431"/>
              <a:gd name="T6" fmla="*/ 52 w 430"/>
              <a:gd name="T7" fmla="*/ 121 h 431"/>
              <a:gd name="T8" fmla="*/ 121 w 430"/>
              <a:gd name="T9" fmla="*/ 379 h 431"/>
            </a:gdLst>
            <a:ahLst/>
            <a:cxnLst>
              <a:cxn ang="0">
                <a:pos x="T0" y="T1"/>
              </a:cxn>
              <a:cxn ang="0">
                <a:pos x="T2" y="T3"/>
              </a:cxn>
              <a:cxn ang="0">
                <a:pos x="T4" y="T5"/>
              </a:cxn>
              <a:cxn ang="0">
                <a:pos x="T6" y="T7"/>
              </a:cxn>
              <a:cxn ang="0">
                <a:pos x="T8" y="T9"/>
              </a:cxn>
            </a:cxnLst>
            <a:rect l="0" t="0" r="r" b="b"/>
            <a:pathLst>
              <a:path w="430" h="431">
                <a:moveTo>
                  <a:pt x="121" y="379"/>
                </a:moveTo>
                <a:cubicBezTo>
                  <a:pt x="211" y="431"/>
                  <a:pt x="326" y="400"/>
                  <a:pt x="378" y="310"/>
                </a:cubicBezTo>
                <a:cubicBezTo>
                  <a:pt x="430" y="220"/>
                  <a:pt x="400" y="105"/>
                  <a:pt x="309" y="52"/>
                </a:cubicBezTo>
                <a:cubicBezTo>
                  <a:pt x="219" y="0"/>
                  <a:pt x="104" y="31"/>
                  <a:pt x="52" y="121"/>
                </a:cubicBezTo>
                <a:cubicBezTo>
                  <a:pt x="0" y="212"/>
                  <a:pt x="31" y="327"/>
                  <a:pt x="121" y="379"/>
                </a:cubicBezTo>
                <a:close/>
              </a:path>
            </a:pathLst>
          </a:custGeom>
          <a:solidFill>
            <a:schemeClr val="accent1"/>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reeform 111"/>
          <p:cNvSpPr/>
          <p:nvPr/>
        </p:nvSpPr>
        <p:spPr bwMode="auto">
          <a:xfrm>
            <a:off x="4188139" y="3949095"/>
            <a:ext cx="1312851" cy="1313738"/>
          </a:xfrm>
          <a:custGeom>
            <a:avLst/>
            <a:gdLst>
              <a:gd name="T0" fmla="*/ 451 w 627"/>
              <a:gd name="T1" fmla="*/ 551 h 627"/>
              <a:gd name="T2" fmla="*/ 76 w 627"/>
              <a:gd name="T3" fmla="*/ 451 h 627"/>
              <a:gd name="T4" fmla="*/ 177 w 627"/>
              <a:gd name="T5" fmla="*/ 76 h 627"/>
              <a:gd name="T6" fmla="*/ 551 w 627"/>
              <a:gd name="T7" fmla="*/ 176 h 627"/>
              <a:gd name="T8" fmla="*/ 451 w 627"/>
              <a:gd name="T9" fmla="*/ 551 h 627"/>
            </a:gdLst>
            <a:ahLst/>
            <a:cxnLst>
              <a:cxn ang="0">
                <a:pos x="T0" y="T1"/>
              </a:cxn>
              <a:cxn ang="0">
                <a:pos x="T2" y="T3"/>
              </a:cxn>
              <a:cxn ang="0">
                <a:pos x="T4" y="T5"/>
              </a:cxn>
              <a:cxn ang="0">
                <a:pos x="T6" y="T7"/>
              </a:cxn>
              <a:cxn ang="0">
                <a:pos x="T8" y="T9"/>
              </a:cxn>
            </a:cxnLst>
            <a:rect l="0" t="0" r="r" b="b"/>
            <a:pathLst>
              <a:path w="627" h="627">
                <a:moveTo>
                  <a:pt x="451" y="551"/>
                </a:moveTo>
                <a:cubicBezTo>
                  <a:pt x="320" y="627"/>
                  <a:pt x="152" y="582"/>
                  <a:pt x="76" y="451"/>
                </a:cubicBezTo>
                <a:cubicBezTo>
                  <a:pt x="0" y="320"/>
                  <a:pt x="45" y="152"/>
                  <a:pt x="177" y="76"/>
                </a:cubicBezTo>
                <a:cubicBezTo>
                  <a:pt x="308" y="0"/>
                  <a:pt x="476" y="45"/>
                  <a:pt x="551" y="176"/>
                </a:cubicBezTo>
                <a:cubicBezTo>
                  <a:pt x="627" y="308"/>
                  <a:pt x="582" y="476"/>
                  <a:pt x="451" y="551"/>
                </a:cubicBezTo>
                <a:close/>
              </a:path>
            </a:pathLst>
          </a:custGeom>
          <a:solidFill>
            <a:schemeClr val="accent2"/>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reeform 112"/>
          <p:cNvSpPr/>
          <p:nvPr/>
        </p:nvSpPr>
        <p:spPr bwMode="auto">
          <a:xfrm>
            <a:off x="5773837" y="4374309"/>
            <a:ext cx="1312851" cy="1313738"/>
          </a:xfrm>
          <a:custGeom>
            <a:avLst/>
            <a:gdLst>
              <a:gd name="T0" fmla="*/ 450 w 627"/>
              <a:gd name="T1" fmla="*/ 551 h 627"/>
              <a:gd name="T2" fmla="*/ 75 w 627"/>
              <a:gd name="T3" fmla="*/ 451 h 627"/>
              <a:gd name="T4" fmla="*/ 176 w 627"/>
              <a:gd name="T5" fmla="*/ 76 h 627"/>
              <a:gd name="T6" fmla="*/ 551 w 627"/>
              <a:gd name="T7" fmla="*/ 176 h 627"/>
              <a:gd name="T8" fmla="*/ 450 w 627"/>
              <a:gd name="T9" fmla="*/ 551 h 627"/>
            </a:gdLst>
            <a:ahLst/>
            <a:cxnLst>
              <a:cxn ang="0">
                <a:pos x="T0" y="T1"/>
              </a:cxn>
              <a:cxn ang="0">
                <a:pos x="T2" y="T3"/>
              </a:cxn>
              <a:cxn ang="0">
                <a:pos x="T4" y="T5"/>
              </a:cxn>
              <a:cxn ang="0">
                <a:pos x="T6" y="T7"/>
              </a:cxn>
              <a:cxn ang="0">
                <a:pos x="T8" y="T9"/>
              </a:cxn>
            </a:cxnLst>
            <a:rect l="0" t="0" r="r" b="b"/>
            <a:pathLst>
              <a:path w="627" h="627">
                <a:moveTo>
                  <a:pt x="450" y="551"/>
                </a:moveTo>
                <a:cubicBezTo>
                  <a:pt x="319" y="627"/>
                  <a:pt x="151" y="582"/>
                  <a:pt x="75" y="451"/>
                </a:cubicBezTo>
                <a:cubicBezTo>
                  <a:pt x="0" y="319"/>
                  <a:pt x="45" y="151"/>
                  <a:pt x="176" y="76"/>
                </a:cubicBezTo>
                <a:cubicBezTo>
                  <a:pt x="307" y="0"/>
                  <a:pt x="475" y="45"/>
                  <a:pt x="551" y="176"/>
                </a:cubicBezTo>
                <a:cubicBezTo>
                  <a:pt x="627" y="307"/>
                  <a:pt x="582" y="475"/>
                  <a:pt x="450" y="551"/>
                </a:cubicBezTo>
                <a:close/>
              </a:path>
            </a:pathLst>
          </a:custGeom>
          <a:solidFill>
            <a:schemeClr val="accent3"/>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113"/>
          <p:cNvSpPr/>
          <p:nvPr/>
        </p:nvSpPr>
        <p:spPr bwMode="auto">
          <a:xfrm>
            <a:off x="7356875" y="3949095"/>
            <a:ext cx="1313737" cy="1313738"/>
          </a:xfrm>
          <a:custGeom>
            <a:avLst/>
            <a:gdLst>
              <a:gd name="T0" fmla="*/ 451 w 627"/>
              <a:gd name="T1" fmla="*/ 551 h 627"/>
              <a:gd name="T2" fmla="*/ 76 w 627"/>
              <a:gd name="T3" fmla="*/ 451 h 627"/>
              <a:gd name="T4" fmla="*/ 176 w 627"/>
              <a:gd name="T5" fmla="*/ 76 h 627"/>
              <a:gd name="T6" fmla="*/ 551 w 627"/>
              <a:gd name="T7" fmla="*/ 176 h 627"/>
              <a:gd name="T8" fmla="*/ 451 w 627"/>
              <a:gd name="T9" fmla="*/ 551 h 627"/>
            </a:gdLst>
            <a:ahLst/>
            <a:cxnLst>
              <a:cxn ang="0">
                <a:pos x="T0" y="T1"/>
              </a:cxn>
              <a:cxn ang="0">
                <a:pos x="T2" y="T3"/>
              </a:cxn>
              <a:cxn ang="0">
                <a:pos x="T4" y="T5"/>
              </a:cxn>
              <a:cxn ang="0">
                <a:pos x="T6" y="T7"/>
              </a:cxn>
              <a:cxn ang="0">
                <a:pos x="T8" y="T9"/>
              </a:cxn>
            </a:cxnLst>
            <a:rect l="0" t="0" r="r" b="b"/>
            <a:pathLst>
              <a:path w="627" h="627">
                <a:moveTo>
                  <a:pt x="451" y="551"/>
                </a:moveTo>
                <a:cubicBezTo>
                  <a:pt x="320" y="627"/>
                  <a:pt x="152" y="582"/>
                  <a:pt x="76" y="451"/>
                </a:cubicBezTo>
                <a:cubicBezTo>
                  <a:pt x="0" y="320"/>
                  <a:pt x="45" y="152"/>
                  <a:pt x="176" y="76"/>
                </a:cubicBezTo>
                <a:cubicBezTo>
                  <a:pt x="308" y="0"/>
                  <a:pt x="475" y="45"/>
                  <a:pt x="551" y="176"/>
                </a:cubicBezTo>
                <a:cubicBezTo>
                  <a:pt x="627" y="308"/>
                  <a:pt x="582" y="476"/>
                  <a:pt x="451" y="551"/>
                </a:cubicBezTo>
                <a:close/>
              </a:path>
            </a:pathLst>
          </a:custGeom>
          <a:solidFill>
            <a:schemeClr val="accent4"/>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Freeform 114"/>
          <p:cNvSpPr/>
          <p:nvPr/>
        </p:nvSpPr>
        <p:spPr bwMode="auto">
          <a:xfrm>
            <a:off x="8555449" y="2899344"/>
            <a:ext cx="900924" cy="902695"/>
          </a:xfrm>
          <a:custGeom>
            <a:avLst/>
            <a:gdLst>
              <a:gd name="T0" fmla="*/ 309 w 430"/>
              <a:gd name="T1" fmla="*/ 379 h 431"/>
              <a:gd name="T2" fmla="*/ 52 w 430"/>
              <a:gd name="T3" fmla="*/ 310 h 431"/>
              <a:gd name="T4" fmla="*/ 121 w 430"/>
              <a:gd name="T5" fmla="*/ 52 h 431"/>
              <a:gd name="T6" fmla="*/ 378 w 430"/>
              <a:gd name="T7" fmla="*/ 121 h 431"/>
              <a:gd name="T8" fmla="*/ 309 w 430"/>
              <a:gd name="T9" fmla="*/ 379 h 431"/>
            </a:gdLst>
            <a:ahLst/>
            <a:cxnLst>
              <a:cxn ang="0">
                <a:pos x="T0" y="T1"/>
              </a:cxn>
              <a:cxn ang="0">
                <a:pos x="T2" y="T3"/>
              </a:cxn>
              <a:cxn ang="0">
                <a:pos x="T4" y="T5"/>
              </a:cxn>
              <a:cxn ang="0">
                <a:pos x="T6" y="T7"/>
              </a:cxn>
              <a:cxn ang="0">
                <a:pos x="T8" y="T9"/>
              </a:cxn>
            </a:cxnLst>
            <a:rect l="0" t="0" r="r" b="b"/>
            <a:pathLst>
              <a:path w="430" h="431">
                <a:moveTo>
                  <a:pt x="309" y="379"/>
                </a:moveTo>
                <a:cubicBezTo>
                  <a:pt x="219" y="431"/>
                  <a:pt x="104" y="400"/>
                  <a:pt x="52" y="310"/>
                </a:cubicBezTo>
                <a:cubicBezTo>
                  <a:pt x="0" y="220"/>
                  <a:pt x="31" y="105"/>
                  <a:pt x="121" y="52"/>
                </a:cubicBezTo>
                <a:cubicBezTo>
                  <a:pt x="211" y="0"/>
                  <a:pt x="326" y="31"/>
                  <a:pt x="378" y="121"/>
                </a:cubicBezTo>
                <a:cubicBezTo>
                  <a:pt x="430" y="212"/>
                  <a:pt x="400" y="327"/>
                  <a:pt x="309" y="379"/>
                </a:cubicBezTo>
                <a:close/>
              </a:path>
            </a:pathLst>
          </a:custGeom>
          <a:solidFill>
            <a:schemeClr val="accent5"/>
          </a:solidFill>
          <a:ln>
            <a:no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43" name="Straight Connector 42"/>
          <p:cNvCxnSpPr/>
          <p:nvPr/>
        </p:nvCxnSpPr>
        <p:spPr>
          <a:xfrm flipH="1">
            <a:off x="4338859" y="2698141"/>
            <a:ext cx="640485" cy="370818"/>
          </a:xfrm>
          <a:prstGeom prst="line">
            <a:avLst/>
          </a:prstGeom>
          <a:ln w="12700">
            <a:solidFill>
              <a:schemeClr val="bg1">
                <a:lumMod val="8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222664" y="3309975"/>
            <a:ext cx="370570" cy="642870"/>
          </a:xfrm>
          <a:prstGeom prst="line">
            <a:avLst/>
          </a:prstGeom>
          <a:ln w="12700">
            <a:solidFill>
              <a:schemeClr val="bg1">
                <a:lumMod val="8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429375" y="3534510"/>
            <a:ext cx="886" cy="741469"/>
          </a:xfrm>
          <a:prstGeom prst="line">
            <a:avLst/>
          </a:prstGeom>
          <a:ln w="12700">
            <a:solidFill>
              <a:schemeClr val="bg1">
                <a:lumMod val="8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67379" y="3309975"/>
            <a:ext cx="368707" cy="642870"/>
          </a:xfrm>
          <a:prstGeom prst="line">
            <a:avLst/>
          </a:prstGeom>
          <a:ln w="12700">
            <a:solidFill>
              <a:schemeClr val="bg1">
                <a:lumMod val="8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878628" y="2698141"/>
            <a:ext cx="641264" cy="370818"/>
          </a:xfrm>
          <a:prstGeom prst="line">
            <a:avLst/>
          </a:prstGeom>
          <a:ln w="12700">
            <a:solidFill>
              <a:schemeClr val="bg1">
                <a:lumMod val="8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1" name="Freeform 206"/>
          <p:cNvSpPr>
            <a:spLocks noEditPoints="1"/>
          </p:cNvSpPr>
          <p:nvPr/>
        </p:nvSpPr>
        <p:spPr bwMode="auto">
          <a:xfrm>
            <a:off x="5938578" y="1358093"/>
            <a:ext cx="981594" cy="880247"/>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tx1">
              <a:lumMod val="75000"/>
              <a:lumOff val="25000"/>
            </a:schemeClr>
          </a:solid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2" name="Oval 98"/>
          <p:cNvSpPr>
            <a:spLocks noChangeArrowheads="1"/>
          </p:cNvSpPr>
          <p:nvPr/>
        </p:nvSpPr>
        <p:spPr bwMode="auto">
          <a:xfrm>
            <a:off x="6354077" y="3352021"/>
            <a:ext cx="150597" cy="150597"/>
          </a:xfrm>
          <a:prstGeom prst="ellipse">
            <a:avLst/>
          </a:prstGeom>
          <a:solidFill>
            <a:schemeClr val="accent3"/>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99"/>
          <p:cNvSpPr/>
          <p:nvPr/>
        </p:nvSpPr>
        <p:spPr bwMode="auto">
          <a:xfrm>
            <a:off x="7126550" y="3131442"/>
            <a:ext cx="171857" cy="171858"/>
          </a:xfrm>
          <a:custGeom>
            <a:avLst/>
            <a:gdLst>
              <a:gd name="T0" fmla="*/ 72 w 82"/>
              <a:gd name="T1" fmla="*/ 23 h 82"/>
              <a:gd name="T2" fmla="*/ 59 w 82"/>
              <a:gd name="T3" fmla="*/ 72 h 82"/>
              <a:gd name="T4" fmla="*/ 10 w 82"/>
              <a:gd name="T5" fmla="*/ 59 h 82"/>
              <a:gd name="T6" fmla="*/ 23 w 82"/>
              <a:gd name="T7" fmla="*/ 10 h 82"/>
              <a:gd name="T8" fmla="*/ 72 w 82"/>
              <a:gd name="T9" fmla="*/ 23 h 82"/>
            </a:gdLst>
            <a:ahLst/>
            <a:cxnLst>
              <a:cxn ang="0">
                <a:pos x="T0" y="T1"/>
              </a:cxn>
              <a:cxn ang="0">
                <a:pos x="T2" y="T3"/>
              </a:cxn>
              <a:cxn ang="0">
                <a:pos x="T4" y="T5"/>
              </a:cxn>
              <a:cxn ang="0">
                <a:pos x="T6" y="T7"/>
              </a:cxn>
              <a:cxn ang="0">
                <a:pos x="T8" y="T9"/>
              </a:cxn>
            </a:cxnLst>
            <a:rect l="0" t="0" r="r" b="b"/>
            <a:pathLst>
              <a:path w="82" h="82">
                <a:moveTo>
                  <a:pt x="72" y="23"/>
                </a:moveTo>
                <a:cubicBezTo>
                  <a:pt x="82" y="40"/>
                  <a:pt x="76" y="62"/>
                  <a:pt x="59" y="72"/>
                </a:cubicBezTo>
                <a:cubicBezTo>
                  <a:pt x="42" y="82"/>
                  <a:pt x="20" y="76"/>
                  <a:pt x="10" y="59"/>
                </a:cubicBezTo>
                <a:cubicBezTo>
                  <a:pt x="0" y="42"/>
                  <a:pt x="6" y="20"/>
                  <a:pt x="23" y="10"/>
                </a:cubicBezTo>
                <a:cubicBezTo>
                  <a:pt x="40" y="0"/>
                  <a:pt x="62" y="5"/>
                  <a:pt x="72" y="23"/>
                </a:cubicBezTo>
                <a:close/>
              </a:path>
            </a:pathLst>
          </a:custGeom>
          <a:solidFill>
            <a:schemeClr val="accent4"/>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46" name="Freeform 100"/>
          <p:cNvSpPr/>
          <p:nvPr/>
        </p:nvSpPr>
        <p:spPr bwMode="auto">
          <a:xfrm>
            <a:off x="7698818" y="2557402"/>
            <a:ext cx="173629" cy="174516"/>
          </a:xfrm>
          <a:custGeom>
            <a:avLst/>
            <a:gdLst>
              <a:gd name="T0" fmla="*/ 60 w 83"/>
              <a:gd name="T1" fmla="*/ 10 h 83"/>
              <a:gd name="T2" fmla="*/ 73 w 83"/>
              <a:gd name="T3" fmla="*/ 59 h 83"/>
              <a:gd name="T4" fmla="*/ 23 w 83"/>
              <a:gd name="T5" fmla="*/ 73 h 83"/>
              <a:gd name="T6" fmla="*/ 10 w 83"/>
              <a:gd name="T7" fmla="*/ 23 h 83"/>
              <a:gd name="T8" fmla="*/ 60 w 83"/>
              <a:gd name="T9" fmla="*/ 10 h 83"/>
            </a:gdLst>
            <a:ahLst/>
            <a:cxnLst>
              <a:cxn ang="0">
                <a:pos x="T0" y="T1"/>
              </a:cxn>
              <a:cxn ang="0">
                <a:pos x="T2" y="T3"/>
              </a:cxn>
              <a:cxn ang="0">
                <a:pos x="T4" y="T5"/>
              </a:cxn>
              <a:cxn ang="0">
                <a:pos x="T6" y="T7"/>
              </a:cxn>
              <a:cxn ang="0">
                <a:pos x="T8" y="T9"/>
              </a:cxn>
            </a:cxnLst>
            <a:rect l="0" t="0" r="r" b="b"/>
            <a:pathLst>
              <a:path w="83" h="83">
                <a:moveTo>
                  <a:pt x="60" y="10"/>
                </a:moveTo>
                <a:cubicBezTo>
                  <a:pt x="77" y="20"/>
                  <a:pt x="83" y="42"/>
                  <a:pt x="73" y="59"/>
                </a:cubicBezTo>
                <a:cubicBezTo>
                  <a:pt x="63" y="77"/>
                  <a:pt x="41" y="83"/>
                  <a:pt x="23" y="73"/>
                </a:cubicBezTo>
                <a:cubicBezTo>
                  <a:pt x="6" y="63"/>
                  <a:pt x="0" y="40"/>
                  <a:pt x="10" y="23"/>
                </a:cubicBezTo>
                <a:cubicBezTo>
                  <a:pt x="20" y="6"/>
                  <a:pt x="42" y="0"/>
                  <a:pt x="60" y="10"/>
                </a:cubicBezTo>
                <a:close/>
              </a:path>
            </a:pathLst>
          </a:custGeom>
          <a:solidFill>
            <a:schemeClr val="accent5"/>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0" name="Freeform 103"/>
          <p:cNvSpPr/>
          <p:nvPr/>
        </p:nvSpPr>
        <p:spPr bwMode="auto">
          <a:xfrm>
            <a:off x="4986303" y="2557402"/>
            <a:ext cx="173629" cy="174516"/>
          </a:xfrm>
          <a:custGeom>
            <a:avLst/>
            <a:gdLst>
              <a:gd name="T0" fmla="*/ 60 w 83"/>
              <a:gd name="T1" fmla="*/ 73 h 83"/>
              <a:gd name="T2" fmla="*/ 10 w 83"/>
              <a:gd name="T3" fmla="*/ 59 h 83"/>
              <a:gd name="T4" fmla="*/ 24 w 83"/>
              <a:gd name="T5" fmla="*/ 10 h 83"/>
              <a:gd name="T6" fmla="*/ 73 w 83"/>
              <a:gd name="T7" fmla="*/ 23 h 83"/>
              <a:gd name="T8" fmla="*/ 60 w 83"/>
              <a:gd name="T9" fmla="*/ 73 h 83"/>
            </a:gdLst>
            <a:ahLst/>
            <a:cxnLst>
              <a:cxn ang="0">
                <a:pos x="T0" y="T1"/>
              </a:cxn>
              <a:cxn ang="0">
                <a:pos x="T2" y="T3"/>
              </a:cxn>
              <a:cxn ang="0">
                <a:pos x="T4" y="T5"/>
              </a:cxn>
              <a:cxn ang="0">
                <a:pos x="T6" y="T7"/>
              </a:cxn>
              <a:cxn ang="0">
                <a:pos x="T8" y="T9"/>
              </a:cxn>
            </a:cxnLst>
            <a:rect l="0" t="0" r="r" b="b"/>
            <a:pathLst>
              <a:path w="83" h="83">
                <a:moveTo>
                  <a:pt x="60" y="73"/>
                </a:moveTo>
                <a:cubicBezTo>
                  <a:pt x="43" y="83"/>
                  <a:pt x="20" y="77"/>
                  <a:pt x="10" y="59"/>
                </a:cubicBezTo>
                <a:cubicBezTo>
                  <a:pt x="0" y="42"/>
                  <a:pt x="6" y="20"/>
                  <a:pt x="24" y="10"/>
                </a:cubicBezTo>
                <a:cubicBezTo>
                  <a:pt x="41" y="0"/>
                  <a:pt x="63" y="6"/>
                  <a:pt x="73" y="23"/>
                </a:cubicBezTo>
                <a:cubicBezTo>
                  <a:pt x="83" y="40"/>
                  <a:pt x="77" y="63"/>
                  <a:pt x="60" y="73"/>
                </a:cubicBezTo>
                <a:close/>
              </a:path>
            </a:pathLst>
          </a:custGeom>
          <a:solidFill>
            <a:schemeClr val="accent1"/>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3" name="Freeform 104"/>
          <p:cNvSpPr/>
          <p:nvPr/>
        </p:nvSpPr>
        <p:spPr bwMode="auto">
          <a:xfrm>
            <a:off x="5560342" y="3131442"/>
            <a:ext cx="173629" cy="171858"/>
          </a:xfrm>
          <a:custGeom>
            <a:avLst/>
            <a:gdLst>
              <a:gd name="T0" fmla="*/ 73 w 83"/>
              <a:gd name="T1" fmla="*/ 59 h 82"/>
              <a:gd name="T2" fmla="*/ 23 w 83"/>
              <a:gd name="T3" fmla="*/ 72 h 82"/>
              <a:gd name="T4" fmla="*/ 10 w 83"/>
              <a:gd name="T5" fmla="*/ 23 h 82"/>
              <a:gd name="T6" fmla="*/ 59 w 83"/>
              <a:gd name="T7" fmla="*/ 10 h 82"/>
              <a:gd name="T8" fmla="*/ 73 w 83"/>
              <a:gd name="T9" fmla="*/ 59 h 82"/>
            </a:gdLst>
            <a:ahLst/>
            <a:cxnLst>
              <a:cxn ang="0">
                <a:pos x="T0" y="T1"/>
              </a:cxn>
              <a:cxn ang="0">
                <a:pos x="T2" y="T3"/>
              </a:cxn>
              <a:cxn ang="0">
                <a:pos x="T4" y="T5"/>
              </a:cxn>
              <a:cxn ang="0">
                <a:pos x="T6" y="T7"/>
              </a:cxn>
              <a:cxn ang="0">
                <a:pos x="T8" y="T9"/>
              </a:cxn>
            </a:cxnLst>
            <a:rect l="0" t="0" r="r" b="b"/>
            <a:pathLst>
              <a:path w="83" h="82">
                <a:moveTo>
                  <a:pt x="73" y="59"/>
                </a:moveTo>
                <a:cubicBezTo>
                  <a:pt x="63" y="76"/>
                  <a:pt x="41" y="82"/>
                  <a:pt x="23" y="72"/>
                </a:cubicBezTo>
                <a:cubicBezTo>
                  <a:pt x="6" y="62"/>
                  <a:pt x="0" y="40"/>
                  <a:pt x="10" y="23"/>
                </a:cubicBezTo>
                <a:cubicBezTo>
                  <a:pt x="20" y="5"/>
                  <a:pt x="42" y="0"/>
                  <a:pt x="59" y="10"/>
                </a:cubicBezTo>
                <a:cubicBezTo>
                  <a:pt x="77" y="20"/>
                  <a:pt x="83" y="42"/>
                  <a:pt x="73" y="59"/>
                </a:cubicBezTo>
                <a:close/>
              </a:path>
            </a:pathLst>
          </a:custGeom>
          <a:solidFill>
            <a:schemeClr val="accent2"/>
          </a:solidFill>
          <a:ln w="28575">
            <a:solidFill>
              <a:schemeClr val="bg1">
                <a:lumMod val="85000"/>
              </a:schemeClr>
            </a:solidFill>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4" name="Inhaltsplatzhalter 4"/>
          <p:cNvSpPr txBox="1"/>
          <p:nvPr/>
        </p:nvSpPr>
        <p:spPr>
          <a:xfrm>
            <a:off x="579261" y="2970628"/>
            <a:ext cx="2682380" cy="405817"/>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65"/>
              </a:spcAft>
              <a:buNone/>
            </a:pPr>
            <a:r>
              <a:rPr lang="zh-CN" altLang="en-US" sz="1475"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Inhaltsplatzhalter 4"/>
          <p:cNvSpPr txBox="1"/>
          <p:nvPr/>
        </p:nvSpPr>
        <p:spPr>
          <a:xfrm>
            <a:off x="9614215" y="2970628"/>
            <a:ext cx="2715026" cy="405817"/>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65"/>
              </a:spcAft>
              <a:buNone/>
            </a:pPr>
            <a:r>
              <a:rPr lang="zh-CN" altLang="en-US" sz="1475"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Inhaltsplatzhalter 4"/>
          <p:cNvSpPr txBox="1"/>
          <p:nvPr/>
        </p:nvSpPr>
        <p:spPr>
          <a:xfrm>
            <a:off x="1332198" y="4224571"/>
            <a:ext cx="2682380" cy="405817"/>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65"/>
              </a:spcAft>
              <a:buNone/>
            </a:pPr>
            <a:r>
              <a:rPr lang="zh-CN" altLang="en-US" sz="147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Inhaltsplatzhalter 4"/>
          <p:cNvSpPr txBox="1"/>
          <p:nvPr/>
        </p:nvSpPr>
        <p:spPr>
          <a:xfrm>
            <a:off x="8760106" y="4224571"/>
            <a:ext cx="2715026" cy="405817"/>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65"/>
              </a:spcAft>
              <a:buNone/>
            </a:pPr>
            <a:r>
              <a:rPr lang="zh-CN" altLang="en-US" sz="1475"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Inhaltsplatzhalter 4"/>
          <p:cNvSpPr txBox="1"/>
          <p:nvPr/>
        </p:nvSpPr>
        <p:spPr>
          <a:xfrm>
            <a:off x="4624304" y="5975474"/>
            <a:ext cx="3610143" cy="405817"/>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65"/>
              </a:spcAft>
              <a:buNone/>
            </a:pPr>
            <a:r>
              <a:rPr lang="zh-CN" altLang="en-US" sz="1475"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75"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br>
            <a:r>
              <a:rPr lang="zh-CN" alt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en-US" sz="116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9" name="Group 58"/>
          <p:cNvGrpSpPr/>
          <p:nvPr/>
        </p:nvGrpSpPr>
        <p:grpSpPr>
          <a:xfrm>
            <a:off x="7715297" y="4259228"/>
            <a:ext cx="596891" cy="693472"/>
            <a:chOff x="2593975" y="4225925"/>
            <a:chExt cx="490538" cy="569912"/>
          </a:xfrm>
          <a:solidFill>
            <a:schemeClr val="bg1"/>
          </a:solidFill>
        </p:grpSpPr>
        <p:sp>
          <p:nvSpPr>
            <p:cNvPr id="60"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1"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2" name="Freeform 61"/>
          <p:cNvSpPr/>
          <p:nvPr/>
        </p:nvSpPr>
        <p:spPr bwMode="auto">
          <a:xfrm>
            <a:off x="8765678" y="3148703"/>
            <a:ext cx="432409" cy="403977"/>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chemeClr val="bg1"/>
          </a:solidFill>
          <a:ln w="0">
            <a:noFill/>
            <a:prstDash val="solid"/>
            <a:round/>
          </a:ln>
        </p:spPr>
        <p:txBody>
          <a:bodyPr vert="horz" wrap="square" lIns="96435" tIns="48218" rIns="96435" bIns="48218" numCol="1" anchor="t" anchorCtr="0" compatLnSpc="1">
            <a:noAutofit/>
          </a:bodyPr>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3" name="Group 62"/>
          <p:cNvGrpSpPr/>
          <p:nvPr/>
        </p:nvGrpSpPr>
        <p:grpSpPr>
          <a:xfrm>
            <a:off x="6100275" y="4789622"/>
            <a:ext cx="657317" cy="483112"/>
            <a:chOff x="685800" y="2752725"/>
            <a:chExt cx="581025" cy="427038"/>
          </a:xfrm>
          <a:solidFill>
            <a:schemeClr val="bg1"/>
          </a:solidFill>
        </p:grpSpPr>
        <p:sp>
          <p:nvSpPr>
            <p:cNvPr id="64" name="Freeform 274"/>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5" name="Freeform 275"/>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6" name="Freeform 36"/>
          <p:cNvSpPr>
            <a:spLocks noEditPoints="1"/>
          </p:cNvSpPr>
          <p:nvPr/>
        </p:nvSpPr>
        <p:spPr bwMode="auto">
          <a:xfrm>
            <a:off x="3623187" y="3159090"/>
            <a:ext cx="459304" cy="383206"/>
          </a:xfrm>
          <a:custGeom>
            <a:avLst/>
            <a:gdLst>
              <a:gd name="T0" fmla="*/ 1436 w 3383"/>
              <a:gd name="T1" fmla="*/ 1675 h 2815"/>
              <a:gd name="T2" fmla="*/ 1474 w 3383"/>
              <a:gd name="T3" fmla="*/ 1783 h 2815"/>
              <a:gd name="T4" fmla="*/ 1394 w 3383"/>
              <a:gd name="T5" fmla="*/ 1864 h 2815"/>
              <a:gd name="T6" fmla="*/ 1160 w 3383"/>
              <a:gd name="T7" fmla="*/ 1273 h 2815"/>
              <a:gd name="T8" fmla="*/ 1048 w 3383"/>
              <a:gd name="T9" fmla="*/ 1464 h 2815"/>
              <a:gd name="T10" fmla="*/ 1010 w 3383"/>
              <a:gd name="T11" fmla="*/ 1356 h 2815"/>
              <a:gd name="T12" fmla="*/ 1090 w 3383"/>
              <a:gd name="T13" fmla="*/ 1276 h 2815"/>
              <a:gd name="T14" fmla="*/ 1184 w 3383"/>
              <a:gd name="T15" fmla="*/ 1023 h 2815"/>
              <a:gd name="T16" fmla="*/ 1115 w 3383"/>
              <a:gd name="T17" fmla="*/ 1109 h 2815"/>
              <a:gd name="T18" fmla="*/ 937 w 3383"/>
              <a:gd name="T19" fmla="*/ 1176 h 2815"/>
              <a:gd name="T20" fmla="*/ 846 w 3383"/>
              <a:gd name="T21" fmla="*/ 1340 h 2815"/>
              <a:gd name="T22" fmla="*/ 888 w 3383"/>
              <a:gd name="T23" fmla="*/ 1528 h 2815"/>
              <a:gd name="T24" fmla="*/ 1037 w 3383"/>
              <a:gd name="T25" fmla="*/ 1640 h 2815"/>
              <a:gd name="T26" fmla="*/ 926 w 3383"/>
              <a:gd name="T27" fmla="*/ 1867 h 2815"/>
              <a:gd name="T28" fmla="*/ 846 w 3383"/>
              <a:gd name="T29" fmla="*/ 1926 h 2815"/>
              <a:gd name="T30" fmla="*/ 884 w 3383"/>
              <a:gd name="T31" fmla="*/ 2019 h 2815"/>
              <a:gd name="T32" fmla="*/ 1163 w 3383"/>
              <a:gd name="T33" fmla="*/ 2100 h 2815"/>
              <a:gd name="T34" fmla="*/ 1242 w 3383"/>
              <a:gd name="T35" fmla="*/ 2161 h 2815"/>
              <a:gd name="T36" fmla="*/ 1321 w 3383"/>
              <a:gd name="T37" fmla="*/ 2100 h 2815"/>
              <a:gd name="T38" fmla="*/ 1447 w 3383"/>
              <a:gd name="T39" fmla="*/ 2019 h 2815"/>
              <a:gd name="T40" fmla="*/ 1596 w 3383"/>
              <a:gd name="T41" fmla="*/ 1907 h 2815"/>
              <a:gd name="T42" fmla="*/ 1637 w 3383"/>
              <a:gd name="T43" fmla="*/ 1719 h 2815"/>
              <a:gd name="T44" fmla="*/ 1547 w 3383"/>
              <a:gd name="T45" fmla="*/ 1554 h 2815"/>
              <a:gd name="T46" fmla="*/ 1369 w 3383"/>
              <a:gd name="T47" fmla="*/ 1487 h 2815"/>
              <a:gd name="T48" fmla="*/ 1599 w 3383"/>
              <a:gd name="T49" fmla="*/ 1261 h 2815"/>
              <a:gd name="T50" fmla="*/ 1637 w 3383"/>
              <a:gd name="T51" fmla="*/ 1169 h 2815"/>
              <a:gd name="T52" fmla="*/ 1558 w 3383"/>
              <a:gd name="T53" fmla="*/ 1109 h 2815"/>
              <a:gd name="T54" fmla="*/ 1300 w 3383"/>
              <a:gd name="T55" fmla="*/ 1023 h 2815"/>
              <a:gd name="T56" fmla="*/ 2073 w 3383"/>
              <a:gd name="T57" fmla="*/ 814 h 2815"/>
              <a:gd name="T58" fmla="*/ 2308 w 3383"/>
              <a:gd name="T59" fmla="*/ 887 h 2815"/>
              <a:gd name="T60" fmla="*/ 2456 w 3383"/>
              <a:gd name="T61" fmla="*/ 1076 h 2815"/>
              <a:gd name="T62" fmla="*/ 2482 w 3383"/>
              <a:gd name="T63" fmla="*/ 1984 h 2815"/>
              <a:gd name="T64" fmla="*/ 2414 w 3383"/>
              <a:gd name="T65" fmla="*/ 2167 h 2815"/>
              <a:gd name="T66" fmla="*/ 2277 w 3383"/>
              <a:gd name="T67" fmla="*/ 2294 h 2815"/>
              <a:gd name="T68" fmla="*/ 2073 w 3383"/>
              <a:gd name="T69" fmla="*/ 2349 h 2815"/>
              <a:gd name="T70" fmla="*/ 389 w 3383"/>
              <a:gd name="T71" fmla="*/ 2348 h 2815"/>
              <a:gd name="T72" fmla="*/ 238 w 3383"/>
              <a:gd name="T73" fmla="*/ 2311 h 2815"/>
              <a:gd name="T74" fmla="*/ 97 w 3383"/>
              <a:gd name="T75" fmla="*/ 2203 h 2815"/>
              <a:gd name="T76" fmla="*/ 3 w 3383"/>
              <a:gd name="T77" fmla="*/ 1987 h 2815"/>
              <a:gd name="T78" fmla="*/ 18 w 3383"/>
              <a:gd name="T79" fmla="*/ 1103 h 2815"/>
              <a:gd name="T80" fmla="*/ 64 w 3383"/>
              <a:gd name="T81" fmla="*/ 1005 h 2815"/>
              <a:gd name="T82" fmla="*/ 191 w 3383"/>
              <a:gd name="T83" fmla="*/ 878 h 2815"/>
              <a:gd name="T84" fmla="*/ 348 w 3383"/>
              <a:gd name="T85" fmla="*/ 818 h 2815"/>
              <a:gd name="T86" fmla="*/ 2963 w 3383"/>
              <a:gd name="T87" fmla="*/ 3 h 2815"/>
              <a:gd name="T88" fmla="*/ 3205 w 3383"/>
              <a:gd name="T89" fmla="*/ 105 h 2815"/>
              <a:gd name="T90" fmla="*/ 3355 w 3383"/>
              <a:gd name="T91" fmla="*/ 316 h 2815"/>
              <a:gd name="T92" fmla="*/ 3380 w 3383"/>
              <a:gd name="T93" fmla="*/ 1214 h 2815"/>
              <a:gd name="T94" fmla="*/ 3278 w 3383"/>
              <a:gd name="T95" fmla="*/ 1456 h 2815"/>
              <a:gd name="T96" fmla="*/ 3067 w 3383"/>
              <a:gd name="T97" fmla="*/ 1607 h 2815"/>
              <a:gd name="T98" fmla="*/ 2647 w 3383"/>
              <a:gd name="T99" fmla="*/ 1225 h 2815"/>
              <a:gd name="T100" fmla="*/ 2577 w 3383"/>
              <a:gd name="T101" fmla="*/ 951 h 2815"/>
              <a:gd name="T102" fmla="*/ 2394 w 3383"/>
              <a:gd name="T103" fmla="*/ 748 h 2815"/>
              <a:gd name="T104" fmla="*/ 2132 w 3383"/>
              <a:gd name="T105" fmla="*/ 654 h 2815"/>
              <a:gd name="T106" fmla="*/ 853 w 3383"/>
              <a:gd name="T107" fmla="*/ 367 h 2815"/>
              <a:gd name="T108" fmla="*/ 979 w 3383"/>
              <a:gd name="T109" fmla="*/ 140 h 2815"/>
              <a:gd name="T110" fmla="*/ 1206 w 3383"/>
              <a:gd name="T111" fmla="*/ 12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3" h="2815">
                <a:moveTo>
                  <a:pt x="1324" y="1651"/>
                </a:moveTo>
                <a:lnTo>
                  <a:pt x="1369" y="1651"/>
                </a:lnTo>
                <a:lnTo>
                  <a:pt x="1394" y="1654"/>
                </a:lnTo>
                <a:lnTo>
                  <a:pt x="1417" y="1662"/>
                </a:lnTo>
                <a:lnTo>
                  <a:pt x="1436" y="1675"/>
                </a:lnTo>
                <a:lnTo>
                  <a:pt x="1454" y="1692"/>
                </a:lnTo>
                <a:lnTo>
                  <a:pt x="1466" y="1712"/>
                </a:lnTo>
                <a:lnTo>
                  <a:pt x="1474" y="1734"/>
                </a:lnTo>
                <a:lnTo>
                  <a:pt x="1477" y="1759"/>
                </a:lnTo>
                <a:lnTo>
                  <a:pt x="1474" y="1783"/>
                </a:lnTo>
                <a:lnTo>
                  <a:pt x="1466" y="1806"/>
                </a:lnTo>
                <a:lnTo>
                  <a:pt x="1454" y="1826"/>
                </a:lnTo>
                <a:lnTo>
                  <a:pt x="1436" y="1843"/>
                </a:lnTo>
                <a:lnTo>
                  <a:pt x="1417" y="1855"/>
                </a:lnTo>
                <a:lnTo>
                  <a:pt x="1394" y="1864"/>
                </a:lnTo>
                <a:lnTo>
                  <a:pt x="1369" y="1867"/>
                </a:lnTo>
                <a:lnTo>
                  <a:pt x="1324" y="1867"/>
                </a:lnTo>
                <a:lnTo>
                  <a:pt x="1324" y="1651"/>
                </a:lnTo>
                <a:close/>
                <a:moveTo>
                  <a:pt x="1115" y="1273"/>
                </a:moveTo>
                <a:lnTo>
                  <a:pt x="1160" y="1273"/>
                </a:lnTo>
                <a:lnTo>
                  <a:pt x="1160" y="1487"/>
                </a:lnTo>
                <a:lnTo>
                  <a:pt x="1115" y="1487"/>
                </a:lnTo>
                <a:lnTo>
                  <a:pt x="1090" y="1485"/>
                </a:lnTo>
                <a:lnTo>
                  <a:pt x="1067" y="1477"/>
                </a:lnTo>
                <a:lnTo>
                  <a:pt x="1048" y="1464"/>
                </a:lnTo>
                <a:lnTo>
                  <a:pt x="1030" y="1447"/>
                </a:lnTo>
                <a:lnTo>
                  <a:pt x="1018" y="1428"/>
                </a:lnTo>
                <a:lnTo>
                  <a:pt x="1010" y="1405"/>
                </a:lnTo>
                <a:lnTo>
                  <a:pt x="1007" y="1381"/>
                </a:lnTo>
                <a:lnTo>
                  <a:pt x="1010" y="1356"/>
                </a:lnTo>
                <a:lnTo>
                  <a:pt x="1018" y="1333"/>
                </a:lnTo>
                <a:lnTo>
                  <a:pt x="1030" y="1313"/>
                </a:lnTo>
                <a:lnTo>
                  <a:pt x="1048" y="1296"/>
                </a:lnTo>
                <a:lnTo>
                  <a:pt x="1067" y="1284"/>
                </a:lnTo>
                <a:lnTo>
                  <a:pt x="1090" y="1276"/>
                </a:lnTo>
                <a:lnTo>
                  <a:pt x="1115" y="1273"/>
                </a:lnTo>
                <a:close/>
                <a:moveTo>
                  <a:pt x="1242" y="999"/>
                </a:moveTo>
                <a:lnTo>
                  <a:pt x="1220" y="1002"/>
                </a:lnTo>
                <a:lnTo>
                  <a:pt x="1201" y="1011"/>
                </a:lnTo>
                <a:lnTo>
                  <a:pt x="1184" y="1023"/>
                </a:lnTo>
                <a:lnTo>
                  <a:pt x="1171" y="1039"/>
                </a:lnTo>
                <a:lnTo>
                  <a:pt x="1163" y="1059"/>
                </a:lnTo>
                <a:lnTo>
                  <a:pt x="1160" y="1080"/>
                </a:lnTo>
                <a:lnTo>
                  <a:pt x="1160" y="1109"/>
                </a:lnTo>
                <a:lnTo>
                  <a:pt x="1115" y="1109"/>
                </a:lnTo>
                <a:lnTo>
                  <a:pt x="1075" y="1112"/>
                </a:lnTo>
                <a:lnTo>
                  <a:pt x="1037" y="1120"/>
                </a:lnTo>
                <a:lnTo>
                  <a:pt x="1001" y="1135"/>
                </a:lnTo>
                <a:lnTo>
                  <a:pt x="968" y="1153"/>
                </a:lnTo>
                <a:lnTo>
                  <a:pt x="937" y="1176"/>
                </a:lnTo>
                <a:lnTo>
                  <a:pt x="910" y="1203"/>
                </a:lnTo>
                <a:lnTo>
                  <a:pt x="888" y="1233"/>
                </a:lnTo>
                <a:lnTo>
                  <a:pt x="869" y="1266"/>
                </a:lnTo>
                <a:lnTo>
                  <a:pt x="856" y="1302"/>
                </a:lnTo>
                <a:lnTo>
                  <a:pt x="846" y="1340"/>
                </a:lnTo>
                <a:lnTo>
                  <a:pt x="843" y="1381"/>
                </a:lnTo>
                <a:lnTo>
                  <a:pt x="846" y="1421"/>
                </a:lnTo>
                <a:lnTo>
                  <a:pt x="856" y="1459"/>
                </a:lnTo>
                <a:lnTo>
                  <a:pt x="869" y="1495"/>
                </a:lnTo>
                <a:lnTo>
                  <a:pt x="888" y="1528"/>
                </a:lnTo>
                <a:lnTo>
                  <a:pt x="910" y="1558"/>
                </a:lnTo>
                <a:lnTo>
                  <a:pt x="937" y="1585"/>
                </a:lnTo>
                <a:lnTo>
                  <a:pt x="968" y="1608"/>
                </a:lnTo>
                <a:lnTo>
                  <a:pt x="1001" y="1626"/>
                </a:lnTo>
                <a:lnTo>
                  <a:pt x="1037" y="1640"/>
                </a:lnTo>
                <a:lnTo>
                  <a:pt x="1075" y="1649"/>
                </a:lnTo>
                <a:lnTo>
                  <a:pt x="1115" y="1651"/>
                </a:lnTo>
                <a:lnTo>
                  <a:pt x="1160" y="1651"/>
                </a:lnTo>
                <a:lnTo>
                  <a:pt x="1160" y="1867"/>
                </a:lnTo>
                <a:lnTo>
                  <a:pt x="926" y="1867"/>
                </a:lnTo>
                <a:lnTo>
                  <a:pt x="904" y="1870"/>
                </a:lnTo>
                <a:lnTo>
                  <a:pt x="884" y="1878"/>
                </a:lnTo>
                <a:lnTo>
                  <a:pt x="868" y="1890"/>
                </a:lnTo>
                <a:lnTo>
                  <a:pt x="855" y="1907"/>
                </a:lnTo>
                <a:lnTo>
                  <a:pt x="846" y="1926"/>
                </a:lnTo>
                <a:lnTo>
                  <a:pt x="843" y="1948"/>
                </a:lnTo>
                <a:lnTo>
                  <a:pt x="846" y="1970"/>
                </a:lnTo>
                <a:lnTo>
                  <a:pt x="855" y="1989"/>
                </a:lnTo>
                <a:lnTo>
                  <a:pt x="868" y="2007"/>
                </a:lnTo>
                <a:lnTo>
                  <a:pt x="884" y="2019"/>
                </a:lnTo>
                <a:lnTo>
                  <a:pt x="904" y="2027"/>
                </a:lnTo>
                <a:lnTo>
                  <a:pt x="926" y="2030"/>
                </a:lnTo>
                <a:lnTo>
                  <a:pt x="1160" y="2030"/>
                </a:lnTo>
                <a:lnTo>
                  <a:pt x="1160" y="2078"/>
                </a:lnTo>
                <a:lnTo>
                  <a:pt x="1163" y="2100"/>
                </a:lnTo>
                <a:lnTo>
                  <a:pt x="1171" y="2120"/>
                </a:lnTo>
                <a:lnTo>
                  <a:pt x="1184" y="2137"/>
                </a:lnTo>
                <a:lnTo>
                  <a:pt x="1201" y="2149"/>
                </a:lnTo>
                <a:lnTo>
                  <a:pt x="1220" y="2158"/>
                </a:lnTo>
                <a:lnTo>
                  <a:pt x="1242" y="2161"/>
                </a:lnTo>
                <a:lnTo>
                  <a:pt x="1264" y="2158"/>
                </a:lnTo>
                <a:lnTo>
                  <a:pt x="1283" y="2149"/>
                </a:lnTo>
                <a:lnTo>
                  <a:pt x="1300" y="2137"/>
                </a:lnTo>
                <a:lnTo>
                  <a:pt x="1313" y="2120"/>
                </a:lnTo>
                <a:lnTo>
                  <a:pt x="1321" y="2100"/>
                </a:lnTo>
                <a:lnTo>
                  <a:pt x="1324" y="2078"/>
                </a:lnTo>
                <a:lnTo>
                  <a:pt x="1324" y="2030"/>
                </a:lnTo>
                <a:lnTo>
                  <a:pt x="1369" y="2030"/>
                </a:lnTo>
                <a:lnTo>
                  <a:pt x="1409" y="2027"/>
                </a:lnTo>
                <a:lnTo>
                  <a:pt x="1447" y="2019"/>
                </a:lnTo>
                <a:lnTo>
                  <a:pt x="1483" y="2004"/>
                </a:lnTo>
                <a:lnTo>
                  <a:pt x="1516" y="1986"/>
                </a:lnTo>
                <a:lnTo>
                  <a:pt x="1547" y="1963"/>
                </a:lnTo>
                <a:lnTo>
                  <a:pt x="1574" y="1937"/>
                </a:lnTo>
                <a:lnTo>
                  <a:pt x="1596" y="1907"/>
                </a:lnTo>
                <a:lnTo>
                  <a:pt x="1615" y="1873"/>
                </a:lnTo>
                <a:lnTo>
                  <a:pt x="1628" y="1837"/>
                </a:lnTo>
                <a:lnTo>
                  <a:pt x="1637" y="1799"/>
                </a:lnTo>
                <a:lnTo>
                  <a:pt x="1641" y="1759"/>
                </a:lnTo>
                <a:lnTo>
                  <a:pt x="1637" y="1719"/>
                </a:lnTo>
                <a:lnTo>
                  <a:pt x="1628" y="1681"/>
                </a:lnTo>
                <a:lnTo>
                  <a:pt x="1615" y="1645"/>
                </a:lnTo>
                <a:lnTo>
                  <a:pt x="1596" y="1612"/>
                </a:lnTo>
                <a:lnTo>
                  <a:pt x="1574" y="1581"/>
                </a:lnTo>
                <a:lnTo>
                  <a:pt x="1547" y="1554"/>
                </a:lnTo>
                <a:lnTo>
                  <a:pt x="1516" y="1532"/>
                </a:lnTo>
                <a:lnTo>
                  <a:pt x="1483" y="1513"/>
                </a:lnTo>
                <a:lnTo>
                  <a:pt x="1447" y="1500"/>
                </a:lnTo>
                <a:lnTo>
                  <a:pt x="1409" y="1491"/>
                </a:lnTo>
                <a:lnTo>
                  <a:pt x="1369" y="1487"/>
                </a:lnTo>
                <a:lnTo>
                  <a:pt x="1324" y="1487"/>
                </a:lnTo>
                <a:lnTo>
                  <a:pt x="1324" y="1273"/>
                </a:lnTo>
                <a:lnTo>
                  <a:pt x="1558" y="1273"/>
                </a:lnTo>
                <a:lnTo>
                  <a:pt x="1580" y="1270"/>
                </a:lnTo>
                <a:lnTo>
                  <a:pt x="1599" y="1261"/>
                </a:lnTo>
                <a:lnTo>
                  <a:pt x="1616" y="1249"/>
                </a:lnTo>
                <a:lnTo>
                  <a:pt x="1629" y="1233"/>
                </a:lnTo>
                <a:lnTo>
                  <a:pt x="1637" y="1213"/>
                </a:lnTo>
                <a:lnTo>
                  <a:pt x="1641" y="1191"/>
                </a:lnTo>
                <a:lnTo>
                  <a:pt x="1637" y="1169"/>
                </a:lnTo>
                <a:lnTo>
                  <a:pt x="1629" y="1149"/>
                </a:lnTo>
                <a:lnTo>
                  <a:pt x="1616" y="1133"/>
                </a:lnTo>
                <a:lnTo>
                  <a:pt x="1599" y="1120"/>
                </a:lnTo>
                <a:lnTo>
                  <a:pt x="1580" y="1112"/>
                </a:lnTo>
                <a:lnTo>
                  <a:pt x="1558" y="1109"/>
                </a:lnTo>
                <a:lnTo>
                  <a:pt x="1324" y="1109"/>
                </a:lnTo>
                <a:lnTo>
                  <a:pt x="1324" y="1080"/>
                </a:lnTo>
                <a:lnTo>
                  <a:pt x="1321" y="1059"/>
                </a:lnTo>
                <a:lnTo>
                  <a:pt x="1313" y="1039"/>
                </a:lnTo>
                <a:lnTo>
                  <a:pt x="1300" y="1023"/>
                </a:lnTo>
                <a:lnTo>
                  <a:pt x="1283" y="1011"/>
                </a:lnTo>
                <a:lnTo>
                  <a:pt x="1264" y="1002"/>
                </a:lnTo>
                <a:lnTo>
                  <a:pt x="1242" y="999"/>
                </a:lnTo>
                <a:close/>
                <a:moveTo>
                  <a:pt x="411" y="814"/>
                </a:moveTo>
                <a:lnTo>
                  <a:pt x="2073" y="814"/>
                </a:lnTo>
                <a:lnTo>
                  <a:pt x="2124" y="817"/>
                </a:lnTo>
                <a:lnTo>
                  <a:pt x="2175" y="827"/>
                </a:lnTo>
                <a:lnTo>
                  <a:pt x="2222" y="842"/>
                </a:lnTo>
                <a:lnTo>
                  <a:pt x="2266" y="862"/>
                </a:lnTo>
                <a:lnTo>
                  <a:pt x="2308" y="887"/>
                </a:lnTo>
                <a:lnTo>
                  <a:pt x="2346" y="918"/>
                </a:lnTo>
                <a:lnTo>
                  <a:pt x="2380" y="952"/>
                </a:lnTo>
                <a:lnTo>
                  <a:pt x="2410" y="990"/>
                </a:lnTo>
                <a:lnTo>
                  <a:pt x="2436" y="1032"/>
                </a:lnTo>
                <a:lnTo>
                  <a:pt x="2456" y="1076"/>
                </a:lnTo>
                <a:lnTo>
                  <a:pt x="2472" y="1124"/>
                </a:lnTo>
                <a:lnTo>
                  <a:pt x="2481" y="1173"/>
                </a:lnTo>
                <a:lnTo>
                  <a:pt x="2484" y="1225"/>
                </a:lnTo>
                <a:lnTo>
                  <a:pt x="2484" y="1938"/>
                </a:lnTo>
                <a:lnTo>
                  <a:pt x="2482" y="1984"/>
                </a:lnTo>
                <a:lnTo>
                  <a:pt x="2474" y="2028"/>
                </a:lnTo>
                <a:lnTo>
                  <a:pt x="2461" y="2071"/>
                </a:lnTo>
                <a:lnTo>
                  <a:pt x="2445" y="2112"/>
                </a:lnTo>
                <a:lnTo>
                  <a:pt x="2424" y="2150"/>
                </a:lnTo>
                <a:lnTo>
                  <a:pt x="2414" y="2167"/>
                </a:lnTo>
                <a:lnTo>
                  <a:pt x="2390" y="2199"/>
                </a:lnTo>
                <a:lnTo>
                  <a:pt x="2364" y="2229"/>
                </a:lnTo>
                <a:lnTo>
                  <a:pt x="2334" y="2254"/>
                </a:lnTo>
                <a:lnTo>
                  <a:pt x="2303" y="2278"/>
                </a:lnTo>
                <a:lnTo>
                  <a:pt x="2277" y="2294"/>
                </a:lnTo>
                <a:lnTo>
                  <a:pt x="2251" y="2308"/>
                </a:lnTo>
                <a:lnTo>
                  <a:pt x="2210" y="2325"/>
                </a:lnTo>
                <a:lnTo>
                  <a:pt x="2165" y="2337"/>
                </a:lnTo>
                <a:lnTo>
                  <a:pt x="2120" y="2346"/>
                </a:lnTo>
                <a:lnTo>
                  <a:pt x="2073" y="2349"/>
                </a:lnTo>
                <a:lnTo>
                  <a:pt x="1951" y="2349"/>
                </a:lnTo>
                <a:lnTo>
                  <a:pt x="1415" y="2815"/>
                </a:lnTo>
                <a:lnTo>
                  <a:pt x="1413" y="2349"/>
                </a:lnTo>
                <a:lnTo>
                  <a:pt x="411" y="2349"/>
                </a:lnTo>
                <a:lnTo>
                  <a:pt x="389" y="2348"/>
                </a:lnTo>
                <a:lnTo>
                  <a:pt x="348" y="2344"/>
                </a:lnTo>
                <a:lnTo>
                  <a:pt x="328" y="2341"/>
                </a:lnTo>
                <a:lnTo>
                  <a:pt x="289" y="2330"/>
                </a:lnTo>
                <a:lnTo>
                  <a:pt x="269" y="2323"/>
                </a:lnTo>
                <a:lnTo>
                  <a:pt x="238" y="2311"/>
                </a:lnTo>
                <a:lnTo>
                  <a:pt x="210" y="2295"/>
                </a:lnTo>
                <a:lnTo>
                  <a:pt x="181" y="2278"/>
                </a:lnTo>
                <a:lnTo>
                  <a:pt x="165" y="2267"/>
                </a:lnTo>
                <a:lnTo>
                  <a:pt x="129" y="2237"/>
                </a:lnTo>
                <a:lnTo>
                  <a:pt x="97" y="2203"/>
                </a:lnTo>
                <a:lnTo>
                  <a:pt x="69" y="2165"/>
                </a:lnTo>
                <a:lnTo>
                  <a:pt x="45" y="2125"/>
                </a:lnTo>
                <a:lnTo>
                  <a:pt x="26" y="2082"/>
                </a:lnTo>
                <a:lnTo>
                  <a:pt x="11" y="2035"/>
                </a:lnTo>
                <a:lnTo>
                  <a:pt x="3" y="1987"/>
                </a:lnTo>
                <a:lnTo>
                  <a:pt x="0" y="1938"/>
                </a:lnTo>
                <a:lnTo>
                  <a:pt x="0" y="1225"/>
                </a:lnTo>
                <a:lnTo>
                  <a:pt x="2" y="1183"/>
                </a:lnTo>
                <a:lnTo>
                  <a:pt x="8" y="1142"/>
                </a:lnTo>
                <a:lnTo>
                  <a:pt x="18" y="1103"/>
                </a:lnTo>
                <a:lnTo>
                  <a:pt x="18" y="1102"/>
                </a:lnTo>
                <a:lnTo>
                  <a:pt x="32" y="1065"/>
                </a:lnTo>
                <a:lnTo>
                  <a:pt x="49" y="1030"/>
                </a:lnTo>
                <a:lnTo>
                  <a:pt x="52" y="1025"/>
                </a:lnTo>
                <a:lnTo>
                  <a:pt x="64" y="1005"/>
                </a:lnTo>
                <a:lnTo>
                  <a:pt x="78" y="984"/>
                </a:lnTo>
                <a:lnTo>
                  <a:pt x="104" y="952"/>
                </a:lnTo>
                <a:lnTo>
                  <a:pt x="134" y="922"/>
                </a:lnTo>
                <a:lnTo>
                  <a:pt x="165" y="895"/>
                </a:lnTo>
                <a:lnTo>
                  <a:pt x="191" y="878"/>
                </a:lnTo>
                <a:lnTo>
                  <a:pt x="229" y="856"/>
                </a:lnTo>
                <a:lnTo>
                  <a:pt x="269" y="839"/>
                </a:lnTo>
                <a:lnTo>
                  <a:pt x="289" y="833"/>
                </a:lnTo>
                <a:lnTo>
                  <a:pt x="328" y="822"/>
                </a:lnTo>
                <a:lnTo>
                  <a:pt x="348" y="818"/>
                </a:lnTo>
                <a:lnTo>
                  <a:pt x="389" y="814"/>
                </a:lnTo>
                <a:lnTo>
                  <a:pt x="411" y="814"/>
                </a:lnTo>
                <a:close/>
                <a:moveTo>
                  <a:pt x="1315" y="0"/>
                </a:moveTo>
                <a:lnTo>
                  <a:pt x="2907" y="0"/>
                </a:lnTo>
                <a:lnTo>
                  <a:pt x="2963" y="3"/>
                </a:lnTo>
                <a:lnTo>
                  <a:pt x="3016" y="12"/>
                </a:lnTo>
                <a:lnTo>
                  <a:pt x="3067" y="28"/>
                </a:lnTo>
                <a:lnTo>
                  <a:pt x="3117" y="48"/>
                </a:lnTo>
                <a:lnTo>
                  <a:pt x="3162" y="74"/>
                </a:lnTo>
                <a:lnTo>
                  <a:pt x="3205" y="105"/>
                </a:lnTo>
                <a:lnTo>
                  <a:pt x="3243" y="140"/>
                </a:lnTo>
                <a:lnTo>
                  <a:pt x="3278" y="179"/>
                </a:lnTo>
                <a:lnTo>
                  <a:pt x="3309" y="221"/>
                </a:lnTo>
                <a:lnTo>
                  <a:pt x="3335" y="267"/>
                </a:lnTo>
                <a:lnTo>
                  <a:pt x="3355" y="316"/>
                </a:lnTo>
                <a:lnTo>
                  <a:pt x="3370" y="367"/>
                </a:lnTo>
                <a:lnTo>
                  <a:pt x="3380" y="421"/>
                </a:lnTo>
                <a:lnTo>
                  <a:pt x="3383" y="476"/>
                </a:lnTo>
                <a:lnTo>
                  <a:pt x="3383" y="1159"/>
                </a:lnTo>
                <a:lnTo>
                  <a:pt x="3380" y="1214"/>
                </a:lnTo>
                <a:lnTo>
                  <a:pt x="3370" y="1267"/>
                </a:lnTo>
                <a:lnTo>
                  <a:pt x="3355" y="1319"/>
                </a:lnTo>
                <a:lnTo>
                  <a:pt x="3335" y="1367"/>
                </a:lnTo>
                <a:lnTo>
                  <a:pt x="3309" y="1413"/>
                </a:lnTo>
                <a:lnTo>
                  <a:pt x="3278" y="1456"/>
                </a:lnTo>
                <a:lnTo>
                  <a:pt x="3243" y="1495"/>
                </a:lnTo>
                <a:lnTo>
                  <a:pt x="3205" y="1530"/>
                </a:lnTo>
                <a:lnTo>
                  <a:pt x="3162" y="1559"/>
                </a:lnTo>
                <a:lnTo>
                  <a:pt x="3117" y="1585"/>
                </a:lnTo>
                <a:lnTo>
                  <a:pt x="3067" y="1607"/>
                </a:lnTo>
                <a:lnTo>
                  <a:pt x="3016" y="1621"/>
                </a:lnTo>
                <a:lnTo>
                  <a:pt x="2963" y="1630"/>
                </a:lnTo>
                <a:lnTo>
                  <a:pt x="2907" y="1634"/>
                </a:lnTo>
                <a:lnTo>
                  <a:pt x="2647" y="1634"/>
                </a:lnTo>
                <a:lnTo>
                  <a:pt x="2647" y="1225"/>
                </a:lnTo>
                <a:lnTo>
                  <a:pt x="2644" y="1167"/>
                </a:lnTo>
                <a:lnTo>
                  <a:pt x="2636" y="1109"/>
                </a:lnTo>
                <a:lnTo>
                  <a:pt x="2622" y="1055"/>
                </a:lnTo>
                <a:lnTo>
                  <a:pt x="2602" y="1001"/>
                </a:lnTo>
                <a:lnTo>
                  <a:pt x="2577" y="951"/>
                </a:lnTo>
                <a:lnTo>
                  <a:pt x="2549" y="904"/>
                </a:lnTo>
                <a:lnTo>
                  <a:pt x="2516" y="859"/>
                </a:lnTo>
                <a:lnTo>
                  <a:pt x="2479" y="819"/>
                </a:lnTo>
                <a:lnTo>
                  <a:pt x="2438" y="781"/>
                </a:lnTo>
                <a:lnTo>
                  <a:pt x="2394" y="748"/>
                </a:lnTo>
                <a:lnTo>
                  <a:pt x="2346" y="720"/>
                </a:lnTo>
                <a:lnTo>
                  <a:pt x="2297" y="696"/>
                </a:lnTo>
                <a:lnTo>
                  <a:pt x="2244" y="676"/>
                </a:lnTo>
                <a:lnTo>
                  <a:pt x="2189" y="662"/>
                </a:lnTo>
                <a:lnTo>
                  <a:pt x="2132" y="654"/>
                </a:lnTo>
                <a:lnTo>
                  <a:pt x="2073" y="651"/>
                </a:lnTo>
                <a:lnTo>
                  <a:pt x="839" y="651"/>
                </a:lnTo>
                <a:lnTo>
                  <a:pt x="839" y="476"/>
                </a:lnTo>
                <a:lnTo>
                  <a:pt x="843" y="421"/>
                </a:lnTo>
                <a:lnTo>
                  <a:pt x="853" y="367"/>
                </a:lnTo>
                <a:lnTo>
                  <a:pt x="867" y="316"/>
                </a:lnTo>
                <a:lnTo>
                  <a:pt x="889" y="267"/>
                </a:lnTo>
                <a:lnTo>
                  <a:pt x="914" y="221"/>
                </a:lnTo>
                <a:lnTo>
                  <a:pt x="944" y="179"/>
                </a:lnTo>
                <a:lnTo>
                  <a:pt x="979" y="140"/>
                </a:lnTo>
                <a:lnTo>
                  <a:pt x="1018" y="105"/>
                </a:lnTo>
                <a:lnTo>
                  <a:pt x="1060" y="74"/>
                </a:lnTo>
                <a:lnTo>
                  <a:pt x="1106" y="48"/>
                </a:lnTo>
                <a:lnTo>
                  <a:pt x="1155" y="28"/>
                </a:lnTo>
                <a:lnTo>
                  <a:pt x="1206" y="12"/>
                </a:lnTo>
                <a:lnTo>
                  <a:pt x="1259" y="3"/>
                </a:lnTo>
                <a:lnTo>
                  <a:pt x="1315" y="0"/>
                </a:lnTo>
                <a:close/>
              </a:path>
            </a:pathLst>
          </a:custGeom>
          <a:solidFill>
            <a:schemeClr val="bg1"/>
          </a:solid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67" name="Freeform 66"/>
          <p:cNvSpPr>
            <a:spLocks noEditPoints="1"/>
          </p:cNvSpPr>
          <p:nvPr/>
        </p:nvSpPr>
        <p:spPr bwMode="auto">
          <a:xfrm>
            <a:off x="4544230" y="4303284"/>
            <a:ext cx="600669" cy="598509"/>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bg1"/>
          </a:solidFill>
          <a:ln w="0">
            <a:noFill/>
            <a:prstDash val="solid"/>
            <a:round/>
          </a:ln>
        </p:spPr>
        <p:txBody>
          <a:bodyPr vert="horz" wrap="square" lIns="96435" tIns="48218" rIns="96435" bIns="48218" numCol="1" anchor="t" anchorCtr="0" compatLnSpc="1"/>
          <a:lstStyle/>
          <a:p>
            <a:endParaRPr 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500"/>
                            </p:stCondLst>
                            <p:childTnLst>
                              <p:par>
                                <p:cTn id="15" presetID="2" presetClass="entr" presetSubtype="4" accel="20000" decel="8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22" presetClass="entr" presetSubtype="2"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par>
                          <p:cTn id="28" fill="hold">
                            <p:stCondLst>
                              <p:cond delay="1500"/>
                            </p:stCondLst>
                            <p:childTnLst>
                              <p:par>
                                <p:cTn id="29" presetID="2" presetClass="entr" presetSubtype="8" accel="20000" decel="8000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childTnLst>
                          </p:cTn>
                        </p:par>
                        <p:par>
                          <p:cTn id="38" fill="hold">
                            <p:stCondLst>
                              <p:cond delay="2000"/>
                            </p:stCondLst>
                            <p:childTnLst>
                              <p:par>
                                <p:cTn id="39" presetID="2" presetClass="entr" presetSubtype="8" accel="20000" decel="8000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0-#ppt_w/2"/>
                                          </p:val>
                                        </p:tav>
                                        <p:tav tm="100000">
                                          <p:val>
                                            <p:strVal val="#ppt_x"/>
                                          </p:val>
                                        </p:tav>
                                      </p:tavLst>
                                    </p:anim>
                                    <p:anim calcmode="lin" valueType="num">
                                      <p:cBhvr additive="base">
                                        <p:cTn id="42" dur="500" fill="hold"/>
                                        <p:tgtEl>
                                          <p:spTgt spid="54"/>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par>
                                <p:cTn id="49" presetID="22" presetClass="entr" presetSubtype="1"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3000"/>
                            </p:stCondLst>
                            <p:childTnLst>
                              <p:par>
                                <p:cTn id="53" presetID="2" presetClass="entr" presetSubtype="4" accel="20000" decel="8000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53" presetClass="entr" presetSubtype="16"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p:cTn id="59" dur="500" fill="hold"/>
                                        <p:tgtEl>
                                          <p:spTgt spid="67"/>
                                        </p:tgtEl>
                                        <p:attrNameLst>
                                          <p:attrName>ppt_w</p:attrName>
                                        </p:attrNameLst>
                                      </p:cBhvr>
                                      <p:tavLst>
                                        <p:tav tm="0">
                                          <p:val>
                                            <p:fltVal val="0"/>
                                          </p:val>
                                        </p:tav>
                                        <p:tav tm="100000">
                                          <p:val>
                                            <p:strVal val="#ppt_w"/>
                                          </p:val>
                                        </p:tav>
                                      </p:tavLst>
                                    </p:anim>
                                    <p:anim calcmode="lin" valueType="num">
                                      <p:cBhvr>
                                        <p:cTn id="60" dur="500" fill="hold"/>
                                        <p:tgtEl>
                                          <p:spTgt spid="67"/>
                                        </p:tgtEl>
                                        <p:attrNameLst>
                                          <p:attrName>ppt_h</p:attrName>
                                        </p:attrNameLst>
                                      </p:cBhvr>
                                      <p:tavLst>
                                        <p:tav tm="0">
                                          <p:val>
                                            <p:fltVal val="0"/>
                                          </p:val>
                                        </p:tav>
                                        <p:tav tm="100000">
                                          <p:val>
                                            <p:strVal val="#ppt_h"/>
                                          </p:val>
                                        </p:tav>
                                      </p:tavLst>
                                    </p:anim>
                                    <p:animEffect transition="in" filter="fade">
                                      <p:cBhvr>
                                        <p:cTn id="61" dur="500"/>
                                        <p:tgtEl>
                                          <p:spTgt spid="67"/>
                                        </p:tgtEl>
                                      </p:cBhvr>
                                    </p:animEffect>
                                  </p:childTnLst>
                                </p:cTn>
                              </p:par>
                            </p:childTnLst>
                          </p:cTn>
                        </p:par>
                        <p:par>
                          <p:cTn id="62" fill="hold">
                            <p:stCondLst>
                              <p:cond delay="3500"/>
                            </p:stCondLst>
                            <p:childTnLst>
                              <p:par>
                                <p:cTn id="63" presetID="2" presetClass="entr" presetSubtype="8" accel="20000" decel="8000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0-#ppt_w/2"/>
                                          </p:val>
                                        </p:tav>
                                        <p:tav tm="100000">
                                          <p:val>
                                            <p:strVal val="#ppt_x"/>
                                          </p:val>
                                        </p:tav>
                                      </p:tavLst>
                                    </p:anim>
                                    <p:anim calcmode="lin" valueType="num">
                                      <p:cBhvr additive="base">
                                        <p:cTn id="66" dur="500" fill="hold"/>
                                        <p:tgtEl>
                                          <p:spTgt spid="56"/>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par>
                                <p:cTn id="73" presetID="22" presetClass="entr" presetSubtype="1"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up)">
                                      <p:cBhvr>
                                        <p:cTn id="75" dur="500"/>
                                        <p:tgtEl>
                                          <p:spTgt spid="47"/>
                                        </p:tgtEl>
                                      </p:cBhvr>
                                    </p:animEffect>
                                  </p:childTnLst>
                                </p:cTn>
                              </p:par>
                            </p:childTnLst>
                          </p:cTn>
                        </p:par>
                        <p:par>
                          <p:cTn id="76" fill="hold">
                            <p:stCondLst>
                              <p:cond delay="4500"/>
                            </p:stCondLst>
                            <p:childTnLst>
                              <p:par>
                                <p:cTn id="77" presetID="2" presetClass="entr" presetSubtype="4" accel="20000" decel="8000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53" presetClass="entr" presetSubtype="16"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childTnLst>
                          </p:cTn>
                        </p:par>
                        <p:par>
                          <p:cTn id="86" fill="hold">
                            <p:stCondLst>
                              <p:cond delay="5000"/>
                            </p:stCondLst>
                            <p:childTnLst>
                              <p:par>
                                <p:cTn id="87" presetID="2" presetClass="entr" presetSubtype="4" accel="20000" decel="80000"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par>
                                <p:cTn id="97" presetID="22" presetClass="entr" presetSubtype="1"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up)">
                                      <p:cBhvr>
                                        <p:cTn id="99" dur="500"/>
                                        <p:tgtEl>
                                          <p:spTgt spid="49"/>
                                        </p:tgtEl>
                                      </p:cBhvr>
                                    </p:animEffect>
                                  </p:childTnLst>
                                </p:cTn>
                              </p:par>
                            </p:childTnLst>
                          </p:cTn>
                        </p:par>
                        <p:par>
                          <p:cTn id="100" fill="hold">
                            <p:stCondLst>
                              <p:cond delay="6000"/>
                            </p:stCondLst>
                            <p:childTnLst>
                              <p:par>
                                <p:cTn id="101" presetID="2" presetClass="entr" presetSubtype="4" accel="20000" decel="8000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53" presetClass="entr" presetSubtype="16"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500" fill="hold"/>
                                        <p:tgtEl>
                                          <p:spTgt spid="59"/>
                                        </p:tgtEl>
                                        <p:attrNameLst>
                                          <p:attrName>ppt_w</p:attrName>
                                        </p:attrNameLst>
                                      </p:cBhvr>
                                      <p:tavLst>
                                        <p:tav tm="0">
                                          <p:val>
                                            <p:fltVal val="0"/>
                                          </p:val>
                                        </p:tav>
                                        <p:tav tm="100000">
                                          <p:val>
                                            <p:strVal val="#ppt_w"/>
                                          </p:val>
                                        </p:tav>
                                      </p:tavLst>
                                    </p:anim>
                                    <p:anim calcmode="lin" valueType="num">
                                      <p:cBhvr>
                                        <p:cTn id="108" dur="500" fill="hold"/>
                                        <p:tgtEl>
                                          <p:spTgt spid="59"/>
                                        </p:tgtEl>
                                        <p:attrNameLst>
                                          <p:attrName>ppt_h</p:attrName>
                                        </p:attrNameLst>
                                      </p:cBhvr>
                                      <p:tavLst>
                                        <p:tav tm="0">
                                          <p:val>
                                            <p:fltVal val="0"/>
                                          </p:val>
                                        </p:tav>
                                        <p:tav tm="100000">
                                          <p:val>
                                            <p:strVal val="#ppt_h"/>
                                          </p:val>
                                        </p:tav>
                                      </p:tavLst>
                                    </p:anim>
                                    <p:animEffect transition="in" filter="fade">
                                      <p:cBhvr>
                                        <p:cTn id="109" dur="500"/>
                                        <p:tgtEl>
                                          <p:spTgt spid="59"/>
                                        </p:tgtEl>
                                      </p:cBhvr>
                                    </p:animEffect>
                                  </p:childTnLst>
                                </p:cTn>
                              </p:par>
                            </p:childTnLst>
                          </p:cTn>
                        </p:par>
                        <p:par>
                          <p:cTn id="110" fill="hold">
                            <p:stCondLst>
                              <p:cond delay="6500"/>
                            </p:stCondLst>
                            <p:childTnLst>
                              <p:par>
                                <p:cTn id="111" presetID="2" presetClass="entr" presetSubtype="2" accel="20000" decel="8000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additive="base">
                                        <p:cTn id="113" dur="500" fill="hold"/>
                                        <p:tgtEl>
                                          <p:spTgt spid="57"/>
                                        </p:tgtEl>
                                        <p:attrNameLst>
                                          <p:attrName>ppt_x</p:attrName>
                                        </p:attrNameLst>
                                      </p:cBhvr>
                                      <p:tavLst>
                                        <p:tav tm="0">
                                          <p:val>
                                            <p:strVal val="1+#ppt_w/2"/>
                                          </p:val>
                                        </p:tav>
                                        <p:tav tm="100000">
                                          <p:val>
                                            <p:strVal val="#ppt_x"/>
                                          </p:val>
                                        </p:tav>
                                      </p:tavLst>
                                    </p:anim>
                                    <p:anim calcmode="lin" valueType="num">
                                      <p:cBhvr additive="base">
                                        <p:cTn id="114" dur="500" fill="hold"/>
                                        <p:tgtEl>
                                          <p:spTgt spid="57"/>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53" presetClass="entr" presetSubtype="16"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p:cTn id="118" dur="500" fill="hold"/>
                                        <p:tgtEl>
                                          <p:spTgt spid="46"/>
                                        </p:tgtEl>
                                        <p:attrNameLst>
                                          <p:attrName>ppt_w</p:attrName>
                                        </p:attrNameLst>
                                      </p:cBhvr>
                                      <p:tavLst>
                                        <p:tav tm="0">
                                          <p:val>
                                            <p:fltVal val="0"/>
                                          </p:val>
                                        </p:tav>
                                        <p:tav tm="100000">
                                          <p:val>
                                            <p:strVal val="#ppt_w"/>
                                          </p:val>
                                        </p:tav>
                                      </p:tavLst>
                                    </p:anim>
                                    <p:anim calcmode="lin" valueType="num">
                                      <p:cBhvr>
                                        <p:cTn id="119" dur="500" fill="hold"/>
                                        <p:tgtEl>
                                          <p:spTgt spid="46"/>
                                        </p:tgtEl>
                                        <p:attrNameLst>
                                          <p:attrName>ppt_h</p:attrName>
                                        </p:attrNameLst>
                                      </p:cBhvr>
                                      <p:tavLst>
                                        <p:tav tm="0">
                                          <p:val>
                                            <p:fltVal val="0"/>
                                          </p:val>
                                        </p:tav>
                                        <p:tav tm="100000">
                                          <p:val>
                                            <p:strVal val="#ppt_h"/>
                                          </p:val>
                                        </p:tav>
                                      </p:tavLst>
                                    </p:anim>
                                    <p:animEffect transition="in" filter="fade">
                                      <p:cBhvr>
                                        <p:cTn id="120" dur="500"/>
                                        <p:tgtEl>
                                          <p:spTgt spid="46"/>
                                        </p:tgtEl>
                                      </p:cBhvr>
                                    </p:animEffect>
                                  </p:childTnLst>
                                </p:cTn>
                              </p:par>
                              <p:par>
                                <p:cTn id="121" presetID="22" presetClass="entr" presetSubtype="8"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left)">
                                      <p:cBhvr>
                                        <p:cTn id="123" dur="500"/>
                                        <p:tgtEl>
                                          <p:spTgt spid="51"/>
                                        </p:tgtEl>
                                      </p:cBhvr>
                                    </p:animEffect>
                                  </p:childTnLst>
                                </p:cTn>
                              </p:par>
                            </p:childTnLst>
                          </p:cTn>
                        </p:par>
                        <p:par>
                          <p:cTn id="124" fill="hold">
                            <p:stCondLst>
                              <p:cond delay="7500"/>
                            </p:stCondLst>
                            <p:childTnLst>
                              <p:par>
                                <p:cTn id="125" presetID="2" presetClass="entr" presetSubtype="2" accel="20000" decel="8000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500" fill="hold"/>
                                        <p:tgtEl>
                                          <p:spTgt spid="40"/>
                                        </p:tgtEl>
                                        <p:attrNameLst>
                                          <p:attrName>ppt_x</p:attrName>
                                        </p:attrNameLst>
                                      </p:cBhvr>
                                      <p:tavLst>
                                        <p:tav tm="0">
                                          <p:val>
                                            <p:strVal val="1+#ppt_w/2"/>
                                          </p:val>
                                        </p:tav>
                                        <p:tav tm="100000">
                                          <p:val>
                                            <p:strVal val="#ppt_x"/>
                                          </p:val>
                                        </p:tav>
                                      </p:tavLst>
                                    </p:anim>
                                    <p:anim calcmode="lin" valueType="num">
                                      <p:cBhvr additive="base">
                                        <p:cTn id="128" dur="500" fill="hold"/>
                                        <p:tgtEl>
                                          <p:spTgt spid="40"/>
                                        </p:tgtEl>
                                        <p:attrNameLst>
                                          <p:attrName>ppt_y</p:attrName>
                                        </p:attrNameLst>
                                      </p:cBhvr>
                                      <p:tavLst>
                                        <p:tav tm="0">
                                          <p:val>
                                            <p:strVal val="#ppt_y"/>
                                          </p:val>
                                        </p:tav>
                                        <p:tav tm="100000">
                                          <p:val>
                                            <p:strVal val="#ppt_y"/>
                                          </p:val>
                                        </p:tav>
                                      </p:tavLst>
                                    </p:anim>
                                  </p:childTnLst>
                                </p:cTn>
                              </p:par>
                              <p:par>
                                <p:cTn id="129" presetID="53" presetClass="entr" presetSubtype="16" fill="hold" grpId="0"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500" fill="hold"/>
                                        <p:tgtEl>
                                          <p:spTgt spid="62"/>
                                        </p:tgtEl>
                                        <p:attrNameLst>
                                          <p:attrName>ppt_w</p:attrName>
                                        </p:attrNameLst>
                                      </p:cBhvr>
                                      <p:tavLst>
                                        <p:tav tm="0">
                                          <p:val>
                                            <p:fltVal val="0"/>
                                          </p:val>
                                        </p:tav>
                                        <p:tav tm="100000">
                                          <p:val>
                                            <p:strVal val="#ppt_w"/>
                                          </p:val>
                                        </p:tav>
                                      </p:tavLst>
                                    </p:anim>
                                    <p:anim calcmode="lin" valueType="num">
                                      <p:cBhvr>
                                        <p:cTn id="132" dur="500" fill="hold"/>
                                        <p:tgtEl>
                                          <p:spTgt spid="62"/>
                                        </p:tgtEl>
                                        <p:attrNameLst>
                                          <p:attrName>ppt_h</p:attrName>
                                        </p:attrNameLst>
                                      </p:cBhvr>
                                      <p:tavLst>
                                        <p:tav tm="0">
                                          <p:val>
                                            <p:fltVal val="0"/>
                                          </p:val>
                                        </p:tav>
                                        <p:tav tm="100000">
                                          <p:val>
                                            <p:strVal val="#ppt_h"/>
                                          </p:val>
                                        </p:tav>
                                      </p:tavLst>
                                    </p:anim>
                                    <p:animEffect transition="in" filter="fade">
                                      <p:cBhvr>
                                        <p:cTn id="133" dur="500"/>
                                        <p:tgtEl>
                                          <p:spTgt spid="62"/>
                                        </p:tgtEl>
                                      </p:cBhvr>
                                    </p:animEffect>
                                  </p:childTnLst>
                                </p:cTn>
                              </p:par>
                            </p:childTnLst>
                          </p:cTn>
                        </p:par>
                        <p:par>
                          <p:cTn id="134" fill="hold">
                            <p:stCondLst>
                              <p:cond delay="8000"/>
                            </p:stCondLst>
                            <p:childTnLst>
                              <p:par>
                                <p:cTn id="135" presetID="2" presetClass="entr" presetSubtype="2" accel="20000" decel="8000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additive="base">
                                        <p:cTn id="137" dur="500" fill="hold"/>
                                        <p:tgtEl>
                                          <p:spTgt spid="55"/>
                                        </p:tgtEl>
                                        <p:attrNameLst>
                                          <p:attrName>ppt_x</p:attrName>
                                        </p:attrNameLst>
                                      </p:cBhvr>
                                      <p:tavLst>
                                        <p:tav tm="0">
                                          <p:val>
                                            <p:strVal val="1+#ppt_w/2"/>
                                          </p:val>
                                        </p:tav>
                                        <p:tav tm="100000">
                                          <p:val>
                                            <p:strVal val="#ppt_x"/>
                                          </p:val>
                                        </p:tav>
                                      </p:tavLst>
                                    </p:anim>
                                    <p:anim calcmode="lin" valueType="num">
                                      <p:cBhvr additive="base">
                                        <p:cTn id="138" dur="500" fill="hold"/>
                                        <p:tgtEl>
                                          <p:spTgt spid="55"/>
                                        </p:tgtEl>
                                        <p:attrNameLst>
                                          <p:attrName>ppt_y</p:attrName>
                                        </p:attrNameLst>
                                      </p:cBhvr>
                                      <p:tavLst>
                                        <p:tav tm="0">
                                          <p:val>
                                            <p:strVal val="#ppt_y"/>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500"/>
                                        <p:tgtEl>
                                          <p:spTgt spid="52"/>
                                        </p:tgtEl>
                                      </p:cBhvr>
                                    </p:animEffect>
                                    <p:anim calcmode="lin" valueType="num">
                                      <p:cBhvr>
                                        <p:cTn id="142" dur="500" fill="hold"/>
                                        <p:tgtEl>
                                          <p:spTgt spid="52"/>
                                        </p:tgtEl>
                                        <p:attrNameLst>
                                          <p:attrName>ppt_x</p:attrName>
                                        </p:attrNameLst>
                                      </p:cBhvr>
                                      <p:tavLst>
                                        <p:tav tm="0">
                                          <p:val>
                                            <p:strVal val="#ppt_x"/>
                                          </p:val>
                                        </p:tav>
                                        <p:tav tm="100000">
                                          <p:val>
                                            <p:strVal val="#ppt_x"/>
                                          </p:val>
                                        </p:tav>
                                      </p:tavLst>
                                    </p:anim>
                                    <p:anim calcmode="lin" valueType="num">
                                      <p:cBhvr>
                                        <p:cTn id="143"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4" grpId="0" animBg="1"/>
      <p:bldP spid="46" grpId="0" animBg="1"/>
      <p:bldP spid="50" grpId="0" animBg="1"/>
      <p:bldP spid="53" grpId="0" animBg="1"/>
      <p:bldP spid="54" grpId="0"/>
      <p:bldP spid="55" grpId="0"/>
      <p:bldP spid="56" grpId="0"/>
      <p:bldP spid="57" grpId="0"/>
      <p:bldP spid="58" grpId="0"/>
      <p:bldP spid="62" grpId="0" animBg="1"/>
      <p:bldP spid="66" grpId="0" animBg="1"/>
      <p:bldP spid="67"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4613436" y="1743809"/>
            <a:ext cx="2255342" cy="481528"/>
          </a:xfrm>
          <a:prstGeom prst="cube">
            <a:avLst>
              <a:gd name="adj" fmla="val 73452"/>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3" name="Oval 2"/>
          <p:cNvSpPr/>
          <p:nvPr/>
        </p:nvSpPr>
        <p:spPr>
          <a:xfrm>
            <a:off x="5357699" y="1104990"/>
            <a:ext cx="807257" cy="807257"/>
          </a:xfrm>
          <a:prstGeom prst="ellipse">
            <a:avLst/>
          </a:prstGeom>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10" b="1" dirty="0">
                <a:latin typeface="FZHei-B01S" panose="02010601030101010101" pitchFamily="2" charset="-122"/>
                <a:ea typeface="FZHei-B01S" panose="02010601030101010101" pitchFamily="2" charset="-122"/>
                <a:sym typeface="FZHei-B01S" panose="02010601030101010101" pitchFamily="2" charset="-122"/>
              </a:rPr>
              <a:t>S</a:t>
            </a:r>
            <a:endParaRPr lang="en-GB" sz="211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Rectangle 5"/>
          <p:cNvSpPr/>
          <p:nvPr/>
        </p:nvSpPr>
        <p:spPr>
          <a:xfrm>
            <a:off x="7237905" y="1426302"/>
            <a:ext cx="3755282" cy="309957"/>
          </a:xfrm>
          <a:prstGeom prst="rect">
            <a:avLst/>
          </a:prstGeom>
        </p:spPr>
        <p:txBody>
          <a:bodyPr wrap="square">
            <a:spAutoFit/>
          </a:bodyPr>
          <a:lstStyle/>
          <a:p>
            <a:pPr>
              <a:lnSpc>
                <a:spcPct val="150000"/>
              </a:lnSpc>
            </a:pPr>
            <a:r>
              <a:rPr lang="zh-CN" altLang="en-US"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7" name="Cube 6"/>
          <p:cNvSpPr/>
          <p:nvPr/>
        </p:nvSpPr>
        <p:spPr>
          <a:xfrm>
            <a:off x="6493641" y="3190652"/>
            <a:ext cx="2255342" cy="481528"/>
          </a:xfrm>
          <a:prstGeom prst="cube">
            <a:avLst>
              <a:gd name="adj" fmla="val 73452"/>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8" name="Oval 7"/>
          <p:cNvSpPr/>
          <p:nvPr/>
        </p:nvSpPr>
        <p:spPr>
          <a:xfrm>
            <a:off x="7237905" y="2551833"/>
            <a:ext cx="807257" cy="807257"/>
          </a:xfrm>
          <a:prstGeom prst="ellipse">
            <a:avLst/>
          </a:prstGeom>
          <a:solidFill>
            <a:schemeClr val="accent2"/>
          </a:solidFill>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10" b="1" dirty="0">
                <a:latin typeface="FZHei-B01S" panose="02010601030101010101" pitchFamily="2" charset="-122"/>
                <a:ea typeface="FZHei-B01S" panose="02010601030101010101" pitchFamily="2" charset="-122"/>
                <a:sym typeface="FZHei-B01S" panose="02010601030101010101" pitchFamily="2" charset="-122"/>
              </a:rPr>
              <a:t>W</a:t>
            </a:r>
            <a:endParaRPr lang="en-GB" sz="211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8"/>
          <p:cNvSpPr txBox="1"/>
          <p:nvPr/>
        </p:nvSpPr>
        <p:spPr>
          <a:xfrm>
            <a:off x="4582019" y="2776935"/>
            <a:ext cx="1237134" cy="351956"/>
          </a:xfrm>
          <a:prstGeom prst="rect">
            <a:avLst/>
          </a:prstGeom>
          <a:noFill/>
        </p:spPr>
        <p:txBody>
          <a:bodyPr wrap="none" rtlCol="0">
            <a:spAutoFit/>
          </a:bodyPr>
          <a:lstStyle/>
          <a:p>
            <a:pPr algn="r"/>
            <a:r>
              <a:rPr lang="en-GB" sz="1685" b="1" dirty="0">
                <a:solidFill>
                  <a:schemeClr val="tx1">
                    <a:lumMod val="65000"/>
                    <a:lumOff val="3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Weakness</a:t>
            </a:r>
            <a:endParaRPr lang="en-IN" sz="1685" b="1" dirty="0">
              <a:solidFill>
                <a:schemeClr val="tx1">
                  <a:lumMod val="65000"/>
                  <a:lumOff val="3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10" name="Rectangle 9"/>
          <p:cNvSpPr/>
          <p:nvPr/>
        </p:nvSpPr>
        <p:spPr>
          <a:xfrm>
            <a:off x="2134139" y="3037330"/>
            <a:ext cx="3755282" cy="309957"/>
          </a:xfrm>
          <a:prstGeom prst="rect">
            <a:avLst/>
          </a:prstGeom>
        </p:spPr>
        <p:txBody>
          <a:bodyPr wrap="square">
            <a:spAutoFit/>
          </a:bodyPr>
          <a:lstStyle/>
          <a:p>
            <a:pPr algn="r">
              <a:lnSpc>
                <a:spcPct val="150000"/>
              </a:lnSpc>
            </a:pPr>
            <a:r>
              <a:rPr lang="zh-CN" altLang="en-US"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15" name="Cube 14"/>
          <p:cNvSpPr/>
          <p:nvPr/>
        </p:nvSpPr>
        <p:spPr>
          <a:xfrm>
            <a:off x="4751477" y="4637494"/>
            <a:ext cx="2255342" cy="481528"/>
          </a:xfrm>
          <a:prstGeom prst="cube">
            <a:avLst>
              <a:gd name="adj" fmla="val 73452"/>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Oval 15"/>
          <p:cNvSpPr/>
          <p:nvPr/>
        </p:nvSpPr>
        <p:spPr>
          <a:xfrm>
            <a:off x="5495742" y="3998675"/>
            <a:ext cx="807257" cy="807257"/>
          </a:xfrm>
          <a:prstGeom prst="ellipse">
            <a:avLst/>
          </a:prstGeom>
          <a:solidFill>
            <a:schemeClr val="accent5"/>
          </a:solidFill>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10" b="1" dirty="0">
                <a:latin typeface="FZHei-B01S" panose="02010601030101010101" pitchFamily="2" charset="-122"/>
                <a:ea typeface="FZHei-B01S" panose="02010601030101010101" pitchFamily="2" charset="-122"/>
                <a:sym typeface="FZHei-B01S" panose="02010601030101010101" pitchFamily="2" charset="-122"/>
              </a:rPr>
              <a:t>O</a:t>
            </a:r>
            <a:endParaRPr lang="en-GB" sz="211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6"/>
          <p:cNvSpPr txBox="1"/>
          <p:nvPr/>
        </p:nvSpPr>
        <p:spPr>
          <a:xfrm>
            <a:off x="7375947" y="4060916"/>
            <a:ext cx="1473480" cy="351956"/>
          </a:xfrm>
          <a:prstGeom prst="rect">
            <a:avLst/>
          </a:prstGeom>
          <a:noFill/>
        </p:spPr>
        <p:txBody>
          <a:bodyPr wrap="none" rtlCol="0">
            <a:spAutoFit/>
          </a:bodyPr>
          <a:lstStyle/>
          <a:p>
            <a:r>
              <a:rPr lang="en-GB" sz="1685" b="1" dirty="0">
                <a:solidFill>
                  <a:schemeClr val="tx1">
                    <a:lumMod val="65000"/>
                    <a:lumOff val="3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Opportunities</a:t>
            </a:r>
            <a:endParaRPr lang="en-IN" sz="1685" b="1" dirty="0">
              <a:solidFill>
                <a:schemeClr val="tx1">
                  <a:lumMod val="65000"/>
                  <a:lumOff val="3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18" name="Rectangle 17"/>
          <p:cNvSpPr/>
          <p:nvPr/>
        </p:nvSpPr>
        <p:spPr>
          <a:xfrm>
            <a:off x="7375946" y="4319989"/>
            <a:ext cx="3755282" cy="309957"/>
          </a:xfrm>
          <a:prstGeom prst="rect">
            <a:avLst/>
          </a:prstGeom>
        </p:spPr>
        <p:txBody>
          <a:bodyPr wrap="square">
            <a:spAutoFit/>
          </a:bodyPr>
          <a:lstStyle/>
          <a:p>
            <a:pPr>
              <a:lnSpc>
                <a:spcPct val="150000"/>
              </a:lnSpc>
            </a:pPr>
            <a:r>
              <a:rPr lang="zh-CN" altLang="en-US"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19" name="Cube 18"/>
          <p:cNvSpPr/>
          <p:nvPr/>
        </p:nvSpPr>
        <p:spPr>
          <a:xfrm>
            <a:off x="6631682" y="6084338"/>
            <a:ext cx="2255342" cy="481528"/>
          </a:xfrm>
          <a:prstGeom prst="cube">
            <a:avLst>
              <a:gd name="adj" fmla="val 73452"/>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Oval 19"/>
          <p:cNvSpPr/>
          <p:nvPr/>
        </p:nvSpPr>
        <p:spPr>
          <a:xfrm>
            <a:off x="7375947" y="5445519"/>
            <a:ext cx="807257" cy="807257"/>
          </a:xfrm>
          <a:prstGeom prst="ellipse">
            <a:avLst/>
          </a:prstGeom>
          <a:solidFill>
            <a:schemeClr val="accent6"/>
          </a:solidFill>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10" b="1" dirty="0">
                <a:latin typeface="FZHei-B01S" panose="02010601030101010101" pitchFamily="2" charset="-122"/>
                <a:ea typeface="FZHei-B01S" panose="02010601030101010101" pitchFamily="2" charset="-122"/>
                <a:sym typeface="FZHei-B01S" panose="02010601030101010101" pitchFamily="2" charset="-122"/>
              </a:rPr>
              <a:t>T</a:t>
            </a:r>
            <a:endParaRPr lang="en-GB" sz="211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TextBox 20"/>
          <p:cNvSpPr txBox="1"/>
          <p:nvPr/>
        </p:nvSpPr>
        <p:spPr>
          <a:xfrm>
            <a:off x="5009020" y="5625776"/>
            <a:ext cx="918841" cy="351956"/>
          </a:xfrm>
          <a:prstGeom prst="rect">
            <a:avLst/>
          </a:prstGeom>
          <a:noFill/>
        </p:spPr>
        <p:txBody>
          <a:bodyPr wrap="none" rtlCol="0">
            <a:spAutoFit/>
          </a:bodyPr>
          <a:lstStyle/>
          <a:p>
            <a:pPr algn="r"/>
            <a:r>
              <a:rPr lang="en-IN" sz="1685" b="1" dirty="0">
                <a:solidFill>
                  <a:schemeClr val="tx1">
                    <a:lumMod val="65000"/>
                    <a:lumOff val="3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Threats</a:t>
            </a:r>
            <a:endParaRPr lang="en-IN" sz="1685" b="1" dirty="0">
              <a:solidFill>
                <a:schemeClr val="tx1">
                  <a:lumMod val="65000"/>
                  <a:lumOff val="3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2" name="Rectangle 21"/>
          <p:cNvSpPr/>
          <p:nvPr/>
        </p:nvSpPr>
        <p:spPr>
          <a:xfrm>
            <a:off x="2272180" y="5931016"/>
            <a:ext cx="3755282" cy="309957"/>
          </a:xfrm>
          <a:prstGeom prst="rect">
            <a:avLst/>
          </a:prstGeom>
        </p:spPr>
        <p:txBody>
          <a:bodyPr wrap="square">
            <a:spAutoFit/>
          </a:bodyPr>
          <a:lstStyle/>
          <a:p>
            <a:pPr algn="r">
              <a:lnSpc>
                <a:spcPct val="150000"/>
              </a:lnSpc>
            </a:pPr>
            <a:r>
              <a:rPr lang="zh-CN" altLang="en-US"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点击添加标题文字点击添加标题文字</a:t>
            </a:r>
            <a:endParaRPr lang="en-IN" sz="1055" dirty="0">
              <a:solidFill>
                <a:schemeClr val="bg1">
                  <a:lumMod val="6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12" name="Footer Placeholder 11"/>
          <p:cNvSpPr>
            <a:spLocks noGrp="1"/>
          </p:cNvSpPr>
          <p:nvPr>
            <p:ph type="ftr" sz="quarter" idx="11"/>
          </p:nvPr>
        </p:nvSpPr>
        <p:spPr/>
        <p:txBody>
          <a:bodyPr/>
          <a:lstStyle/>
          <a:p>
            <a:r>
              <a:rPr lang="en-GB" dirty="0">
                <a:latin typeface="FZHei-B01S" panose="02010601030101010101" pitchFamily="2" charset="-122"/>
                <a:ea typeface="FZHei-B01S" panose="02010601030101010101" pitchFamily="2" charset="-122"/>
                <a:sym typeface="FZHei-B01S" panose="02010601030101010101" pitchFamily="2" charset="-122"/>
              </a:rPr>
              <a:t> </a:t>
            </a:r>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Slide Number Placeholder 12"/>
          <p:cNvSpPr>
            <a:spLocks noGrp="1"/>
          </p:cNvSpPr>
          <p:nvPr>
            <p:ph type="sldNum" sz="quarter" idx="12"/>
          </p:nvPr>
        </p:nvSpPr>
        <p:spPr/>
        <p:txBody>
          <a:bodyPr/>
          <a:lstStyle/>
          <a:p>
            <a:fld id="{F38B1AB7-65BE-463D-9AF3-0E306DDDB8CD}" type="slidenum">
              <a:rPr lang="en-GB" smtClean="0">
                <a:latin typeface="FZHei-B01S" panose="02010601030101010101" pitchFamily="2" charset="-122"/>
                <a:ea typeface="FZHei-B01S" panose="02010601030101010101" pitchFamily="2" charset="-122"/>
                <a:sym typeface="FZHei-B01S" panose="02010601030101010101" pitchFamily="2" charset="-122"/>
              </a:rPr>
            </a:fld>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strVal val="#ppt_x"/>
                                          </p:val>
                                        </p:tav>
                                        <p:tav tm="100000">
                                          <p:val>
                                            <p:strVal val="#ppt_x"/>
                                          </p:val>
                                        </p:tav>
                                      </p:tavLst>
                                    </p:anim>
                                    <p:anim calcmode="lin" valueType="num">
                                      <p:cBhvr>
                                        <p:cTn id="64" dur="5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strVal val="#ppt_x"/>
                                          </p:val>
                                        </p:tav>
                                        <p:tav tm="100000">
                                          <p:val>
                                            <p:strVal val="#ppt_x"/>
                                          </p:val>
                                        </p:tav>
                                      </p:tavLst>
                                    </p:anim>
                                    <p:anim calcmode="lin" valueType="num">
                                      <p:cBhvr>
                                        <p:cTn id="7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p:bldP spid="7" grpId="0" animBg="1"/>
      <p:bldP spid="8" grpId="0" animBg="1"/>
      <p:bldP spid="9" grpId="0"/>
      <p:bldP spid="10" grpId="0"/>
      <p:bldP spid="15" grpId="0" animBg="1"/>
      <p:bldP spid="16" grpId="0" animBg="1"/>
      <p:bldP spid="17" grpId="0"/>
      <p:bldP spid="18" grpId="0"/>
      <p:bldP spid="19" grpId="0" animBg="1"/>
      <p:bldP spid="20" grpId="0" animBg="1"/>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0586"/>
            <a:ext cx="12887898" cy="7253236"/>
          </a:xfrm>
          <a:prstGeom prst="rect">
            <a:avLst/>
          </a:prstGeom>
        </p:spPr>
      </p:pic>
      <p:sp>
        <p:nvSpPr>
          <p:cNvPr id="21" name="MH_Entry_1"/>
          <p:cNvSpPr/>
          <p:nvPr>
            <p:custDataLst>
              <p:tags r:id="rId3"/>
            </p:custDataLst>
          </p:nvPr>
        </p:nvSpPr>
        <p:spPr>
          <a:xfrm>
            <a:off x="6573391" y="2116679"/>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营销时间</a:t>
            </a:r>
            <a:endParaRPr lang="en-US" altLang="zh-CN"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a:p>
            <a:r>
              <a:rPr lang="en-US" altLang="zh-CN"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ANNUAL WORK SUMMARY</a:t>
            </a:r>
            <a:endParaRPr lang="zh-CN" altLang="en-US"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MH_Entry_2"/>
          <p:cNvSpPr/>
          <p:nvPr>
            <p:custDataLst>
              <p:tags r:id="rId4"/>
            </p:custDataLst>
          </p:nvPr>
        </p:nvSpPr>
        <p:spPr>
          <a:xfrm>
            <a:off x="9248633" y="2159554"/>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营销安排</a:t>
            </a:r>
            <a:endParaRPr lang="en-US" altLang="zh-CN"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a:p>
            <a:pPr lvl="0"/>
            <a:r>
              <a:rPr lang="en-US" altLang="zh-CN"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COMPLETION OF WORK</a:t>
            </a:r>
            <a:endParaRPr lang="zh-CN" altLang="en-US"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MH_Entry_3"/>
          <p:cNvSpPr/>
          <p:nvPr>
            <p:custDataLst>
              <p:tags r:id="rId5"/>
            </p:custDataLst>
          </p:nvPr>
        </p:nvSpPr>
        <p:spPr>
          <a:xfrm>
            <a:off x="6573391" y="4120381"/>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营销含义</a:t>
            </a:r>
            <a:endParaRPr lang="en-US" altLang="zh-CN"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a:p>
            <a:pPr lvl="0"/>
            <a:r>
              <a:rPr lang="en-US" altLang="zh-CN"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SUCCESSFUL PROJECT </a:t>
            </a:r>
            <a:endParaRPr lang="zh-CN" altLang="en-US"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MH_Entry_4"/>
          <p:cNvSpPr/>
          <p:nvPr>
            <p:custDataLst>
              <p:tags r:id="rId6"/>
            </p:custDataLst>
          </p:nvPr>
        </p:nvSpPr>
        <p:spPr>
          <a:xfrm>
            <a:off x="9248633" y="4163256"/>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营销活动</a:t>
            </a:r>
            <a:endParaRPr lang="en-US" altLang="zh-CN" sz="253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a:p>
            <a:pPr lvl="0"/>
            <a:r>
              <a:rPr lang="en-US" altLang="zh-CN"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NEXT YEAR WORK PLAN</a:t>
            </a:r>
            <a:endParaRPr lang="zh-CN" altLang="en-US" sz="1200"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MH_Others_1"/>
          <p:cNvSpPr txBox="1"/>
          <p:nvPr>
            <p:custDataLst>
              <p:tags r:id="rId7"/>
            </p:custDataLst>
          </p:nvPr>
        </p:nvSpPr>
        <p:spPr>
          <a:xfrm>
            <a:off x="4116338" y="1320015"/>
            <a:ext cx="1231106" cy="2097842"/>
          </a:xfrm>
          <a:prstGeom prst="rect">
            <a:avLst/>
          </a:prstGeom>
          <a:noFill/>
        </p:spPr>
        <p:txBody>
          <a:bodyPr vert="eaVert" wrap="square" lIns="0" tIns="0" rIns="0" bIns="0" rtlCol="0" anchor="ctr" anchorCtr="0">
            <a:spAutoFit/>
          </a:bodyPr>
          <a:lstStyle/>
          <a:p>
            <a:pPr algn="ctr"/>
            <a:r>
              <a:rPr lang="zh-CN" altLang="en-US" sz="8000" b="1"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目录</a:t>
            </a:r>
            <a:endParaRPr lang="zh-CN" altLang="en-US" sz="8000" b="1"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MH_Others_2"/>
          <p:cNvSpPr txBox="1"/>
          <p:nvPr>
            <p:custDataLst>
              <p:tags r:id="rId8"/>
            </p:custDataLst>
          </p:nvPr>
        </p:nvSpPr>
        <p:spPr>
          <a:xfrm rot="5400000">
            <a:off x="2906663" y="2153493"/>
            <a:ext cx="2152132" cy="430887"/>
          </a:xfrm>
          <a:prstGeom prst="rect">
            <a:avLst/>
          </a:prstGeom>
          <a:noFill/>
        </p:spPr>
        <p:txBody>
          <a:bodyPr wrap="square" lIns="0" tIns="0" rIns="0" bIns="0">
            <a:spAutoFit/>
          </a:bodyPr>
          <a:lstStyle/>
          <a:p>
            <a:pPr algn="ctr">
              <a:defRPr/>
            </a:pPr>
            <a:r>
              <a:rPr lang="en-US" altLang="zh-CN" sz="2800" b="1"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rPr>
              <a:t>CONTENTS</a:t>
            </a:r>
            <a:endParaRPr lang="zh-CN" altLang="en-US" sz="2800" b="1" dirty="0">
              <a:solidFill>
                <a:srgbClr val="81B6F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858750" cy="7253913"/>
          </a:xfrm>
          <a:prstGeom prst="rect">
            <a:avLst/>
          </a:prstGeom>
        </p:spPr>
      </p:pic>
      <p:sp>
        <p:nvSpPr>
          <p:cNvPr id="3" name="矩形 2"/>
          <p:cNvSpPr/>
          <p:nvPr/>
        </p:nvSpPr>
        <p:spPr>
          <a:xfrm>
            <a:off x="4521163" y="1466716"/>
            <a:ext cx="3816424" cy="4320480"/>
          </a:xfrm>
          <a:prstGeom prst="rect">
            <a:avLst/>
          </a:prstGeom>
          <a:solidFill>
            <a:srgbClr val="83BF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
          <p:cNvSpPr txBox="1"/>
          <p:nvPr/>
        </p:nvSpPr>
        <p:spPr>
          <a:xfrm flipH="1">
            <a:off x="5313251" y="3236729"/>
            <a:ext cx="2232248" cy="2313197"/>
          </a:xfrm>
          <a:prstGeom prst="rect">
            <a:avLst/>
          </a:prstGeom>
          <a:noFill/>
        </p:spPr>
        <p:txBody>
          <a:bodyPr wrap="square" lIns="0" tIns="0" rIns="0" rtlCol="0">
            <a:spAutoFit/>
          </a:bodyPr>
          <a:lstStyle/>
          <a:p>
            <a:pPr algn="ctr">
              <a:lnSpc>
                <a:spcPct val="100000"/>
              </a:lnSpc>
            </a:pPr>
            <a:r>
              <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营销活动</a:t>
            </a:r>
            <a:endPar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
        <p:nvSpPr>
          <p:cNvPr id="5" name="TextBox 1"/>
          <p:cNvSpPr txBox="1"/>
          <p:nvPr/>
        </p:nvSpPr>
        <p:spPr>
          <a:xfrm flipH="1">
            <a:off x="4053111" y="1960141"/>
            <a:ext cx="4971518" cy="1061829"/>
          </a:xfrm>
          <a:prstGeom prst="rect">
            <a:avLst/>
          </a:prstGeom>
          <a:noFill/>
        </p:spPr>
        <p:txBody>
          <a:bodyPr wrap="square" lIns="0" tIns="0" rIns="0" rtlCol="0">
            <a:spAutoFit/>
          </a:bodyPr>
          <a:lstStyle/>
          <a:p>
            <a:pPr algn="ctr">
              <a:lnSpc>
                <a:spcPct val="100000"/>
              </a:lnSpc>
            </a:pPr>
            <a:r>
              <a:rPr lang="en-US" altLang="zh-CN"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PART 04</a:t>
            </a:r>
            <a:endParaRPr lang="zh-CN" altLang="en-US"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63930">
              <a:defRPr/>
            </a:pPr>
            <a:fld id="{4C935758-6234-4E79-878D-81B1FC36C946}" type="slidenum">
              <a:rPr lang="en-GB">
                <a:solidFill>
                  <a:prstClr val="white"/>
                </a:solidFill>
                <a:latin typeface="FZHei-B01S" panose="02010601030101010101" pitchFamily="2" charset="-122"/>
                <a:ea typeface="FZHei-B01S" panose="02010601030101010101" pitchFamily="2" charset="-122"/>
                <a:sym typeface="FZHei-B01S" panose="02010601030101010101" pitchFamily="2" charset="-122"/>
              </a:rPr>
            </a:fld>
            <a:endParaRPr lang="en-GB">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Rectangle 5"/>
          <p:cNvSpPr/>
          <p:nvPr/>
        </p:nvSpPr>
        <p:spPr>
          <a:xfrm>
            <a:off x="1857561" y="5595820"/>
            <a:ext cx="9448337" cy="1523109"/>
          </a:xfrm>
          <a:prstGeom prst="rect">
            <a:avLst/>
          </a:prstGeom>
        </p:spPr>
        <p:txBody>
          <a:bodyPr wrap="square">
            <a:spAutoFit/>
          </a:bodyPr>
          <a:lstStyle/>
          <a:p>
            <a:pPr>
              <a:lnSpc>
                <a:spcPct val="150000"/>
              </a:lnSpc>
              <a:defRPr/>
            </a:pPr>
            <a:r>
              <a:rPr lang="zh-CN" altLang="en-US" sz="1265"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a:t>
            </a:r>
            <a:endParaRPr lang="en-GB" altLang="zh-CN" sz="1265" dirty="0">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defRPr/>
            </a:pPr>
            <a:r>
              <a:rPr lang="zh-CN" altLang="en-US" sz="1265"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altLang="zh-CN" sz="1265" dirty="0">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defRPr/>
            </a:pPr>
            <a:r>
              <a:rPr lang="zh-CN" altLang="en-US" sz="1265"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a:t>
            </a:r>
            <a:endParaRPr lang="en-GB" altLang="zh-CN" sz="1265" dirty="0">
              <a:latin typeface="FZHei-B01S" panose="02010601030101010101" pitchFamily="2" charset="-122"/>
              <a:ea typeface="FZHei-B01S" panose="02010601030101010101" pitchFamily="2" charset="-122"/>
              <a:sym typeface="FZHei-B01S" panose="02010601030101010101" pitchFamily="2" charset="-122"/>
            </a:endParaRPr>
          </a:p>
          <a:p>
            <a:pPr lvl="0">
              <a:lnSpc>
                <a:spcPct val="150000"/>
              </a:lnSpc>
              <a:defRPr/>
            </a:pPr>
            <a:endParaRPr lang="en-GB" altLang="zh-CN" sz="1265" dirty="0">
              <a:latin typeface="FZHei-B01S" panose="02010601030101010101" pitchFamily="2" charset="-122"/>
              <a:ea typeface="FZHei-B01S" panose="02010601030101010101" pitchFamily="2" charset="-122"/>
              <a:sym typeface="FZHei-B01S" panose="02010601030101010101" pitchFamily="2" charset="-122"/>
            </a:endParaRPr>
          </a:p>
        </p:txBody>
      </p:sp>
      <p:graphicFrame>
        <p:nvGraphicFramePr>
          <p:cNvPr id="13" name="Chart 12"/>
          <p:cNvGraphicFramePr/>
          <p:nvPr/>
        </p:nvGraphicFramePr>
        <p:xfrm>
          <a:off x="1940340" y="1558907"/>
          <a:ext cx="8572030" cy="3792535"/>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12" dur="500"/>
                                        <p:tgtEl>
                                          <p:spTgt spid="13">
                                            <p:graphicEl>
                                              <a:chart seriesIdx="-3" categoryIdx="-3" bldStep="gridLegend"/>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ipe(left)">
                                      <p:cBhvr>
                                        <p:cTn id="16" dur="500"/>
                                        <p:tgtEl>
                                          <p:spTgt spid="13">
                                            <p:graphicEl>
                                              <a:chart seriesIdx="-4" categoryIdx="0" bldStep="category"/>
                                            </p:graphic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ipe(left)">
                                      <p:cBhvr>
                                        <p:cTn id="20" dur="500"/>
                                        <p:tgtEl>
                                          <p:spTgt spid="13">
                                            <p:graphicEl>
                                              <a:chart seriesIdx="-4" categoryIdx="1" bldStep="category"/>
                                            </p:graphic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ipe(left)">
                                      <p:cBhvr>
                                        <p:cTn id="24" dur="500"/>
                                        <p:tgtEl>
                                          <p:spTgt spid="13">
                                            <p:graphicEl>
                                              <a:chart seriesIdx="-4" categoryIdx="2" bldStep="category"/>
                                            </p:graphic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wipe(left)">
                                      <p:cBhvr>
                                        <p:cTn id="28" dur="500"/>
                                        <p:tgtEl>
                                          <p:spTgt spid="13">
                                            <p:graphicEl>
                                              <a:chart seriesIdx="-4" categoryIdx="3" bldStep="category"/>
                                            </p:graphicEl>
                                          </p:spTgt>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Sub>
          <a:bldChart bld="category"/>
        </p:bldSub>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018986" y="4968318"/>
            <a:ext cx="12226626" cy="351956"/>
          </a:xfrm>
          <a:prstGeom prst="rect">
            <a:avLst/>
          </a:prstGeom>
          <a:noFill/>
        </p:spPr>
        <p:txBody>
          <a:bodyPr wrap="square" rtlCol="0">
            <a:spAutoFit/>
          </a:bodyPr>
          <a:lstStyle/>
          <a:p>
            <a:r>
              <a:rPr lang="zh-CN" altLang="en-US" sz="1685" dirty="0">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点击添加标题文字点击添加标题文字点击添加标题</a:t>
            </a:r>
            <a:endParaRPr lang="ru-RU" sz="1685" dirty="0">
              <a:ea typeface="FZHei-B01S" panose="02010601030101010101" pitchFamily="2" charset="-122"/>
              <a:cs typeface="Open Sans" panose="020B0606030504020204" pitchFamily="34" charset="0"/>
              <a:sym typeface="FZHei-B01S" panose="02010601030101010101" pitchFamily="2" charset="-122"/>
            </a:endParaRPr>
          </a:p>
        </p:txBody>
      </p:sp>
      <p:grpSp>
        <p:nvGrpSpPr>
          <p:cNvPr id="2" name="Группа 1"/>
          <p:cNvGrpSpPr/>
          <p:nvPr/>
        </p:nvGrpSpPr>
        <p:grpSpPr>
          <a:xfrm>
            <a:off x="428214" y="1641839"/>
            <a:ext cx="12048374" cy="2657962"/>
            <a:chOff x="405697" y="2060848"/>
            <a:chExt cx="11424271" cy="2520280"/>
          </a:xfrm>
        </p:grpSpPr>
        <p:grpSp>
          <p:nvGrpSpPr>
            <p:cNvPr id="6" name="Группа 5"/>
            <p:cNvGrpSpPr/>
            <p:nvPr/>
          </p:nvGrpSpPr>
          <p:grpSpPr>
            <a:xfrm>
              <a:off x="405697" y="2060848"/>
              <a:ext cx="11424271" cy="2520280"/>
              <a:chOff x="736989" y="2060848"/>
              <a:chExt cx="10718021" cy="2364476"/>
            </a:xfrm>
          </p:grpSpPr>
          <p:grpSp>
            <p:nvGrpSpPr>
              <p:cNvPr id="7" name="Group 8"/>
              <p:cNvGrpSpPr/>
              <p:nvPr/>
            </p:nvGrpSpPr>
            <p:grpSpPr>
              <a:xfrm flipV="1">
                <a:off x="736989" y="2107726"/>
                <a:ext cx="10718021" cy="2317598"/>
                <a:chOff x="736989" y="2298598"/>
                <a:chExt cx="10718021" cy="2354538"/>
              </a:xfrm>
            </p:grpSpPr>
            <p:sp>
              <p:nvSpPr>
                <p:cNvPr id="18" name="Block Arc 9"/>
                <p:cNvSpPr/>
                <p:nvPr/>
              </p:nvSpPr>
              <p:spPr>
                <a:xfrm rot="10800000">
                  <a:off x="6993307" y="2298599"/>
                  <a:ext cx="2376264" cy="2354537"/>
                </a:xfrm>
                <a:prstGeom prst="blockArc">
                  <a:avLst>
                    <a:gd name="adj1" fmla="val 10800000"/>
                    <a:gd name="adj2" fmla="val 21562961"/>
                    <a:gd name="adj3" fmla="val 124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dirty="0">
                    <a:solidFill>
                      <a:schemeClr val="tx1"/>
                    </a:solidFill>
                    <a:ea typeface="FZHei-B01S" panose="02010601030101010101" pitchFamily="2" charset="-122"/>
                    <a:sym typeface="FZHei-B01S" panose="02010601030101010101" pitchFamily="2" charset="-122"/>
                  </a:endParaRPr>
                </a:p>
              </p:txBody>
            </p:sp>
            <p:sp>
              <p:nvSpPr>
                <p:cNvPr id="19" name="Block Arc 10"/>
                <p:cNvSpPr/>
                <p:nvPr/>
              </p:nvSpPr>
              <p:spPr>
                <a:xfrm>
                  <a:off x="9078746" y="2298599"/>
                  <a:ext cx="2376264" cy="2354537"/>
                </a:xfrm>
                <a:prstGeom prst="blockArc">
                  <a:avLst>
                    <a:gd name="adj1" fmla="val 10800000"/>
                    <a:gd name="adj2" fmla="val 78694"/>
                    <a:gd name="adj3" fmla="val 124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dirty="0">
                    <a:solidFill>
                      <a:schemeClr val="tx1"/>
                    </a:solidFill>
                    <a:ea typeface="FZHei-B01S" panose="02010601030101010101" pitchFamily="2" charset="-122"/>
                    <a:sym typeface="FZHei-B01S" panose="02010601030101010101" pitchFamily="2" charset="-122"/>
                  </a:endParaRPr>
                </a:p>
              </p:txBody>
            </p:sp>
            <p:sp>
              <p:nvSpPr>
                <p:cNvPr id="20" name="Block Arc 11"/>
                <p:cNvSpPr/>
                <p:nvPr/>
              </p:nvSpPr>
              <p:spPr>
                <a:xfrm>
                  <a:off x="4907868" y="2298598"/>
                  <a:ext cx="2376264" cy="2354537"/>
                </a:xfrm>
                <a:prstGeom prst="blockArc">
                  <a:avLst>
                    <a:gd name="adj1" fmla="val 10800000"/>
                    <a:gd name="adj2" fmla="val 78694"/>
                    <a:gd name="adj3" fmla="val 124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dirty="0">
                    <a:solidFill>
                      <a:schemeClr val="tx1"/>
                    </a:solidFill>
                    <a:ea typeface="FZHei-B01S" panose="02010601030101010101" pitchFamily="2" charset="-122"/>
                    <a:sym typeface="FZHei-B01S" panose="02010601030101010101" pitchFamily="2" charset="-122"/>
                  </a:endParaRPr>
                </a:p>
              </p:txBody>
            </p:sp>
            <p:sp>
              <p:nvSpPr>
                <p:cNvPr id="21" name="Block Arc 12"/>
                <p:cNvSpPr/>
                <p:nvPr/>
              </p:nvSpPr>
              <p:spPr>
                <a:xfrm rot="10800000">
                  <a:off x="2822429" y="2298598"/>
                  <a:ext cx="2376264" cy="2354537"/>
                </a:xfrm>
                <a:prstGeom prst="blockArc">
                  <a:avLst>
                    <a:gd name="adj1" fmla="val 10800000"/>
                    <a:gd name="adj2" fmla="val 21562961"/>
                    <a:gd name="adj3" fmla="val 1243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a:solidFill>
                      <a:schemeClr val="tx1"/>
                    </a:solidFill>
                    <a:ea typeface="FZHei-B01S" panose="02010601030101010101" pitchFamily="2" charset="-122"/>
                    <a:sym typeface="FZHei-B01S" panose="02010601030101010101" pitchFamily="2" charset="-122"/>
                  </a:endParaRPr>
                </a:p>
              </p:txBody>
            </p:sp>
            <p:sp>
              <p:nvSpPr>
                <p:cNvPr id="22" name="Block Arc 13"/>
                <p:cNvSpPr/>
                <p:nvPr/>
              </p:nvSpPr>
              <p:spPr>
                <a:xfrm>
                  <a:off x="736989" y="2298598"/>
                  <a:ext cx="2376264" cy="2354537"/>
                </a:xfrm>
                <a:prstGeom prst="blockArc">
                  <a:avLst>
                    <a:gd name="adj1" fmla="val 10656292"/>
                    <a:gd name="adj2" fmla="val 78694"/>
                    <a:gd name="adj3" fmla="val 124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a:solidFill>
                      <a:schemeClr val="tx1"/>
                    </a:solidFill>
                    <a:ea typeface="FZHei-B01S" panose="02010601030101010101" pitchFamily="2" charset="-122"/>
                    <a:sym typeface="FZHei-B01S" panose="02010601030101010101" pitchFamily="2" charset="-122"/>
                  </a:endParaRPr>
                </a:p>
              </p:txBody>
            </p:sp>
          </p:grpSp>
          <p:grpSp>
            <p:nvGrpSpPr>
              <p:cNvPr id="8" name="Group 2"/>
              <p:cNvGrpSpPr/>
              <p:nvPr/>
            </p:nvGrpSpPr>
            <p:grpSpPr>
              <a:xfrm>
                <a:off x="736989" y="2060848"/>
                <a:ext cx="10718021" cy="2354538"/>
                <a:chOff x="736989" y="2298598"/>
                <a:chExt cx="10718021" cy="2354538"/>
              </a:xfrm>
            </p:grpSpPr>
            <p:sp>
              <p:nvSpPr>
                <p:cNvPr id="12" name="Block Arc 3"/>
                <p:cNvSpPr/>
                <p:nvPr/>
              </p:nvSpPr>
              <p:spPr>
                <a:xfrm rot="10800000">
                  <a:off x="6993307" y="2298599"/>
                  <a:ext cx="2376264" cy="2354537"/>
                </a:xfrm>
                <a:prstGeom prst="blockArc">
                  <a:avLst>
                    <a:gd name="adj1" fmla="val 10800000"/>
                    <a:gd name="adj2" fmla="val 21562961"/>
                    <a:gd name="adj3" fmla="val 124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a:solidFill>
                      <a:schemeClr val="tx1"/>
                    </a:solidFill>
                    <a:ea typeface="FZHei-B01S" panose="02010601030101010101" pitchFamily="2" charset="-122"/>
                    <a:sym typeface="FZHei-B01S" panose="02010601030101010101" pitchFamily="2" charset="-122"/>
                  </a:endParaRPr>
                </a:p>
              </p:txBody>
            </p:sp>
            <p:sp>
              <p:nvSpPr>
                <p:cNvPr id="14" name="Block Arc 4"/>
                <p:cNvSpPr/>
                <p:nvPr/>
              </p:nvSpPr>
              <p:spPr>
                <a:xfrm>
                  <a:off x="9078746" y="2298599"/>
                  <a:ext cx="2376264" cy="2354537"/>
                </a:xfrm>
                <a:prstGeom prst="blockArc">
                  <a:avLst>
                    <a:gd name="adj1" fmla="val 10800000"/>
                    <a:gd name="adj2" fmla="val 78694"/>
                    <a:gd name="adj3" fmla="val 124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dirty="0">
                    <a:solidFill>
                      <a:schemeClr val="tx1"/>
                    </a:solidFill>
                    <a:ea typeface="FZHei-B01S" panose="02010601030101010101" pitchFamily="2" charset="-122"/>
                    <a:sym typeface="FZHei-B01S" panose="02010601030101010101" pitchFamily="2" charset="-122"/>
                  </a:endParaRPr>
                </a:p>
              </p:txBody>
            </p:sp>
            <p:sp>
              <p:nvSpPr>
                <p:cNvPr id="15" name="Block Arc 5"/>
                <p:cNvSpPr/>
                <p:nvPr/>
              </p:nvSpPr>
              <p:spPr>
                <a:xfrm>
                  <a:off x="4907868" y="2298598"/>
                  <a:ext cx="2376264" cy="2354537"/>
                </a:xfrm>
                <a:prstGeom prst="blockArc">
                  <a:avLst>
                    <a:gd name="adj1" fmla="val 10800000"/>
                    <a:gd name="adj2" fmla="val 78694"/>
                    <a:gd name="adj3" fmla="val 124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a:solidFill>
                      <a:schemeClr val="tx1"/>
                    </a:solidFill>
                    <a:ea typeface="FZHei-B01S" panose="02010601030101010101" pitchFamily="2" charset="-122"/>
                    <a:sym typeface="FZHei-B01S" panose="02010601030101010101" pitchFamily="2" charset="-122"/>
                  </a:endParaRPr>
                </a:p>
              </p:txBody>
            </p:sp>
            <p:sp>
              <p:nvSpPr>
                <p:cNvPr id="16" name="Block Arc 6"/>
                <p:cNvSpPr/>
                <p:nvPr/>
              </p:nvSpPr>
              <p:spPr>
                <a:xfrm rot="10800000">
                  <a:off x="2822429" y="2298598"/>
                  <a:ext cx="2376264" cy="2354537"/>
                </a:xfrm>
                <a:prstGeom prst="blockArc">
                  <a:avLst>
                    <a:gd name="adj1" fmla="val 10800000"/>
                    <a:gd name="adj2" fmla="val 21562961"/>
                    <a:gd name="adj3" fmla="val 1243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dirty="0">
                    <a:solidFill>
                      <a:schemeClr val="tx1"/>
                    </a:solidFill>
                    <a:ea typeface="FZHei-B01S" panose="02010601030101010101" pitchFamily="2" charset="-122"/>
                    <a:sym typeface="FZHei-B01S" panose="02010601030101010101" pitchFamily="2" charset="-122"/>
                  </a:endParaRPr>
                </a:p>
              </p:txBody>
            </p:sp>
            <p:sp>
              <p:nvSpPr>
                <p:cNvPr id="17" name="Block Arc 7"/>
                <p:cNvSpPr/>
                <p:nvPr/>
              </p:nvSpPr>
              <p:spPr>
                <a:xfrm>
                  <a:off x="736989" y="2298598"/>
                  <a:ext cx="2376264" cy="2354537"/>
                </a:xfrm>
                <a:prstGeom prst="blockArc">
                  <a:avLst>
                    <a:gd name="adj1" fmla="val 10800000"/>
                    <a:gd name="adj2" fmla="val 78694"/>
                    <a:gd name="adj3" fmla="val 124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900">
                    <a:solidFill>
                      <a:schemeClr val="tx1"/>
                    </a:solidFill>
                    <a:ea typeface="FZHei-B01S" panose="02010601030101010101" pitchFamily="2" charset="-122"/>
                    <a:sym typeface="FZHei-B01S" panose="02010601030101010101" pitchFamily="2" charset="-122"/>
                  </a:endParaRPr>
                </a:p>
              </p:txBody>
            </p:sp>
          </p:grpSp>
        </p:grpSp>
        <p:grpSp>
          <p:nvGrpSpPr>
            <p:cNvPr id="24" name="Группа 23"/>
            <p:cNvGrpSpPr/>
            <p:nvPr/>
          </p:nvGrpSpPr>
          <p:grpSpPr>
            <a:xfrm>
              <a:off x="1325679" y="2996952"/>
              <a:ext cx="692880" cy="692880"/>
              <a:chOff x="5240611" y="4428300"/>
              <a:chExt cx="543706" cy="543706"/>
            </a:xfrm>
          </p:grpSpPr>
          <p:sp>
            <p:nvSpPr>
              <p:cNvPr id="25" name="Freeform 322"/>
              <p:cNvSpPr>
                <a:spLocks noEditPoints="1"/>
              </p:cNvSpPr>
              <p:nvPr/>
            </p:nvSpPr>
            <p:spPr bwMode="auto">
              <a:xfrm>
                <a:off x="5375688" y="4428300"/>
                <a:ext cx="297723" cy="225841"/>
              </a:xfrm>
              <a:custGeom>
                <a:avLst/>
                <a:gdLst>
                  <a:gd name="T0" fmla="*/ 1086 w 2365"/>
                  <a:gd name="T1" fmla="*/ 152 h 1794"/>
                  <a:gd name="T2" fmla="*/ 969 w 2365"/>
                  <a:gd name="T3" fmla="*/ 156 h 1794"/>
                  <a:gd name="T4" fmla="*/ 854 w 2365"/>
                  <a:gd name="T5" fmla="*/ 165 h 1794"/>
                  <a:gd name="T6" fmla="*/ 739 w 2365"/>
                  <a:gd name="T7" fmla="*/ 182 h 1794"/>
                  <a:gd name="T8" fmla="*/ 625 w 2365"/>
                  <a:gd name="T9" fmla="*/ 206 h 1794"/>
                  <a:gd name="T10" fmla="*/ 514 w 2365"/>
                  <a:gd name="T11" fmla="*/ 236 h 1794"/>
                  <a:gd name="T12" fmla="*/ 402 w 2365"/>
                  <a:gd name="T13" fmla="*/ 273 h 1794"/>
                  <a:gd name="T14" fmla="*/ 295 w 2365"/>
                  <a:gd name="T15" fmla="*/ 316 h 1794"/>
                  <a:gd name="T16" fmla="*/ 189 w 2365"/>
                  <a:gd name="T17" fmla="*/ 364 h 1794"/>
                  <a:gd name="T18" fmla="*/ 1117 w 2365"/>
                  <a:gd name="T19" fmla="*/ 1601 h 1794"/>
                  <a:gd name="T20" fmla="*/ 2174 w 2365"/>
                  <a:gd name="T21" fmla="*/ 474 h 1794"/>
                  <a:gd name="T22" fmla="*/ 2074 w 2365"/>
                  <a:gd name="T23" fmla="*/ 414 h 1794"/>
                  <a:gd name="T24" fmla="*/ 1973 w 2365"/>
                  <a:gd name="T25" fmla="*/ 360 h 1794"/>
                  <a:gd name="T26" fmla="*/ 1869 w 2365"/>
                  <a:gd name="T27" fmla="*/ 312 h 1794"/>
                  <a:gd name="T28" fmla="*/ 1762 w 2365"/>
                  <a:gd name="T29" fmla="*/ 270 h 1794"/>
                  <a:gd name="T30" fmla="*/ 1654 w 2365"/>
                  <a:gd name="T31" fmla="*/ 235 h 1794"/>
                  <a:gd name="T32" fmla="*/ 1543 w 2365"/>
                  <a:gd name="T33" fmla="*/ 205 h 1794"/>
                  <a:gd name="T34" fmla="*/ 1430 w 2365"/>
                  <a:gd name="T35" fmla="*/ 182 h 1794"/>
                  <a:gd name="T36" fmla="*/ 1317 w 2365"/>
                  <a:gd name="T37" fmla="*/ 165 h 1794"/>
                  <a:gd name="T38" fmla="*/ 1202 w 2365"/>
                  <a:gd name="T39" fmla="*/ 156 h 1794"/>
                  <a:gd name="T40" fmla="*/ 1086 w 2365"/>
                  <a:gd name="T41" fmla="*/ 152 h 1794"/>
                  <a:gd name="T42" fmla="*/ 1086 w 2365"/>
                  <a:gd name="T43" fmla="*/ 0 h 1794"/>
                  <a:gd name="T44" fmla="*/ 1207 w 2365"/>
                  <a:gd name="T45" fmla="*/ 4 h 1794"/>
                  <a:gd name="T46" fmla="*/ 1329 w 2365"/>
                  <a:gd name="T47" fmla="*/ 15 h 1794"/>
                  <a:gd name="T48" fmla="*/ 1448 w 2365"/>
                  <a:gd name="T49" fmla="*/ 32 h 1794"/>
                  <a:gd name="T50" fmla="*/ 1566 w 2365"/>
                  <a:gd name="T51" fmla="*/ 55 h 1794"/>
                  <a:gd name="T52" fmla="*/ 1683 w 2365"/>
                  <a:gd name="T53" fmla="*/ 85 h 1794"/>
                  <a:gd name="T54" fmla="*/ 1797 w 2365"/>
                  <a:gd name="T55" fmla="*/ 122 h 1794"/>
                  <a:gd name="T56" fmla="*/ 1909 w 2365"/>
                  <a:gd name="T57" fmla="*/ 164 h 1794"/>
                  <a:gd name="T58" fmla="*/ 2019 w 2365"/>
                  <a:gd name="T59" fmla="*/ 214 h 1794"/>
                  <a:gd name="T60" fmla="*/ 2126 w 2365"/>
                  <a:gd name="T61" fmla="*/ 270 h 1794"/>
                  <a:gd name="T62" fmla="*/ 2231 w 2365"/>
                  <a:gd name="T63" fmla="*/ 332 h 1794"/>
                  <a:gd name="T64" fmla="*/ 2333 w 2365"/>
                  <a:gd name="T65" fmla="*/ 400 h 1794"/>
                  <a:gd name="T66" fmla="*/ 2349 w 2365"/>
                  <a:gd name="T67" fmla="*/ 414 h 1794"/>
                  <a:gd name="T68" fmla="*/ 2359 w 2365"/>
                  <a:gd name="T69" fmla="*/ 432 h 1794"/>
                  <a:gd name="T70" fmla="*/ 2365 w 2365"/>
                  <a:gd name="T71" fmla="*/ 453 h 1794"/>
                  <a:gd name="T72" fmla="*/ 2363 w 2365"/>
                  <a:gd name="T73" fmla="*/ 476 h 1794"/>
                  <a:gd name="T74" fmla="*/ 2357 w 2365"/>
                  <a:gd name="T75" fmla="*/ 495 h 1794"/>
                  <a:gd name="T76" fmla="*/ 2345 w 2365"/>
                  <a:gd name="T77" fmla="*/ 513 h 1794"/>
                  <a:gd name="T78" fmla="*/ 1166 w 2365"/>
                  <a:gd name="T79" fmla="*/ 1770 h 1794"/>
                  <a:gd name="T80" fmla="*/ 1150 w 2365"/>
                  <a:gd name="T81" fmla="*/ 1783 h 1794"/>
                  <a:gd name="T82" fmla="*/ 1130 w 2365"/>
                  <a:gd name="T83" fmla="*/ 1791 h 1794"/>
                  <a:gd name="T84" fmla="*/ 1111 w 2365"/>
                  <a:gd name="T85" fmla="*/ 1794 h 1794"/>
                  <a:gd name="T86" fmla="*/ 1107 w 2365"/>
                  <a:gd name="T87" fmla="*/ 1794 h 1794"/>
                  <a:gd name="T88" fmla="*/ 1084 w 2365"/>
                  <a:gd name="T89" fmla="*/ 1790 h 1794"/>
                  <a:gd name="T90" fmla="*/ 1065 w 2365"/>
                  <a:gd name="T91" fmla="*/ 1779 h 1794"/>
                  <a:gd name="T92" fmla="*/ 1049 w 2365"/>
                  <a:gd name="T93" fmla="*/ 1764 h 1794"/>
                  <a:gd name="T94" fmla="*/ 15 w 2365"/>
                  <a:gd name="T95" fmla="*/ 384 h 1794"/>
                  <a:gd name="T96" fmla="*/ 4 w 2365"/>
                  <a:gd name="T97" fmla="*/ 366 h 1794"/>
                  <a:gd name="T98" fmla="*/ 0 w 2365"/>
                  <a:gd name="T99" fmla="*/ 345 h 1794"/>
                  <a:gd name="T100" fmla="*/ 2 w 2365"/>
                  <a:gd name="T101" fmla="*/ 324 h 1794"/>
                  <a:gd name="T102" fmla="*/ 8 w 2365"/>
                  <a:gd name="T103" fmla="*/ 303 h 1794"/>
                  <a:gd name="T104" fmla="*/ 21 w 2365"/>
                  <a:gd name="T105" fmla="*/ 286 h 1794"/>
                  <a:gd name="T106" fmla="*/ 38 w 2365"/>
                  <a:gd name="T107" fmla="*/ 273 h 1794"/>
                  <a:gd name="T108" fmla="*/ 147 w 2365"/>
                  <a:gd name="T109" fmla="*/ 216 h 1794"/>
                  <a:gd name="T110" fmla="*/ 257 w 2365"/>
                  <a:gd name="T111" fmla="*/ 167 h 1794"/>
                  <a:gd name="T112" fmla="*/ 371 w 2365"/>
                  <a:gd name="T113" fmla="*/ 123 h 1794"/>
                  <a:gd name="T114" fmla="*/ 486 w 2365"/>
                  <a:gd name="T115" fmla="*/ 87 h 1794"/>
                  <a:gd name="T116" fmla="*/ 604 w 2365"/>
                  <a:gd name="T117" fmla="*/ 55 h 1794"/>
                  <a:gd name="T118" fmla="*/ 723 w 2365"/>
                  <a:gd name="T119" fmla="*/ 32 h 1794"/>
                  <a:gd name="T120" fmla="*/ 844 w 2365"/>
                  <a:gd name="T121" fmla="*/ 15 h 1794"/>
                  <a:gd name="T122" fmla="*/ 964 w 2365"/>
                  <a:gd name="T123" fmla="*/ 4 h 1794"/>
                  <a:gd name="T124" fmla="*/ 1086 w 2365"/>
                  <a:gd name="T125"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5" h="1794">
                    <a:moveTo>
                      <a:pt x="1086" y="152"/>
                    </a:moveTo>
                    <a:lnTo>
                      <a:pt x="969" y="156"/>
                    </a:lnTo>
                    <a:lnTo>
                      <a:pt x="854" y="165"/>
                    </a:lnTo>
                    <a:lnTo>
                      <a:pt x="739" y="182"/>
                    </a:lnTo>
                    <a:lnTo>
                      <a:pt x="625" y="206"/>
                    </a:lnTo>
                    <a:lnTo>
                      <a:pt x="514" y="236"/>
                    </a:lnTo>
                    <a:lnTo>
                      <a:pt x="402" y="273"/>
                    </a:lnTo>
                    <a:lnTo>
                      <a:pt x="295" y="316"/>
                    </a:lnTo>
                    <a:lnTo>
                      <a:pt x="189" y="364"/>
                    </a:lnTo>
                    <a:lnTo>
                      <a:pt x="1117" y="1601"/>
                    </a:lnTo>
                    <a:lnTo>
                      <a:pt x="2174" y="474"/>
                    </a:lnTo>
                    <a:lnTo>
                      <a:pt x="2074" y="414"/>
                    </a:lnTo>
                    <a:lnTo>
                      <a:pt x="1973" y="360"/>
                    </a:lnTo>
                    <a:lnTo>
                      <a:pt x="1869" y="312"/>
                    </a:lnTo>
                    <a:lnTo>
                      <a:pt x="1762" y="270"/>
                    </a:lnTo>
                    <a:lnTo>
                      <a:pt x="1654" y="235"/>
                    </a:lnTo>
                    <a:lnTo>
                      <a:pt x="1543" y="205"/>
                    </a:lnTo>
                    <a:lnTo>
                      <a:pt x="1430" y="182"/>
                    </a:lnTo>
                    <a:lnTo>
                      <a:pt x="1317" y="165"/>
                    </a:lnTo>
                    <a:lnTo>
                      <a:pt x="1202" y="156"/>
                    </a:lnTo>
                    <a:lnTo>
                      <a:pt x="1086" y="152"/>
                    </a:lnTo>
                    <a:close/>
                    <a:moveTo>
                      <a:pt x="1086" y="0"/>
                    </a:moveTo>
                    <a:lnTo>
                      <a:pt x="1207" y="4"/>
                    </a:lnTo>
                    <a:lnTo>
                      <a:pt x="1329" y="15"/>
                    </a:lnTo>
                    <a:lnTo>
                      <a:pt x="1448" y="32"/>
                    </a:lnTo>
                    <a:lnTo>
                      <a:pt x="1566" y="55"/>
                    </a:lnTo>
                    <a:lnTo>
                      <a:pt x="1683" y="85"/>
                    </a:lnTo>
                    <a:lnTo>
                      <a:pt x="1797" y="122"/>
                    </a:lnTo>
                    <a:lnTo>
                      <a:pt x="1909" y="164"/>
                    </a:lnTo>
                    <a:lnTo>
                      <a:pt x="2019" y="214"/>
                    </a:lnTo>
                    <a:lnTo>
                      <a:pt x="2126" y="270"/>
                    </a:lnTo>
                    <a:lnTo>
                      <a:pt x="2231" y="332"/>
                    </a:lnTo>
                    <a:lnTo>
                      <a:pt x="2333" y="400"/>
                    </a:lnTo>
                    <a:lnTo>
                      <a:pt x="2349" y="414"/>
                    </a:lnTo>
                    <a:lnTo>
                      <a:pt x="2359" y="432"/>
                    </a:lnTo>
                    <a:lnTo>
                      <a:pt x="2365" y="453"/>
                    </a:lnTo>
                    <a:lnTo>
                      <a:pt x="2363" y="476"/>
                    </a:lnTo>
                    <a:lnTo>
                      <a:pt x="2357" y="495"/>
                    </a:lnTo>
                    <a:lnTo>
                      <a:pt x="2345" y="513"/>
                    </a:lnTo>
                    <a:lnTo>
                      <a:pt x="1166" y="1770"/>
                    </a:lnTo>
                    <a:lnTo>
                      <a:pt x="1150" y="1783"/>
                    </a:lnTo>
                    <a:lnTo>
                      <a:pt x="1130" y="1791"/>
                    </a:lnTo>
                    <a:lnTo>
                      <a:pt x="1111" y="1794"/>
                    </a:lnTo>
                    <a:lnTo>
                      <a:pt x="1107" y="1794"/>
                    </a:lnTo>
                    <a:lnTo>
                      <a:pt x="1084" y="1790"/>
                    </a:lnTo>
                    <a:lnTo>
                      <a:pt x="1065" y="1779"/>
                    </a:lnTo>
                    <a:lnTo>
                      <a:pt x="1049" y="1764"/>
                    </a:lnTo>
                    <a:lnTo>
                      <a:pt x="15" y="384"/>
                    </a:lnTo>
                    <a:lnTo>
                      <a:pt x="4" y="366"/>
                    </a:lnTo>
                    <a:lnTo>
                      <a:pt x="0" y="345"/>
                    </a:lnTo>
                    <a:lnTo>
                      <a:pt x="2" y="324"/>
                    </a:lnTo>
                    <a:lnTo>
                      <a:pt x="8" y="303"/>
                    </a:lnTo>
                    <a:lnTo>
                      <a:pt x="21" y="286"/>
                    </a:lnTo>
                    <a:lnTo>
                      <a:pt x="38" y="273"/>
                    </a:lnTo>
                    <a:lnTo>
                      <a:pt x="147" y="216"/>
                    </a:lnTo>
                    <a:lnTo>
                      <a:pt x="257" y="167"/>
                    </a:lnTo>
                    <a:lnTo>
                      <a:pt x="371" y="123"/>
                    </a:lnTo>
                    <a:lnTo>
                      <a:pt x="486" y="87"/>
                    </a:lnTo>
                    <a:lnTo>
                      <a:pt x="604" y="55"/>
                    </a:lnTo>
                    <a:lnTo>
                      <a:pt x="723" y="32"/>
                    </a:lnTo>
                    <a:lnTo>
                      <a:pt x="844" y="15"/>
                    </a:lnTo>
                    <a:lnTo>
                      <a:pt x="964" y="4"/>
                    </a:lnTo>
                    <a:lnTo>
                      <a:pt x="1086"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26" name="Freeform 323"/>
              <p:cNvSpPr>
                <a:spLocks noEditPoints="1"/>
              </p:cNvSpPr>
              <p:nvPr/>
            </p:nvSpPr>
            <p:spPr bwMode="auto">
              <a:xfrm>
                <a:off x="5546139" y="4525611"/>
                <a:ext cx="238178" cy="400447"/>
              </a:xfrm>
              <a:custGeom>
                <a:avLst/>
                <a:gdLst>
                  <a:gd name="T0" fmla="*/ 166 w 1892"/>
                  <a:gd name="T1" fmla="*/ 1450 h 3181"/>
                  <a:gd name="T2" fmla="*/ 1029 w 1892"/>
                  <a:gd name="T3" fmla="*/ 2919 h 3181"/>
                  <a:gd name="T4" fmla="*/ 1198 w 1892"/>
                  <a:gd name="T5" fmla="*/ 2758 h 3181"/>
                  <a:gd name="T6" fmla="*/ 1347 w 1892"/>
                  <a:gd name="T7" fmla="*/ 2580 h 3181"/>
                  <a:gd name="T8" fmla="*/ 1473 w 1892"/>
                  <a:gd name="T9" fmla="*/ 2386 h 3181"/>
                  <a:gd name="T10" fmla="*/ 1576 w 1892"/>
                  <a:gd name="T11" fmla="*/ 2181 h 3181"/>
                  <a:gd name="T12" fmla="*/ 1655 w 1892"/>
                  <a:gd name="T13" fmla="*/ 1963 h 3181"/>
                  <a:gd name="T14" fmla="*/ 1708 w 1892"/>
                  <a:gd name="T15" fmla="*/ 1738 h 3181"/>
                  <a:gd name="T16" fmla="*/ 1736 w 1892"/>
                  <a:gd name="T17" fmla="*/ 1505 h 3181"/>
                  <a:gd name="T18" fmla="*/ 1736 w 1892"/>
                  <a:gd name="T19" fmla="*/ 1269 h 3181"/>
                  <a:gd name="T20" fmla="*/ 1708 w 1892"/>
                  <a:gd name="T21" fmla="*/ 1039 h 3181"/>
                  <a:gd name="T22" fmla="*/ 1656 w 1892"/>
                  <a:gd name="T23" fmla="*/ 813 h 3181"/>
                  <a:gd name="T24" fmla="*/ 1576 w 1892"/>
                  <a:gd name="T25" fmla="*/ 595 h 3181"/>
                  <a:gd name="T26" fmla="*/ 1473 w 1892"/>
                  <a:gd name="T27" fmla="*/ 387 h 3181"/>
                  <a:gd name="T28" fmla="*/ 1344 w 1892"/>
                  <a:gd name="T29" fmla="*/ 192 h 3181"/>
                  <a:gd name="T30" fmla="*/ 1375 w 1892"/>
                  <a:gd name="T31" fmla="*/ 4 h 3181"/>
                  <a:gd name="T32" fmla="*/ 1410 w 1892"/>
                  <a:gd name="T33" fmla="*/ 28 h 3181"/>
                  <a:gd name="T34" fmla="*/ 1553 w 1892"/>
                  <a:gd name="T35" fmla="*/ 227 h 3181"/>
                  <a:gd name="T36" fmla="*/ 1672 w 1892"/>
                  <a:gd name="T37" fmla="*/ 441 h 3181"/>
                  <a:gd name="T38" fmla="*/ 1767 w 1892"/>
                  <a:gd name="T39" fmla="*/ 666 h 3181"/>
                  <a:gd name="T40" fmla="*/ 1835 w 1892"/>
                  <a:gd name="T41" fmla="*/ 900 h 3181"/>
                  <a:gd name="T42" fmla="*/ 1877 w 1892"/>
                  <a:gd name="T43" fmla="*/ 1141 h 3181"/>
                  <a:gd name="T44" fmla="*/ 1892 w 1892"/>
                  <a:gd name="T45" fmla="*/ 1387 h 3181"/>
                  <a:gd name="T46" fmla="*/ 1877 w 1892"/>
                  <a:gd name="T47" fmla="*/ 1636 h 3181"/>
                  <a:gd name="T48" fmla="*/ 1834 w 1892"/>
                  <a:gd name="T49" fmla="*/ 1880 h 3181"/>
                  <a:gd name="T50" fmla="*/ 1765 w 1892"/>
                  <a:gd name="T51" fmla="*/ 2114 h 3181"/>
                  <a:gd name="T52" fmla="*/ 1670 w 1892"/>
                  <a:gd name="T53" fmla="*/ 2339 h 3181"/>
                  <a:gd name="T54" fmla="*/ 1550 w 1892"/>
                  <a:gd name="T55" fmla="*/ 2551 h 3181"/>
                  <a:gd name="T56" fmla="*/ 1406 w 1892"/>
                  <a:gd name="T57" fmla="*/ 2750 h 3181"/>
                  <a:gd name="T58" fmla="*/ 1241 w 1892"/>
                  <a:gd name="T59" fmla="*/ 2931 h 3181"/>
                  <a:gd name="T60" fmla="*/ 1053 w 1892"/>
                  <a:gd name="T61" fmla="*/ 3094 h 3181"/>
                  <a:gd name="T62" fmla="*/ 931 w 1892"/>
                  <a:gd name="T63" fmla="*/ 3178 h 3181"/>
                  <a:gd name="T64" fmla="*/ 899 w 1892"/>
                  <a:gd name="T65" fmla="*/ 3181 h 3181"/>
                  <a:gd name="T66" fmla="*/ 871 w 1892"/>
                  <a:gd name="T67" fmla="*/ 3170 h 3181"/>
                  <a:gd name="T68" fmla="*/ 842 w 1892"/>
                  <a:gd name="T69" fmla="*/ 3140 h 3181"/>
                  <a:gd name="T70" fmla="*/ 0 w 1892"/>
                  <a:gd name="T71" fmla="*/ 1449 h 3181"/>
                  <a:gd name="T72" fmla="*/ 7 w 1892"/>
                  <a:gd name="T73" fmla="*/ 1404 h 3181"/>
                  <a:gd name="T74" fmla="*/ 1295 w 1892"/>
                  <a:gd name="T75" fmla="*/ 25 h 3181"/>
                  <a:gd name="T76" fmla="*/ 1321 w 1892"/>
                  <a:gd name="T77" fmla="*/ 5 h 3181"/>
                  <a:gd name="T78" fmla="*/ 1354 w 1892"/>
                  <a:gd name="T79" fmla="*/ 0 h 3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2" h="3181">
                    <a:moveTo>
                      <a:pt x="1344" y="192"/>
                    </a:moveTo>
                    <a:lnTo>
                      <a:pt x="166" y="1450"/>
                    </a:lnTo>
                    <a:lnTo>
                      <a:pt x="937" y="2992"/>
                    </a:lnTo>
                    <a:lnTo>
                      <a:pt x="1029" y="2919"/>
                    </a:lnTo>
                    <a:lnTo>
                      <a:pt x="1117" y="2840"/>
                    </a:lnTo>
                    <a:lnTo>
                      <a:pt x="1198" y="2758"/>
                    </a:lnTo>
                    <a:lnTo>
                      <a:pt x="1275" y="2670"/>
                    </a:lnTo>
                    <a:lnTo>
                      <a:pt x="1347" y="2580"/>
                    </a:lnTo>
                    <a:lnTo>
                      <a:pt x="1413" y="2484"/>
                    </a:lnTo>
                    <a:lnTo>
                      <a:pt x="1473" y="2386"/>
                    </a:lnTo>
                    <a:lnTo>
                      <a:pt x="1528" y="2285"/>
                    </a:lnTo>
                    <a:lnTo>
                      <a:pt x="1576" y="2181"/>
                    </a:lnTo>
                    <a:lnTo>
                      <a:pt x="1618" y="2073"/>
                    </a:lnTo>
                    <a:lnTo>
                      <a:pt x="1655" y="1963"/>
                    </a:lnTo>
                    <a:lnTo>
                      <a:pt x="1685" y="1852"/>
                    </a:lnTo>
                    <a:lnTo>
                      <a:pt x="1708" y="1738"/>
                    </a:lnTo>
                    <a:lnTo>
                      <a:pt x="1725" y="1622"/>
                    </a:lnTo>
                    <a:lnTo>
                      <a:pt x="1736" y="1505"/>
                    </a:lnTo>
                    <a:lnTo>
                      <a:pt x="1740" y="1387"/>
                    </a:lnTo>
                    <a:lnTo>
                      <a:pt x="1736" y="1269"/>
                    </a:lnTo>
                    <a:lnTo>
                      <a:pt x="1725" y="1154"/>
                    </a:lnTo>
                    <a:lnTo>
                      <a:pt x="1708" y="1039"/>
                    </a:lnTo>
                    <a:lnTo>
                      <a:pt x="1685" y="925"/>
                    </a:lnTo>
                    <a:lnTo>
                      <a:pt x="1656" y="813"/>
                    </a:lnTo>
                    <a:lnTo>
                      <a:pt x="1619" y="703"/>
                    </a:lnTo>
                    <a:lnTo>
                      <a:pt x="1576" y="595"/>
                    </a:lnTo>
                    <a:lnTo>
                      <a:pt x="1528" y="491"/>
                    </a:lnTo>
                    <a:lnTo>
                      <a:pt x="1473" y="387"/>
                    </a:lnTo>
                    <a:lnTo>
                      <a:pt x="1411" y="288"/>
                    </a:lnTo>
                    <a:lnTo>
                      <a:pt x="1344" y="192"/>
                    </a:lnTo>
                    <a:close/>
                    <a:moveTo>
                      <a:pt x="1354" y="0"/>
                    </a:moveTo>
                    <a:lnTo>
                      <a:pt x="1375" y="4"/>
                    </a:lnTo>
                    <a:lnTo>
                      <a:pt x="1393" y="14"/>
                    </a:lnTo>
                    <a:lnTo>
                      <a:pt x="1410" y="28"/>
                    </a:lnTo>
                    <a:lnTo>
                      <a:pt x="1485" y="127"/>
                    </a:lnTo>
                    <a:lnTo>
                      <a:pt x="1553" y="227"/>
                    </a:lnTo>
                    <a:lnTo>
                      <a:pt x="1615" y="332"/>
                    </a:lnTo>
                    <a:lnTo>
                      <a:pt x="1672" y="441"/>
                    </a:lnTo>
                    <a:lnTo>
                      <a:pt x="1723" y="552"/>
                    </a:lnTo>
                    <a:lnTo>
                      <a:pt x="1767" y="666"/>
                    </a:lnTo>
                    <a:lnTo>
                      <a:pt x="1804" y="783"/>
                    </a:lnTo>
                    <a:lnTo>
                      <a:pt x="1835" y="900"/>
                    </a:lnTo>
                    <a:lnTo>
                      <a:pt x="1859" y="1021"/>
                    </a:lnTo>
                    <a:lnTo>
                      <a:pt x="1877" y="1141"/>
                    </a:lnTo>
                    <a:lnTo>
                      <a:pt x="1888" y="1264"/>
                    </a:lnTo>
                    <a:lnTo>
                      <a:pt x="1892" y="1387"/>
                    </a:lnTo>
                    <a:lnTo>
                      <a:pt x="1888" y="1512"/>
                    </a:lnTo>
                    <a:lnTo>
                      <a:pt x="1877" y="1636"/>
                    </a:lnTo>
                    <a:lnTo>
                      <a:pt x="1859" y="1758"/>
                    </a:lnTo>
                    <a:lnTo>
                      <a:pt x="1834" y="1880"/>
                    </a:lnTo>
                    <a:lnTo>
                      <a:pt x="1803" y="1997"/>
                    </a:lnTo>
                    <a:lnTo>
                      <a:pt x="1765" y="2114"/>
                    </a:lnTo>
                    <a:lnTo>
                      <a:pt x="1720" y="2228"/>
                    </a:lnTo>
                    <a:lnTo>
                      <a:pt x="1670" y="2339"/>
                    </a:lnTo>
                    <a:lnTo>
                      <a:pt x="1613" y="2446"/>
                    </a:lnTo>
                    <a:lnTo>
                      <a:pt x="1550" y="2551"/>
                    </a:lnTo>
                    <a:lnTo>
                      <a:pt x="1481" y="2652"/>
                    </a:lnTo>
                    <a:lnTo>
                      <a:pt x="1406" y="2750"/>
                    </a:lnTo>
                    <a:lnTo>
                      <a:pt x="1326" y="2843"/>
                    </a:lnTo>
                    <a:lnTo>
                      <a:pt x="1241" y="2931"/>
                    </a:lnTo>
                    <a:lnTo>
                      <a:pt x="1149" y="3015"/>
                    </a:lnTo>
                    <a:lnTo>
                      <a:pt x="1053" y="3094"/>
                    </a:lnTo>
                    <a:lnTo>
                      <a:pt x="952" y="3168"/>
                    </a:lnTo>
                    <a:lnTo>
                      <a:pt x="931" y="3178"/>
                    </a:lnTo>
                    <a:lnTo>
                      <a:pt x="909" y="3181"/>
                    </a:lnTo>
                    <a:lnTo>
                      <a:pt x="899" y="3181"/>
                    </a:lnTo>
                    <a:lnTo>
                      <a:pt x="890" y="3179"/>
                    </a:lnTo>
                    <a:lnTo>
                      <a:pt x="871" y="3170"/>
                    </a:lnTo>
                    <a:lnTo>
                      <a:pt x="854" y="3157"/>
                    </a:lnTo>
                    <a:lnTo>
                      <a:pt x="842" y="3140"/>
                    </a:lnTo>
                    <a:lnTo>
                      <a:pt x="7" y="1471"/>
                    </a:lnTo>
                    <a:lnTo>
                      <a:pt x="0" y="1449"/>
                    </a:lnTo>
                    <a:lnTo>
                      <a:pt x="0" y="1425"/>
                    </a:lnTo>
                    <a:lnTo>
                      <a:pt x="7" y="1404"/>
                    </a:lnTo>
                    <a:lnTo>
                      <a:pt x="20" y="1385"/>
                    </a:lnTo>
                    <a:lnTo>
                      <a:pt x="1295" y="25"/>
                    </a:lnTo>
                    <a:lnTo>
                      <a:pt x="1308" y="13"/>
                    </a:lnTo>
                    <a:lnTo>
                      <a:pt x="1321" y="5"/>
                    </a:lnTo>
                    <a:lnTo>
                      <a:pt x="1337" y="1"/>
                    </a:lnTo>
                    <a:lnTo>
                      <a:pt x="1354"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27" name="Freeform 324"/>
              <p:cNvSpPr>
                <a:spLocks noEditPoints="1"/>
              </p:cNvSpPr>
              <p:nvPr/>
            </p:nvSpPr>
            <p:spPr bwMode="auto">
              <a:xfrm>
                <a:off x="5240611" y="4504336"/>
                <a:ext cx="365324" cy="467670"/>
              </a:xfrm>
              <a:custGeom>
                <a:avLst/>
                <a:gdLst>
                  <a:gd name="T0" fmla="*/ 610 w 2902"/>
                  <a:gd name="T1" fmla="*/ 280 h 3715"/>
                  <a:gd name="T2" fmla="*/ 473 w 2902"/>
                  <a:gd name="T3" fmla="*/ 466 h 3715"/>
                  <a:gd name="T4" fmla="*/ 359 w 2902"/>
                  <a:gd name="T5" fmla="*/ 665 h 3715"/>
                  <a:gd name="T6" fmla="*/ 270 w 2902"/>
                  <a:gd name="T7" fmla="*/ 876 h 3715"/>
                  <a:gd name="T8" fmla="*/ 204 w 2902"/>
                  <a:gd name="T9" fmla="*/ 1096 h 3715"/>
                  <a:gd name="T10" fmla="*/ 165 w 2902"/>
                  <a:gd name="T11" fmla="*/ 1323 h 3715"/>
                  <a:gd name="T12" fmla="*/ 152 w 2902"/>
                  <a:gd name="T13" fmla="*/ 1556 h 3715"/>
                  <a:gd name="T14" fmla="*/ 168 w 2902"/>
                  <a:gd name="T15" fmla="*/ 1808 h 3715"/>
                  <a:gd name="T16" fmla="*/ 213 w 2902"/>
                  <a:gd name="T17" fmla="*/ 2050 h 3715"/>
                  <a:gd name="T18" fmla="*/ 287 w 2902"/>
                  <a:gd name="T19" fmla="*/ 2280 h 3715"/>
                  <a:gd name="T20" fmla="*/ 387 w 2902"/>
                  <a:gd name="T21" fmla="*/ 2499 h 3715"/>
                  <a:gd name="T22" fmla="*/ 512 w 2902"/>
                  <a:gd name="T23" fmla="*/ 2702 h 3715"/>
                  <a:gd name="T24" fmla="*/ 658 w 2902"/>
                  <a:gd name="T25" fmla="*/ 2889 h 3715"/>
                  <a:gd name="T26" fmla="*/ 826 w 2902"/>
                  <a:gd name="T27" fmla="*/ 3057 h 3715"/>
                  <a:gd name="T28" fmla="*/ 1013 w 2902"/>
                  <a:gd name="T29" fmla="*/ 3203 h 3715"/>
                  <a:gd name="T30" fmla="*/ 1216 w 2902"/>
                  <a:gd name="T31" fmla="*/ 3328 h 3715"/>
                  <a:gd name="T32" fmla="*/ 1435 w 2902"/>
                  <a:gd name="T33" fmla="*/ 3428 h 3715"/>
                  <a:gd name="T34" fmla="*/ 1665 w 2902"/>
                  <a:gd name="T35" fmla="*/ 3502 h 3715"/>
                  <a:gd name="T36" fmla="*/ 1907 w 2902"/>
                  <a:gd name="T37" fmla="*/ 3547 h 3715"/>
                  <a:gd name="T38" fmla="*/ 2159 w 2902"/>
                  <a:gd name="T39" fmla="*/ 3563 h 3715"/>
                  <a:gd name="T40" fmla="*/ 2385 w 2902"/>
                  <a:gd name="T41" fmla="*/ 3550 h 3715"/>
                  <a:gd name="T42" fmla="*/ 2609 w 2902"/>
                  <a:gd name="T43" fmla="*/ 3511 h 3715"/>
                  <a:gd name="T44" fmla="*/ 1848 w 2902"/>
                  <a:gd name="T45" fmla="*/ 1740 h 3715"/>
                  <a:gd name="T46" fmla="*/ 699 w 2902"/>
                  <a:gd name="T47" fmla="*/ 0 h 3715"/>
                  <a:gd name="T48" fmla="*/ 740 w 2902"/>
                  <a:gd name="T49" fmla="*/ 14 h 3715"/>
                  <a:gd name="T50" fmla="*/ 1977 w 2902"/>
                  <a:gd name="T51" fmla="*/ 1660 h 3715"/>
                  <a:gd name="T52" fmla="*/ 2902 w 2902"/>
                  <a:gd name="T53" fmla="*/ 3515 h 3715"/>
                  <a:gd name="T54" fmla="*/ 2897 w 2902"/>
                  <a:gd name="T55" fmla="*/ 3557 h 3715"/>
                  <a:gd name="T56" fmla="*/ 2871 w 2902"/>
                  <a:gd name="T57" fmla="*/ 3589 h 3715"/>
                  <a:gd name="T58" fmla="*/ 2739 w 2902"/>
                  <a:gd name="T59" fmla="*/ 3635 h 3715"/>
                  <a:gd name="T60" fmla="*/ 2508 w 2902"/>
                  <a:gd name="T61" fmla="*/ 3686 h 3715"/>
                  <a:gd name="T62" fmla="*/ 2275 w 2902"/>
                  <a:gd name="T63" fmla="*/ 3712 h 3715"/>
                  <a:gd name="T64" fmla="*/ 2028 w 2902"/>
                  <a:gd name="T65" fmla="*/ 3711 h 3715"/>
                  <a:gd name="T66" fmla="*/ 1771 w 2902"/>
                  <a:gd name="T67" fmla="*/ 3680 h 3715"/>
                  <a:gd name="T68" fmla="*/ 1525 w 2902"/>
                  <a:gd name="T69" fmla="*/ 3621 h 3715"/>
                  <a:gd name="T70" fmla="*/ 1291 w 2902"/>
                  <a:gd name="T71" fmla="*/ 3533 h 3715"/>
                  <a:gd name="T72" fmla="*/ 1071 w 2902"/>
                  <a:gd name="T73" fmla="*/ 3419 h 3715"/>
                  <a:gd name="T74" fmla="*/ 865 w 2902"/>
                  <a:gd name="T75" fmla="*/ 3283 h 3715"/>
                  <a:gd name="T76" fmla="*/ 677 w 2902"/>
                  <a:gd name="T77" fmla="*/ 3125 h 3715"/>
                  <a:gd name="T78" fmla="*/ 508 w 2902"/>
                  <a:gd name="T79" fmla="*/ 2947 h 3715"/>
                  <a:gd name="T80" fmla="*/ 361 w 2902"/>
                  <a:gd name="T81" fmla="*/ 2749 h 3715"/>
                  <a:gd name="T82" fmla="*/ 236 w 2902"/>
                  <a:gd name="T83" fmla="*/ 2537 h 3715"/>
                  <a:gd name="T84" fmla="*/ 135 w 2902"/>
                  <a:gd name="T85" fmla="*/ 2309 h 3715"/>
                  <a:gd name="T86" fmla="*/ 62 w 2902"/>
                  <a:gd name="T87" fmla="*/ 2068 h 3715"/>
                  <a:gd name="T88" fmla="*/ 16 w 2902"/>
                  <a:gd name="T89" fmla="*/ 1817 h 3715"/>
                  <a:gd name="T90" fmla="*/ 0 w 2902"/>
                  <a:gd name="T91" fmla="*/ 1556 h 3715"/>
                  <a:gd name="T92" fmla="*/ 14 w 2902"/>
                  <a:gd name="T93" fmla="*/ 1310 h 3715"/>
                  <a:gd name="T94" fmla="*/ 55 w 2902"/>
                  <a:gd name="T95" fmla="*/ 1069 h 3715"/>
                  <a:gd name="T96" fmla="*/ 122 w 2902"/>
                  <a:gd name="T97" fmla="*/ 838 h 3715"/>
                  <a:gd name="T98" fmla="*/ 215 w 2902"/>
                  <a:gd name="T99" fmla="*/ 615 h 3715"/>
                  <a:gd name="T100" fmla="*/ 333 w 2902"/>
                  <a:gd name="T101" fmla="*/ 403 h 3715"/>
                  <a:gd name="T102" fmla="*/ 475 w 2902"/>
                  <a:gd name="T103" fmla="*/ 205 h 3715"/>
                  <a:gd name="T104" fmla="*/ 640 w 2902"/>
                  <a:gd name="T105" fmla="*/ 22 h 3715"/>
                  <a:gd name="T106" fmla="*/ 678 w 2902"/>
                  <a:gd name="T107" fmla="*/ 1 h 3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2" h="3715">
                    <a:moveTo>
                      <a:pt x="686" y="192"/>
                    </a:moveTo>
                    <a:lnTo>
                      <a:pt x="610" y="280"/>
                    </a:lnTo>
                    <a:lnTo>
                      <a:pt x="538" y="372"/>
                    </a:lnTo>
                    <a:lnTo>
                      <a:pt x="473" y="466"/>
                    </a:lnTo>
                    <a:lnTo>
                      <a:pt x="412" y="564"/>
                    </a:lnTo>
                    <a:lnTo>
                      <a:pt x="359" y="665"/>
                    </a:lnTo>
                    <a:lnTo>
                      <a:pt x="312" y="770"/>
                    </a:lnTo>
                    <a:lnTo>
                      <a:pt x="270" y="876"/>
                    </a:lnTo>
                    <a:lnTo>
                      <a:pt x="233" y="984"/>
                    </a:lnTo>
                    <a:lnTo>
                      <a:pt x="204" y="1096"/>
                    </a:lnTo>
                    <a:lnTo>
                      <a:pt x="182" y="1208"/>
                    </a:lnTo>
                    <a:lnTo>
                      <a:pt x="165" y="1323"/>
                    </a:lnTo>
                    <a:lnTo>
                      <a:pt x="154" y="1438"/>
                    </a:lnTo>
                    <a:lnTo>
                      <a:pt x="152" y="1556"/>
                    </a:lnTo>
                    <a:lnTo>
                      <a:pt x="156" y="1683"/>
                    </a:lnTo>
                    <a:lnTo>
                      <a:pt x="168" y="1808"/>
                    </a:lnTo>
                    <a:lnTo>
                      <a:pt x="186" y="1929"/>
                    </a:lnTo>
                    <a:lnTo>
                      <a:pt x="213" y="2050"/>
                    </a:lnTo>
                    <a:lnTo>
                      <a:pt x="246" y="2166"/>
                    </a:lnTo>
                    <a:lnTo>
                      <a:pt x="287" y="2280"/>
                    </a:lnTo>
                    <a:lnTo>
                      <a:pt x="334" y="2392"/>
                    </a:lnTo>
                    <a:lnTo>
                      <a:pt x="387" y="2499"/>
                    </a:lnTo>
                    <a:lnTo>
                      <a:pt x="446" y="2602"/>
                    </a:lnTo>
                    <a:lnTo>
                      <a:pt x="512" y="2702"/>
                    </a:lnTo>
                    <a:lnTo>
                      <a:pt x="583" y="2797"/>
                    </a:lnTo>
                    <a:lnTo>
                      <a:pt x="658" y="2889"/>
                    </a:lnTo>
                    <a:lnTo>
                      <a:pt x="740" y="2975"/>
                    </a:lnTo>
                    <a:lnTo>
                      <a:pt x="826" y="3057"/>
                    </a:lnTo>
                    <a:lnTo>
                      <a:pt x="918" y="3132"/>
                    </a:lnTo>
                    <a:lnTo>
                      <a:pt x="1013" y="3203"/>
                    </a:lnTo>
                    <a:lnTo>
                      <a:pt x="1113" y="3269"/>
                    </a:lnTo>
                    <a:lnTo>
                      <a:pt x="1216" y="3328"/>
                    </a:lnTo>
                    <a:lnTo>
                      <a:pt x="1323" y="3381"/>
                    </a:lnTo>
                    <a:lnTo>
                      <a:pt x="1435" y="3428"/>
                    </a:lnTo>
                    <a:lnTo>
                      <a:pt x="1549" y="3469"/>
                    </a:lnTo>
                    <a:lnTo>
                      <a:pt x="1665" y="3502"/>
                    </a:lnTo>
                    <a:lnTo>
                      <a:pt x="1786" y="3529"/>
                    </a:lnTo>
                    <a:lnTo>
                      <a:pt x="1907" y="3547"/>
                    </a:lnTo>
                    <a:lnTo>
                      <a:pt x="2032" y="3559"/>
                    </a:lnTo>
                    <a:lnTo>
                      <a:pt x="2159" y="3563"/>
                    </a:lnTo>
                    <a:lnTo>
                      <a:pt x="2273" y="3561"/>
                    </a:lnTo>
                    <a:lnTo>
                      <a:pt x="2385" y="3550"/>
                    </a:lnTo>
                    <a:lnTo>
                      <a:pt x="2498" y="3534"/>
                    </a:lnTo>
                    <a:lnTo>
                      <a:pt x="2609" y="3511"/>
                    </a:lnTo>
                    <a:lnTo>
                      <a:pt x="2720" y="3482"/>
                    </a:lnTo>
                    <a:lnTo>
                      <a:pt x="1848" y="1740"/>
                    </a:lnTo>
                    <a:lnTo>
                      <a:pt x="686" y="192"/>
                    </a:lnTo>
                    <a:close/>
                    <a:moveTo>
                      <a:pt x="699" y="0"/>
                    </a:moveTo>
                    <a:lnTo>
                      <a:pt x="720" y="5"/>
                    </a:lnTo>
                    <a:lnTo>
                      <a:pt x="740" y="14"/>
                    </a:lnTo>
                    <a:lnTo>
                      <a:pt x="754" y="30"/>
                    </a:lnTo>
                    <a:lnTo>
                      <a:pt x="1977" y="1660"/>
                    </a:lnTo>
                    <a:lnTo>
                      <a:pt x="2896" y="3494"/>
                    </a:lnTo>
                    <a:lnTo>
                      <a:pt x="2902" y="3515"/>
                    </a:lnTo>
                    <a:lnTo>
                      <a:pt x="2902" y="3536"/>
                    </a:lnTo>
                    <a:lnTo>
                      <a:pt x="2897" y="3557"/>
                    </a:lnTo>
                    <a:lnTo>
                      <a:pt x="2887" y="3575"/>
                    </a:lnTo>
                    <a:lnTo>
                      <a:pt x="2871" y="3589"/>
                    </a:lnTo>
                    <a:lnTo>
                      <a:pt x="2851" y="3600"/>
                    </a:lnTo>
                    <a:lnTo>
                      <a:pt x="2739" y="3635"/>
                    </a:lnTo>
                    <a:lnTo>
                      <a:pt x="2623" y="3664"/>
                    </a:lnTo>
                    <a:lnTo>
                      <a:pt x="2508" y="3686"/>
                    </a:lnTo>
                    <a:lnTo>
                      <a:pt x="2392" y="3702"/>
                    </a:lnTo>
                    <a:lnTo>
                      <a:pt x="2275" y="3712"/>
                    </a:lnTo>
                    <a:lnTo>
                      <a:pt x="2159" y="3715"/>
                    </a:lnTo>
                    <a:lnTo>
                      <a:pt x="2028" y="3711"/>
                    </a:lnTo>
                    <a:lnTo>
                      <a:pt x="1898" y="3699"/>
                    </a:lnTo>
                    <a:lnTo>
                      <a:pt x="1771" y="3680"/>
                    </a:lnTo>
                    <a:lnTo>
                      <a:pt x="1647" y="3653"/>
                    </a:lnTo>
                    <a:lnTo>
                      <a:pt x="1525" y="3621"/>
                    </a:lnTo>
                    <a:lnTo>
                      <a:pt x="1406" y="3580"/>
                    </a:lnTo>
                    <a:lnTo>
                      <a:pt x="1291" y="3533"/>
                    </a:lnTo>
                    <a:lnTo>
                      <a:pt x="1178" y="3479"/>
                    </a:lnTo>
                    <a:lnTo>
                      <a:pt x="1071" y="3419"/>
                    </a:lnTo>
                    <a:lnTo>
                      <a:pt x="966" y="3354"/>
                    </a:lnTo>
                    <a:lnTo>
                      <a:pt x="865" y="3283"/>
                    </a:lnTo>
                    <a:lnTo>
                      <a:pt x="768" y="3207"/>
                    </a:lnTo>
                    <a:lnTo>
                      <a:pt x="677" y="3125"/>
                    </a:lnTo>
                    <a:lnTo>
                      <a:pt x="590" y="3038"/>
                    </a:lnTo>
                    <a:lnTo>
                      <a:pt x="508" y="2947"/>
                    </a:lnTo>
                    <a:lnTo>
                      <a:pt x="432" y="2850"/>
                    </a:lnTo>
                    <a:lnTo>
                      <a:pt x="361" y="2749"/>
                    </a:lnTo>
                    <a:lnTo>
                      <a:pt x="296" y="2644"/>
                    </a:lnTo>
                    <a:lnTo>
                      <a:pt x="236" y="2537"/>
                    </a:lnTo>
                    <a:lnTo>
                      <a:pt x="182" y="2424"/>
                    </a:lnTo>
                    <a:lnTo>
                      <a:pt x="135" y="2309"/>
                    </a:lnTo>
                    <a:lnTo>
                      <a:pt x="94" y="2190"/>
                    </a:lnTo>
                    <a:lnTo>
                      <a:pt x="62" y="2068"/>
                    </a:lnTo>
                    <a:lnTo>
                      <a:pt x="35" y="1944"/>
                    </a:lnTo>
                    <a:lnTo>
                      <a:pt x="16" y="1817"/>
                    </a:lnTo>
                    <a:lnTo>
                      <a:pt x="4" y="1687"/>
                    </a:lnTo>
                    <a:lnTo>
                      <a:pt x="0" y="1556"/>
                    </a:lnTo>
                    <a:lnTo>
                      <a:pt x="4" y="1432"/>
                    </a:lnTo>
                    <a:lnTo>
                      <a:pt x="14" y="1310"/>
                    </a:lnTo>
                    <a:lnTo>
                      <a:pt x="31" y="1188"/>
                    </a:lnTo>
                    <a:lnTo>
                      <a:pt x="55" y="1069"/>
                    </a:lnTo>
                    <a:lnTo>
                      <a:pt x="85" y="953"/>
                    </a:lnTo>
                    <a:lnTo>
                      <a:pt x="122" y="838"/>
                    </a:lnTo>
                    <a:lnTo>
                      <a:pt x="165" y="725"/>
                    </a:lnTo>
                    <a:lnTo>
                      <a:pt x="215" y="615"/>
                    </a:lnTo>
                    <a:lnTo>
                      <a:pt x="271" y="508"/>
                    </a:lnTo>
                    <a:lnTo>
                      <a:pt x="333" y="403"/>
                    </a:lnTo>
                    <a:lnTo>
                      <a:pt x="401" y="302"/>
                    </a:lnTo>
                    <a:lnTo>
                      <a:pt x="475" y="205"/>
                    </a:lnTo>
                    <a:lnTo>
                      <a:pt x="555" y="111"/>
                    </a:lnTo>
                    <a:lnTo>
                      <a:pt x="640" y="22"/>
                    </a:lnTo>
                    <a:lnTo>
                      <a:pt x="658" y="9"/>
                    </a:lnTo>
                    <a:lnTo>
                      <a:pt x="678" y="1"/>
                    </a:lnTo>
                    <a:lnTo>
                      <a:pt x="699"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grpSp>
        <p:grpSp>
          <p:nvGrpSpPr>
            <p:cNvPr id="28" name="Группа 27"/>
            <p:cNvGrpSpPr/>
            <p:nvPr/>
          </p:nvGrpSpPr>
          <p:grpSpPr>
            <a:xfrm>
              <a:off x="3578750" y="2996016"/>
              <a:ext cx="632451" cy="693816"/>
              <a:chOff x="8663601" y="980450"/>
              <a:chExt cx="527520" cy="578704"/>
            </a:xfrm>
          </p:grpSpPr>
          <p:sp>
            <p:nvSpPr>
              <p:cNvPr id="29" name="Freeform 83"/>
              <p:cNvSpPr>
                <a:spLocks noEditPoints="1"/>
              </p:cNvSpPr>
              <p:nvPr/>
            </p:nvSpPr>
            <p:spPr bwMode="auto">
              <a:xfrm>
                <a:off x="8663601" y="1172190"/>
                <a:ext cx="527520" cy="386964"/>
              </a:xfrm>
              <a:custGeom>
                <a:avLst/>
                <a:gdLst>
                  <a:gd name="T0" fmla="*/ 1111 w 3937"/>
                  <a:gd name="T1" fmla="*/ 245 h 2888"/>
                  <a:gd name="T2" fmla="*/ 1009 w 3937"/>
                  <a:gd name="T3" fmla="*/ 453 h 2888"/>
                  <a:gd name="T4" fmla="*/ 877 w 3937"/>
                  <a:gd name="T5" fmla="*/ 728 h 2888"/>
                  <a:gd name="T6" fmla="*/ 726 w 3937"/>
                  <a:gd name="T7" fmla="*/ 1046 h 2888"/>
                  <a:gd name="T8" fmla="*/ 569 w 3937"/>
                  <a:gd name="T9" fmla="*/ 1386 h 2888"/>
                  <a:gd name="T10" fmla="*/ 420 w 3937"/>
                  <a:gd name="T11" fmla="*/ 1723 h 2888"/>
                  <a:gd name="T12" fmla="*/ 289 w 3937"/>
                  <a:gd name="T13" fmla="*/ 2036 h 2888"/>
                  <a:gd name="T14" fmla="*/ 191 w 3937"/>
                  <a:gd name="T15" fmla="*/ 2300 h 2888"/>
                  <a:gd name="T16" fmla="*/ 144 w 3937"/>
                  <a:gd name="T17" fmla="*/ 2464 h 2888"/>
                  <a:gd name="T18" fmla="*/ 147 w 3937"/>
                  <a:gd name="T19" fmla="*/ 2538 h 2888"/>
                  <a:gd name="T20" fmla="*/ 204 w 3937"/>
                  <a:gd name="T21" fmla="*/ 2655 h 2888"/>
                  <a:gd name="T22" fmla="*/ 327 w 3937"/>
                  <a:gd name="T23" fmla="*/ 2732 h 2888"/>
                  <a:gd name="T24" fmla="*/ 3578 w 3937"/>
                  <a:gd name="T25" fmla="*/ 2741 h 2888"/>
                  <a:gd name="T26" fmla="*/ 3706 w 3937"/>
                  <a:gd name="T27" fmla="*/ 2686 h 2888"/>
                  <a:gd name="T28" fmla="*/ 3785 w 3937"/>
                  <a:gd name="T29" fmla="*/ 2587 h 2888"/>
                  <a:gd name="T30" fmla="*/ 3793 w 3937"/>
                  <a:gd name="T31" fmla="*/ 2476 h 2888"/>
                  <a:gd name="T32" fmla="*/ 3763 w 3937"/>
                  <a:gd name="T33" fmla="*/ 2343 h 2888"/>
                  <a:gd name="T34" fmla="*/ 3670 w 3937"/>
                  <a:gd name="T35" fmla="*/ 2086 h 2888"/>
                  <a:gd name="T36" fmla="*/ 3542 w 3937"/>
                  <a:gd name="T37" fmla="*/ 1773 h 2888"/>
                  <a:gd name="T38" fmla="*/ 3390 w 3937"/>
                  <a:gd name="T39" fmla="*/ 1430 h 2888"/>
                  <a:gd name="T40" fmla="*/ 3229 w 3937"/>
                  <a:gd name="T41" fmla="*/ 1080 h 2888"/>
                  <a:gd name="T42" fmla="*/ 3072 w 3937"/>
                  <a:gd name="T43" fmla="*/ 750 h 2888"/>
                  <a:gd name="T44" fmla="*/ 2933 w 3937"/>
                  <a:gd name="T45" fmla="*/ 465 h 2888"/>
                  <a:gd name="T46" fmla="*/ 2827 w 3937"/>
                  <a:gd name="T47" fmla="*/ 248 h 2888"/>
                  <a:gd name="T48" fmla="*/ 1161 w 3937"/>
                  <a:gd name="T49" fmla="*/ 145 h 2888"/>
                  <a:gd name="T50" fmla="*/ 2890 w 3937"/>
                  <a:gd name="T51" fmla="*/ 50 h 2888"/>
                  <a:gd name="T52" fmla="*/ 2939 w 3937"/>
                  <a:gd name="T53" fmla="*/ 149 h 2888"/>
                  <a:gd name="T54" fmla="*/ 3031 w 3937"/>
                  <a:gd name="T55" fmla="*/ 335 h 2888"/>
                  <a:gd name="T56" fmla="*/ 3154 w 3937"/>
                  <a:gd name="T57" fmla="*/ 588 h 2888"/>
                  <a:gd name="T58" fmla="*/ 3297 w 3937"/>
                  <a:gd name="T59" fmla="*/ 885 h 2888"/>
                  <a:gd name="T60" fmla="*/ 3447 w 3937"/>
                  <a:gd name="T61" fmla="*/ 1210 h 2888"/>
                  <a:gd name="T62" fmla="*/ 3596 w 3937"/>
                  <a:gd name="T63" fmla="*/ 1540 h 2888"/>
                  <a:gd name="T64" fmla="*/ 3733 w 3937"/>
                  <a:gd name="T65" fmla="*/ 1855 h 2888"/>
                  <a:gd name="T66" fmla="*/ 3844 w 3937"/>
                  <a:gd name="T67" fmla="*/ 2137 h 2888"/>
                  <a:gd name="T68" fmla="*/ 3920 w 3937"/>
                  <a:gd name="T69" fmla="*/ 2364 h 2888"/>
                  <a:gd name="T70" fmla="*/ 3937 w 3937"/>
                  <a:gd name="T71" fmla="*/ 2489 h 2888"/>
                  <a:gd name="T72" fmla="*/ 3929 w 3937"/>
                  <a:gd name="T73" fmla="*/ 2608 h 2888"/>
                  <a:gd name="T74" fmla="*/ 3841 w 3937"/>
                  <a:gd name="T75" fmla="*/ 2761 h 2888"/>
                  <a:gd name="T76" fmla="*/ 3680 w 3937"/>
                  <a:gd name="T77" fmla="*/ 2862 h 2888"/>
                  <a:gd name="T78" fmla="*/ 390 w 3937"/>
                  <a:gd name="T79" fmla="*/ 2888 h 2888"/>
                  <a:gd name="T80" fmla="*/ 212 w 3937"/>
                  <a:gd name="T81" fmla="*/ 2840 h 2888"/>
                  <a:gd name="T82" fmla="*/ 64 w 3937"/>
                  <a:gd name="T83" fmla="*/ 2717 h 2888"/>
                  <a:gd name="T84" fmla="*/ 3 w 3937"/>
                  <a:gd name="T85" fmla="*/ 2545 h 2888"/>
                  <a:gd name="T86" fmla="*/ 0 w 3937"/>
                  <a:gd name="T87" fmla="*/ 2465 h 2888"/>
                  <a:gd name="T88" fmla="*/ 31 w 3937"/>
                  <a:gd name="T89" fmla="*/ 2322 h 2888"/>
                  <a:gd name="T90" fmla="*/ 118 w 3937"/>
                  <a:gd name="T91" fmla="*/ 2079 h 2888"/>
                  <a:gd name="T92" fmla="*/ 236 w 3937"/>
                  <a:gd name="T93" fmla="*/ 1786 h 2888"/>
                  <a:gd name="T94" fmla="*/ 376 w 3937"/>
                  <a:gd name="T95" fmla="*/ 1464 h 2888"/>
                  <a:gd name="T96" fmla="*/ 526 w 3937"/>
                  <a:gd name="T97" fmla="*/ 1133 h 2888"/>
                  <a:gd name="T98" fmla="*/ 677 w 3937"/>
                  <a:gd name="T99" fmla="*/ 812 h 2888"/>
                  <a:gd name="T100" fmla="*/ 815 w 3937"/>
                  <a:gd name="T101" fmla="*/ 522 h 2888"/>
                  <a:gd name="T102" fmla="*/ 932 w 3937"/>
                  <a:gd name="T103" fmla="*/ 283 h 2888"/>
                  <a:gd name="T104" fmla="*/ 1014 w 3937"/>
                  <a:gd name="T105" fmla="*/ 117 h 2888"/>
                  <a:gd name="T106" fmla="*/ 1052 w 3937"/>
                  <a:gd name="T107" fmla="*/ 41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7" h="2888">
                    <a:moveTo>
                      <a:pt x="1161" y="145"/>
                    </a:moveTo>
                    <a:lnTo>
                      <a:pt x="1148" y="172"/>
                    </a:lnTo>
                    <a:lnTo>
                      <a:pt x="1131" y="206"/>
                    </a:lnTo>
                    <a:lnTo>
                      <a:pt x="1111" y="245"/>
                    </a:lnTo>
                    <a:lnTo>
                      <a:pt x="1090" y="289"/>
                    </a:lnTo>
                    <a:lnTo>
                      <a:pt x="1065" y="339"/>
                    </a:lnTo>
                    <a:lnTo>
                      <a:pt x="1038" y="394"/>
                    </a:lnTo>
                    <a:lnTo>
                      <a:pt x="1009" y="453"/>
                    </a:lnTo>
                    <a:lnTo>
                      <a:pt x="979" y="517"/>
                    </a:lnTo>
                    <a:lnTo>
                      <a:pt x="946" y="584"/>
                    </a:lnTo>
                    <a:lnTo>
                      <a:pt x="912" y="655"/>
                    </a:lnTo>
                    <a:lnTo>
                      <a:pt x="877" y="728"/>
                    </a:lnTo>
                    <a:lnTo>
                      <a:pt x="840" y="805"/>
                    </a:lnTo>
                    <a:lnTo>
                      <a:pt x="804" y="884"/>
                    </a:lnTo>
                    <a:lnTo>
                      <a:pt x="764" y="964"/>
                    </a:lnTo>
                    <a:lnTo>
                      <a:pt x="726" y="1046"/>
                    </a:lnTo>
                    <a:lnTo>
                      <a:pt x="687" y="1130"/>
                    </a:lnTo>
                    <a:lnTo>
                      <a:pt x="648" y="1215"/>
                    </a:lnTo>
                    <a:lnTo>
                      <a:pt x="609" y="1300"/>
                    </a:lnTo>
                    <a:lnTo>
                      <a:pt x="569" y="1386"/>
                    </a:lnTo>
                    <a:lnTo>
                      <a:pt x="531" y="1472"/>
                    </a:lnTo>
                    <a:lnTo>
                      <a:pt x="493" y="1557"/>
                    </a:lnTo>
                    <a:lnTo>
                      <a:pt x="457" y="1640"/>
                    </a:lnTo>
                    <a:lnTo>
                      <a:pt x="420" y="1723"/>
                    </a:lnTo>
                    <a:lnTo>
                      <a:pt x="385" y="1804"/>
                    </a:lnTo>
                    <a:lnTo>
                      <a:pt x="352" y="1884"/>
                    </a:lnTo>
                    <a:lnTo>
                      <a:pt x="319" y="1961"/>
                    </a:lnTo>
                    <a:lnTo>
                      <a:pt x="289" y="2036"/>
                    </a:lnTo>
                    <a:lnTo>
                      <a:pt x="262" y="2106"/>
                    </a:lnTo>
                    <a:lnTo>
                      <a:pt x="236" y="2175"/>
                    </a:lnTo>
                    <a:lnTo>
                      <a:pt x="212" y="2240"/>
                    </a:lnTo>
                    <a:lnTo>
                      <a:pt x="191" y="2300"/>
                    </a:lnTo>
                    <a:lnTo>
                      <a:pt x="173" y="2357"/>
                    </a:lnTo>
                    <a:lnTo>
                      <a:pt x="157" y="2408"/>
                    </a:lnTo>
                    <a:lnTo>
                      <a:pt x="145" y="2453"/>
                    </a:lnTo>
                    <a:lnTo>
                      <a:pt x="144" y="2464"/>
                    </a:lnTo>
                    <a:lnTo>
                      <a:pt x="144" y="2478"/>
                    </a:lnTo>
                    <a:lnTo>
                      <a:pt x="144" y="2498"/>
                    </a:lnTo>
                    <a:lnTo>
                      <a:pt x="145" y="2518"/>
                    </a:lnTo>
                    <a:lnTo>
                      <a:pt x="147" y="2538"/>
                    </a:lnTo>
                    <a:lnTo>
                      <a:pt x="151" y="2570"/>
                    </a:lnTo>
                    <a:lnTo>
                      <a:pt x="162" y="2599"/>
                    </a:lnTo>
                    <a:lnTo>
                      <a:pt x="181" y="2627"/>
                    </a:lnTo>
                    <a:lnTo>
                      <a:pt x="204" y="2655"/>
                    </a:lnTo>
                    <a:lnTo>
                      <a:pt x="232" y="2680"/>
                    </a:lnTo>
                    <a:lnTo>
                      <a:pt x="262" y="2701"/>
                    </a:lnTo>
                    <a:lnTo>
                      <a:pt x="293" y="2719"/>
                    </a:lnTo>
                    <a:lnTo>
                      <a:pt x="327" y="2732"/>
                    </a:lnTo>
                    <a:lnTo>
                      <a:pt x="360" y="2740"/>
                    </a:lnTo>
                    <a:lnTo>
                      <a:pt x="390" y="2744"/>
                    </a:lnTo>
                    <a:lnTo>
                      <a:pt x="3547" y="2744"/>
                    </a:lnTo>
                    <a:lnTo>
                      <a:pt x="3578" y="2741"/>
                    </a:lnTo>
                    <a:lnTo>
                      <a:pt x="3611" y="2734"/>
                    </a:lnTo>
                    <a:lnTo>
                      <a:pt x="3645" y="2722"/>
                    </a:lnTo>
                    <a:lnTo>
                      <a:pt x="3676" y="2706"/>
                    </a:lnTo>
                    <a:lnTo>
                      <a:pt x="3706" y="2686"/>
                    </a:lnTo>
                    <a:lnTo>
                      <a:pt x="3734" y="2664"/>
                    </a:lnTo>
                    <a:lnTo>
                      <a:pt x="3756" y="2639"/>
                    </a:lnTo>
                    <a:lnTo>
                      <a:pt x="3774" y="2613"/>
                    </a:lnTo>
                    <a:lnTo>
                      <a:pt x="3785" y="2587"/>
                    </a:lnTo>
                    <a:lnTo>
                      <a:pt x="3789" y="2558"/>
                    </a:lnTo>
                    <a:lnTo>
                      <a:pt x="3791" y="2528"/>
                    </a:lnTo>
                    <a:lnTo>
                      <a:pt x="3793" y="2501"/>
                    </a:lnTo>
                    <a:lnTo>
                      <a:pt x="3793" y="2476"/>
                    </a:lnTo>
                    <a:lnTo>
                      <a:pt x="3793" y="2456"/>
                    </a:lnTo>
                    <a:lnTo>
                      <a:pt x="3791" y="2444"/>
                    </a:lnTo>
                    <a:lnTo>
                      <a:pt x="3778" y="2396"/>
                    </a:lnTo>
                    <a:lnTo>
                      <a:pt x="3763" y="2343"/>
                    </a:lnTo>
                    <a:lnTo>
                      <a:pt x="3744" y="2286"/>
                    </a:lnTo>
                    <a:lnTo>
                      <a:pt x="3722" y="2223"/>
                    </a:lnTo>
                    <a:lnTo>
                      <a:pt x="3697" y="2156"/>
                    </a:lnTo>
                    <a:lnTo>
                      <a:pt x="3670" y="2086"/>
                    </a:lnTo>
                    <a:lnTo>
                      <a:pt x="3641" y="2011"/>
                    </a:lnTo>
                    <a:lnTo>
                      <a:pt x="3610" y="1934"/>
                    </a:lnTo>
                    <a:lnTo>
                      <a:pt x="3576" y="1854"/>
                    </a:lnTo>
                    <a:lnTo>
                      <a:pt x="3542" y="1773"/>
                    </a:lnTo>
                    <a:lnTo>
                      <a:pt x="3505" y="1689"/>
                    </a:lnTo>
                    <a:lnTo>
                      <a:pt x="3467" y="1602"/>
                    </a:lnTo>
                    <a:lnTo>
                      <a:pt x="3429" y="1516"/>
                    </a:lnTo>
                    <a:lnTo>
                      <a:pt x="3390" y="1430"/>
                    </a:lnTo>
                    <a:lnTo>
                      <a:pt x="3349" y="1342"/>
                    </a:lnTo>
                    <a:lnTo>
                      <a:pt x="3309" y="1254"/>
                    </a:lnTo>
                    <a:lnTo>
                      <a:pt x="3268" y="1167"/>
                    </a:lnTo>
                    <a:lnTo>
                      <a:pt x="3229" y="1080"/>
                    </a:lnTo>
                    <a:lnTo>
                      <a:pt x="3188" y="995"/>
                    </a:lnTo>
                    <a:lnTo>
                      <a:pt x="3149" y="911"/>
                    </a:lnTo>
                    <a:lnTo>
                      <a:pt x="3110" y="830"/>
                    </a:lnTo>
                    <a:lnTo>
                      <a:pt x="3072" y="750"/>
                    </a:lnTo>
                    <a:lnTo>
                      <a:pt x="3035" y="674"/>
                    </a:lnTo>
                    <a:lnTo>
                      <a:pt x="3000" y="601"/>
                    </a:lnTo>
                    <a:lnTo>
                      <a:pt x="2966" y="530"/>
                    </a:lnTo>
                    <a:lnTo>
                      <a:pt x="2933" y="465"/>
                    </a:lnTo>
                    <a:lnTo>
                      <a:pt x="2903" y="403"/>
                    </a:lnTo>
                    <a:lnTo>
                      <a:pt x="2875" y="346"/>
                    </a:lnTo>
                    <a:lnTo>
                      <a:pt x="2849" y="295"/>
                    </a:lnTo>
                    <a:lnTo>
                      <a:pt x="2827" y="248"/>
                    </a:lnTo>
                    <a:lnTo>
                      <a:pt x="2807" y="207"/>
                    </a:lnTo>
                    <a:lnTo>
                      <a:pt x="2789" y="173"/>
                    </a:lnTo>
                    <a:lnTo>
                      <a:pt x="2776" y="145"/>
                    </a:lnTo>
                    <a:lnTo>
                      <a:pt x="1161" y="145"/>
                    </a:lnTo>
                    <a:close/>
                    <a:moveTo>
                      <a:pt x="1072" y="0"/>
                    </a:moveTo>
                    <a:lnTo>
                      <a:pt x="2865" y="0"/>
                    </a:lnTo>
                    <a:lnTo>
                      <a:pt x="2885" y="41"/>
                    </a:lnTo>
                    <a:lnTo>
                      <a:pt x="2890" y="50"/>
                    </a:lnTo>
                    <a:lnTo>
                      <a:pt x="2898" y="66"/>
                    </a:lnTo>
                    <a:lnTo>
                      <a:pt x="2908" y="88"/>
                    </a:lnTo>
                    <a:lnTo>
                      <a:pt x="2922" y="115"/>
                    </a:lnTo>
                    <a:lnTo>
                      <a:pt x="2939" y="149"/>
                    </a:lnTo>
                    <a:lnTo>
                      <a:pt x="2959" y="189"/>
                    </a:lnTo>
                    <a:lnTo>
                      <a:pt x="2981" y="233"/>
                    </a:lnTo>
                    <a:lnTo>
                      <a:pt x="3005" y="282"/>
                    </a:lnTo>
                    <a:lnTo>
                      <a:pt x="3031" y="335"/>
                    </a:lnTo>
                    <a:lnTo>
                      <a:pt x="3060" y="393"/>
                    </a:lnTo>
                    <a:lnTo>
                      <a:pt x="3090" y="454"/>
                    </a:lnTo>
                    <a:lnTo>
                      <a:pt x="3121" y="520"/>
                    </a:lnTo>
                    <a:lnTo>
                      <a:pt x="3154" y="588"/>
                    </a:lnTo>
                    <a:lnTo>
                      <a:pt x="3188" y="659"/>
                    </a:lnTo>
                    <a:lnTo>
                      <a:pt x="3223" y="732"/>
                    </a:lnTo>
                    <a:lnTo>
                      <a:pt x="3260" y="808"/>
                    </a:lnTo>
                    <a:lnTo>
                      <a:pt x="3297" y="885"/>
                    </a:lnTo>
                    <a:lnTo>
                      <a:pt x="3333" y="965"/>
                    </a:lnTo>
                    <a:lnTo>
                      <a:pt x="3371" y="1045"/>
                    </a:lnTo>
                    <a:lnTo>
                      <a:pt x="3409" y="1127"/>
                    </a:lnTo>
                    <a:lnTo>
                      <a:pt x="3447" y="1210"/>
                    </a:lnTo>
                    <a:lnTo>
                      <a:pt x="3485" y="1292"/>
                    </a:lnTo>
                    <a:lnTo>
                      <a:pt x="3523" y="1375"/>
                    </a:lnTo>
                    <a:lnTo>
                      <a:pt x="3560" y="1457"/>
                    </a:lnTo>
                    <a:lnTo>
                      <a:pt x="3596" y="1540"/>
                    </a:lnTo>
                    <a:lnTo>
                      <a:pt x="3633" y="1621"/>
                    </a:lnTo>
                    <a:lnTo>
                      <a:pt x="3667" y="1701"/>
                    </a:lnTo>
                    <a:lnTo>
                      <a:pt x="3700" y="1778"/>
                    </a:lnTo>
                    <a:lnTo>
                      <a:pt x="3733" y="1855"/>
                    </a:lnTo>
                    <a:lnTo>
                      <a:pt x="3763" y="1930"/>
                    </a:lnTo>
                    <a:lnTo>
                      <a:pt x="3791" y="2002"/>
                    </a:lnTo>
                    <a:lnTo>
                      <a:pt x="3819" y="2071"/>
                    </a:lnTo>
                    <a:lnTo>
                      <a:pt x="3844" y="2137"/>
                    </a:lnTo>
                    <a:lnTo>
                      <a:pt x="3866" y="2199"/>
                    </a:lnTo>
                    <a:lnTo>
                      <a:pt x="3887" y="2258"/>
                    </a:lnTo>
                    <a:lnTo>
                      <a:pt x="3904" y="2313"/>
                    </a:lnTo>
                    <a:lnTo>
                      <a:pt x="3920" y="2364"/>
                    </a:lnTo>
                    <a:lnTo>
                      <a:pt x="3932" y="2410"/>
                    </a:lnTo>
                    <a:lnTo>
                      <a:pt x="3935" y="2432"/>
                    </a:lnTo>
                    <a:lnTo>
                      <a:pt x="3937" y="2460"/>
                    </a:lnTo>
                    <a:lnTo>
                      <a:pt x="3937" y="2489"/>
                    </a:lnTo>
                    <a:lnTo>
                      <a:pt x="3937" y="2518"/>
                    </a:lnTo>
                    <a:lnTo>
                      <a:pt x="3935" y="2544"/>
                    </a:lnTo>
                    <a:lnTo>
                      <a:pt x="3934" y="2563"/>
                    </a:lnTo>
                    <a:lnTo>
                      <a:pt x="3929" y="2608"/>
                    </a:lnTo>
                    <a:lnTo>
                      <a:pt x="3917" y="2650"/>
                    </a:lnTo>
                    <a:lnTo>
                      <a:pt x="3898" y="2689"/>
                    </a:lnTo>
                    <a:lnTo>
                      <a:pt x="3873" y="2727"/>
                    </a:lnTo>
                    <a:lnTo>
                      <a:pt x="3841" y="2761"/>
                    </a:lnTo>
                    <a:lnTo>
                      <a:pt x="3806" y="2792"/>
                    </a:lnTo>
                    <a:lnTo>
                      <a:pt x="3767" y="2820"/>
                    </a:lnTo>
                    <a:lnTo>
                      <a:pt x="3725" y="2843"/>
                    </a:lnTo>
                    <a:lnTo>
                      <a:pt x="3680" y="2862"/>
                    </a:lnTo>
                    <a:lnTo>
                      <a:pt x="3636" y="2876"/>
                    </a:lnTo>
                    <a:lnTo>
                      <a:pt x="3591" y="2885"/>
                    </a:lnTo>
                    <a:lnTo>
                      <a:pt x="3547" y="2888"/>
                    </a:lnTo>
                    <a:lnTo>
                      <a:pt x="390" y="2888"/>
                    </a:lnTo>
                    <a:lnTo>
                      <a:pt x="347" y="2885"/>
                    </a:lnTo>
                    <a:lnTo>
                      <a:pt x="301" y="2875"/>
                    </a:lnTo>
                    <a:lnTo>
                      <a:pt x="257" y="2861"/>
                    </a:lnTo>
                    <a:lnTo>
                      <a:pt x="212" y="2840"/>
                    </a:lnTo>
                    <a:lnTo>
                      <a:pt x="170" y="2815"/>
                    </a:lnTo>
                    <a:lnTo>
                      <a:pt x="131" y="2786"/>
                    </a:lnTo>
                    <a:lnTo>
                      <a:pt x="96" y="2753"/>
                    </a:lnTo>
                    <a:lnTo>
                      <a:pt x="64" y="2717"/>
                    </a:lnTo>
                    <a:lnTo>
                      <a:pt x="39" y="2677"/>
                    </a:lnTo>
                    <a:lnTo>
                      <a:pt x="20" y="2635"/>
                    </a:lnTo>
                    <a:lnTo>
                      <a:pt x="7" y="2591"/>
                    </a:lnTo>
                    <a:lnTo>
                      <a:pt x="3" y="2545"/>
                    </a:lnTo>
                    <a:lnTo>
                      <a:pt x="1" y="2532"/>
                    </a:lnTo>
                    <a:lnTo>
                      <a:pt x="0" y="2512"/>
                    </a:lnTo>
                    <a:lnTo>
                      <a:pt x="0" y="2489"/>
                    </a:lnTo>
                    <a:lnTo>
                      <a:pt x="0" y="2465"/>
                    </a:lnTo>
                    <a:lnTo>
                      <a:pt x="1" y="2440"/>
                    </a:lnTo>
                    <a:lnTo>
                      <a:pt x="5" y="2419"/>
                    </a:lnTo>
                    <a:lnTo>
                      <a:pt x="17" y="2374"/>
                    </a:lnTo>
                    <a:lnTo>
                      <a:pt x="31" y="2322"/>
                    </a:lnTo>
                    <a:lnTo>
                      <a:pt x="50" y="2267"/>
                    </a:lnTo>
                    <a:lnTo>
                      <a:pt x="69" y="2209"/>
                    </a:lnTo>
                    <a:lnTo>
                      <a:pt x="93" y="2146"/>
                    </a:lnTo>
                    <a:lnTo>
                      <a:pt x="118" y="2079"/>
                    </a:lnTo>
                    <a:lnTo>
                      <a:pt x="144" y="2010"/>
                    </a:lnTo>
                    <a:lnTo>
                      <a:pt x="174" y="1938"/>
                    </a:lnTo>
                    <a:lnTo>
                      <a:pt x="204" y="1863"/>
                    </a:lnTo>
                    <a:lnTo>
                      <a:pt x="236" y="1786"/>
                    </a:lnTo>
                    <a:lnTo>
                      <a:pt x="270" y="1707"/>
                    </a:lnTo>
                    <a:lnTo>
                      <a:pt x="304" y="1627"/>
                    </a:lnTo>
                    <a:lnTo>
                      <a:pt x="340" y="1546"/>
                    </a:lnTo>
                    <a:lnTo>
                      <a:pt x="376" y="1464"/>
                    </a:lnTo>
                    <a:lnTo>
                      <a:pt x="414" y="1381"/>
                    </a:lnTo>
                    <a:lnTo>
                      <a:pt x="450" y="1297"/>
                    </a:lnTo>
                    <a:lnTo>
                      <a:pt x="488" y="1215"/>
                    </a:lnTo>
                    <a:lnTo>
                      <a:pt x="526" y="1133"/>
                    </a:lnTo>
                    <a:lnTo>
                      <a:pt x="564" y="1050"/>
                    </a:lnTo>
                    <a:lnTo>
                      <a:pt x="602" y="969"/>
                    </a:lnTo>
                    <a:lnTo>
                      <a:pt x="640" y="889"/>
                    </a:lnTo>
                    <a:lnTo>
                      <a:pt x="677" y="812"/>
                    </a:lnTo>
                    <a:lnTo>
                      <a:pt x="713" y="736"/>
                    </a:lnTo>
                    <a:lnTo>
                      <a:pt x="749" y="661"/>
                    </a:lnTo>
                    <a:lnTo>
                      <a:pt x="783" y="591"/>
                    </a:lnTo>
                    <a:lnTo>
                      <a:pt x="815" y="522"/>
                    </a:lnTo>
                    <a:lnTo>
                      <a:pt x="847" y="457"/>
                    </a:lnTo>
                    <a:lnTo>
                      <a:pt x="877" y="395"/>
                    </a:lnTo>
                    <a:lnTo>
                      <a:pt x="906" y="338"/>
                    </a:lnTo>
                    <a:lnTo>
                      <a:pt x="932" y="283"/>
                    </a:lnTo>
                    <a:lnTo>
                      <a:pt x="955" y="234"/>
                    </a:lnTo>
                    <a:lnTo>
                      <a:pt x="978" y="190"/>
                    </a:lnTo>
                    <a:lnTo>
                      <a:pt x="997" y="151"/>
                    </a:lnTo>
                    <a:lnTo>
                      <a:pt x="1014" y="117"/>
                    </a:lnTo>
                    <a:lnTo>
                      <a:pt x="1027" y="88"/>
                    </a:lnTo>
                    <a:lnTo>
                      <a:pt x="1039" y="66"/>
                    </a:lnTo>
                    <a:lnTo>
                      <a:pt x="1047" y="50"/>
                    </a:lnTo>
                    <a:lnTo>
                      <a:pt x="1052" y="41"/>
                    </a:lnTo>
                    <a:lnTo>
                      <a:pt x="107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0" name="Freeform 84"/>
              <p:cNvSpPr/>
              <p:nvPr/>
            </p:nvSpPr>
            <p:spPr bwMode="auto">
              <a:xfrm>
                <a:off x="8805229" y="1133601"/>
                <a:ext cx="251500" cy="19295"/>
              </a:xfrm>
              <a:custGeom>
                <a:avLst/>
                <a:gdLst>
                  <a:gd name="T0" fmla="*/ 72 w 1877"/>
                  <a:gd name="T1" fmla="*/ 0 h 144"/>
                  <a:gd name="T2" fmla="*/ 1804 w 1877"/>
                  <a:gd name="T3" fmla="*/ 0 h 144"/>
                  <a:gd name="T4" fmla="*/ 1828 w 1877"/>
                  <a:gd name="T5" fmla="*/ 4 h 144"/>
                  <a:gd name="T6" fmla="*/ 1847 w 1877"/>
                  <a:gd name="T7" fmla="*/ 13 h 144"/>
                  <a:gd name="T8" fmla="*/ 1863 w 1877"/>
                  <a:gd name="T9" fmla="*/ 29 h 144"/>
                  <a:gd name="T10" fmla="*/ 1873 w 1877"/>
                  <a:gd name="T11" fmla="*/ 50 h 144"/>
                  <a:gd name="T12" fmla="*/ 1877 w 1877"/>
                  <a:gd name="T13" fmla="*/ 72 h 144"/>
                  <a:gd name="T14" fmla="*/ 1873 w 1877"/>
                  <a:gd name="T15" fmla="*/ 94 h 144"/>
                  <a:gd name="T16" fmla="*/ 1863 w 1877"/>
                  <a:gd name="T17" fmla="*/ 115 h 144"/>
                  <a:gd name="T18" fmla="*/ 1847 w 1877"/>
                  <a:gd name="T19" fmla="*/ 130 h 144"/>
                  <a:gd name="T20" fmla="*/ 1828 w 1877"/>
                  <a:gd name="T21" fmla="*/ 140 h 144"/>
                  <a:gd name="T22" fmla="*/ 1804 w 1877"/>
                  <a:gd name="T23" fmla="*/ 144 h 144"/>
                  <a:gd name="T24" fmla="*/ 72 w 1877"/>
                  <a:gd name="T25" fmla="*/ 144 h 144"/>
                  <a:gd name="T26" fmla="*/ 50 w 1877"/>
                  <a:gd name="T27" fmla="*/ 140 h 144"/>
                  <a:gd name="T28" fmla="*/ 29 w 1877"/>
                  <a:gd name="T29" fmla="*/ 130 h 144"/>
                  <a:gd name="T30" fmla="*/ 15 w 1877"/>
                  <a:gd name="T31" fmla="*/ 115 h 144"/>
                  <a:gd name="T32" fmla="*/ 4 w 1877"/>
                  <a:gd name="T33" fmla="*/ 94 h 144"/>
                  <a:gd name="T34" fmla="*/ 0 w 1877"/>
                  <a:gd name="T35" fmla="*/ 72 h 144"/>
                  <a:gd name="T36" fmla="*/ 4 w 1877"/>
                  <a:gd name="T37" fmla="*/ 50 h 144"/>
                  <a:gd name="T38" fmla="*/ 15 w 1877"/>
                  <a:gd name="T39" fmla="*/ 29 h 144"/>
                  <a:gd name="T40" fmla="*/ 29 w 1877"/>
                  <a:gd name="T41" fmla="*/ 13 h 144"/>
                  <a:gd name="T42" fmla="*/ 50 w 1877"/>
                  <a:gd name="T43" fmla="*/ 4 h 144"/>
                  <a:gd name="T44" fmla="*/ 72 w 1877"/>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7" h="144">
                    <a:moveTo>
                      <a:pt x="72" y="0"/>
                    </a:moveTo>
                    <a:lnTo>
                      <a:pt x="1804" y="0"/>
                    </a:lnTo>
                    <a:lnTo>
                      <a:pt x="1828" y="4"/>
                    </a:lnTo>
                    <a:lnTo>
                      <a:pt x="1847" y="13"/>
                    </a:lnTo>
                    <a:lnTo>
                      <a:pt x="1863" y="29"/>
                    </a:lnTo>
                    <a:lnTo>
                      <a:pt x="1873" y="50"/>
                    </a:lnTo>
                    <a:lnTo>
                      <a:pt x="1877" y="72"/>
                    </a:lnTo>
                    <a:lnTo>
                      <a:pt x="1873" y="94"/>
                    </a:lnTo>
                    <a:lnTo>
                      <a:pt x="1863" y="115"/>
                    </a:lnTo>
                    <a:lnTo>
                      <a:pt x="1847" y="130"/>
                    </a:lnTo>
                    <a:lnTo>
                      <a:pt x="1828" y="140"/>
                    </a:lnTo>
                    <a:lnTo>
                      <a:pt x="1804" y="144"/>
                    </a:lnTo>
                    <a:lnTo>
                      <a:pt x="72" y="144"/>
                    </a:lnTo>
                    <a:lnTo>
                      <a:pt x="50" y="140"/>
                    </a:lnTo>
                    <a:lnTo>
                      <a:pt x="29" y="130"/>
                    </a:lnTo>
                    <a:lnTo>
                      <a:pt x="15" y="115"/>
                    </a:lnTo>
                    <a:lnTo>
                      <a:pt x="4" y="94"/>
                    </a:lnTo>
                    <a:lnTo>
                      <a:pt x="0" y="72"/>
                    </a:lnTo>
                    <a:lnTo>
                      <a:pt x="4" y="50"/>
                    </a:lnTo>
                    <a:lnTo>
                      <a:pt x="15" y="29"/>
                    </a:lnTo>
                    <a:lnTo>
                      <a:pt x="29" y="13"/>
                    </a:lnTo>
                    <a:lnTo>
                      <a:pt x="50" y="4"/>
                    </a:lnTo>
                    <a:lnTo>
                      <a:pt x="7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1" name="Freeform 85"/>
              <p:cNvSpPr>
                <a:spLocks noEditPoints="1"/>
              </p:cNvSpPr>
              <p:nvPr/>
            </p:nvSpPr>
            <p:spPr bwMode="auto">
              <a:xfrm>
                <a:off x="8746541" y="980450"/>
                <a:ext cx="166550" cy="114428"/>
              </a:xfrm>
              <a:custGeom>
                <a:avLst/>
                <a:gdLst>
                  <a:gd name="T0" fmla="*/ 455 w 1243"/>
                  <a:gd name="T1" fmla="*/ 148 h 854"/>
                  <a:gd name="T2" fmla="*/ 355 w 1243"/>
                  <a:gd name="T3" fmla="*/ 172 h 854"/>
                  <a:gd name="T4" fmla="*/ 267 w 1243"/>
                  <a:gd name="T5" fmla="*/ 218 h 854"/>
                  <a:gd name="T6" fmla="*/ 199 w 1243"/>
                  <a:gd name="T7" fmla="*/ 279 h 854"/>
                  <a:gd name="T8" fmla="*/ 154 w 1243"/>
                  <a:gd name="T9" fmla="*/ 356 h 854"/>
                  <a:gd name="T10" fmla="*/ 144 w 1243"/>
                  <a:gd name="T11" fmla="*/ 413 h 854"/>
                  <a:gd name="T12" fmla="*/ 162 w 1243"/>
                  <a:gd name="T13" fmla="*/ 465 h 854"/>
                  <a:gd name="T14" fmla="*/ 213 w 1243"/>
                  <a:gd name="T15" fmla="*/ 520 h 854"/>
                  <a:gd name="T16" fmla="*/ 292 w 1243"/>
                  <a:gd name="T17" fmla="*/ 570 h 854"/>
                  <a:gd name="T18" fmla="*/ 389 w 1243"/>
                  <a:gd name="T19" fmla="*/ 612 h 854"/>
                  <a:gd name="T20" fmla="*/ 497 w 1243"/>
                  <a:gd name="T21" fmla="*/ 647 h 854"/>
                  <a:gd name="T22" fmla="*/ 610 w 1243"/>
                  <a:gd name="T23" fmla="*/ 676 h 854"/>
                  <a:gd name="T24" fmla="*/ 719 w 1243"/>
                  <a:gd name="T25" fmla="*/ 697 h 854"/>
                  <a:gd name="T26" fmla="*/ 815 w 1243"/>
                  <a:gd name="T27" fmla="*/ 710 h 854"/>
                  <a:gd name="T28" fmla="*/ 1056 w 1243"/>
                  <a:gd name="T29" fmla="*/ 635 h 854"/>
                  <a:gd name="T30" fmla="*/ 1005 w 1243"/>
                  <a:gd name="T31" fmla="*/ 506 h 854"/>
                  <a:gd name="T32" fmla="*/ 946 w 1243"/>
                  <a:gd name="T33" fmla="*/ 401 h 854"/>
                  <a:gd name="T34" fmla="*/ 882 w 1243"/>
                  <a:gd name="T35" fmla="*/ 318 h 854"/>
                  <a:gd name="T36" fmla="*/ 814 w 1243"/>
                  <a:gd name="T37" fmla="*/ 257 h 854"/>
                  <a:gd name="T38" fmla="*/ 747 w 1243"/>
                  <a:gd name="T39" fmla="*/ 211 h 854"/>
                  <a:gd name="T40" fmla="*/ 682 w 1243"/>
                  <a:gd name="T41" fmla="*/ 180 h 854"/>
                  <a:gd name="T42" fmla="*/ 622 w 1243"/>
                  <a:gd name="T43" fmla="*/ 160 h 854"/>
                  <a:gd name="T44" fmla="*/ 568 w 1243"/>
                  <a:gd name="T45" fmla="*/ 150 h 854"/>
                  <a:gd name="T46" fmla="*/ 525 w 1243"/>
                  <a:gd name="T47" fmla="*/ 146 h 854"/>
                  <a:gd name="T48" fmla="*/ 508 w 1243"/>
                  <a:gd name="T49" fmla="*/ 0 h 854"/>
                  <a:gd name="T50" fmla="*/ 597 w 1243"/>
                  <a:gd name="T51" fmla="*/ 7 h 854"/>
                  <a:gd name="T52" fmla="*/ 687 w 1243"/>
                  <a:gd name="T53" fmla="*/ 28 h 854"/>
                  <a:gd name="T54" fmla="*/ 779 w 1243"/>
                  <a:gd name="T55" fmla="*/ 64 h 854"/>
                  <a:gd name="T56" fmla="*/ 868 w 1243"/>
                  <a:gd name="T57" fmla="*/ 117 h 854"/>
                  <a:gd name="T58" fmla="*/ 953 w 1243"/>
                  <a:gd name="T59" fmla="*/ 188 h 854"/>
                  <a:gd name="T60" fmla="*/ 1031 w 1243"/>
                  <a:gd name="T61" fmla="*/ 275 h 854"/>
                  <a:gd name="T62" fmla="*/ 1103 w 1243"/>
                  <a:gd name="T63" fmla="*/ 384 h 854"/>
                  <a:gd name="T64" fmla="*/ 1165 w 1243"/>
                  <a:gd name="T65" fmla="*/ 513 h 854"/>
                  <a:gd name="T66" fmla="*/ 1216 w 1243"/>
                  <a:gd name="T67" fmla="*/ 664 h 854"/>
                  <a:gd name="T68" fmla="*/ 1242 w 1243"/>
                  <a:gd name="T69" fmla="*/ 765 h 854"/>
                  <a:gd name="T70" fmla="*/ 1241 w 1243"/>
                  <a:gd name="T71" fmla="*/ 805 h 854"/>
                  <a:gd name="T72" fmla="*/ 1215 w 1243"/>
                  <a:gd name="T73" fmla="*/ 841 h 854"/>
                  <a:gd name="T74" fmla="*/ 1171 w 1243"/>
                  <a:gd name="T75" fmla="*/ 854 h 854"/>
                  <a:gd name="T76" fmla="*/ 793 w 1243"/>
                  <a:gd name="T77" fmla="*/ 853 h 854"/>
                  <a:gd name="T78" fmla="*/ 742 w 1243"/>
                  <a:gd name="T79" fmla="*/ 846 h 854"/>
                  <a:gd name="T80" fmla="*/ 669 w 1243"/>
                  <a:gd name="T81" fmla="*/ 834 h 854"/>
                  <a:gd name="T82" fmla="*/ 580 w 1243"/>
                  <a:gd name="T83" fmla="*/ 817 h 854"/>
                  <a:gd name="T84" fmla="*/ 479 w 1243"/>
                  <a:gd name="T85" fmla="*/ 792 h 854"/>
                  <a:gd name="T86" fmla="*/ 376 w 1243"/>
                  <a:gd name="T87" fmla="*/ 761 h 854"/>
                  <a:gd name="T88" fmla="*/ 272 w 1243"/>
                  <a:gd name="T89" fmla="*/ 720 h 854"/>
                  <a:gd name="T90" fmla="*/ 178 w 1243"/>
                  <a:gd name="T91" fmla="*/ 671 h 854"/>
                  <a:gd name="T92" fmla="*/ 98 w 1243"/>
                  <a:gd name="T93" fmla="*/ 612 h 854"/>
                  <a:gd name="T94" fmla="*/ 39 w 1243"/>
                  <a:gd name="T95" fmla="*/ 541 h 854"/>
                  <a:gd name="T96" fmla="*/ 8 w 1243"/>
                  <a:gd name="T97" fmla="*/ 466 h 854"/>
                  <a:gd name="T98" fmla="*/ 0 w 1243"/>
                  <a:gd name="T99" fmla="*/ 388 h 854"/>
                  <a:gd name="T100" fmla="*/ 18 w 1243"/>
                  <a:gd name="T101" fmla="*/ 305 h 854"/>
                  <a:gd name="T102" fmla="*/ 68 w 1243"/>
                  <a:gd name="T103" fmla="*/ 212 h 854"/>
                  <a:gd name="T104" fmla="*/ 140 w 1243"/>
                  <a:gd name="T105" fmla="*/ 134 h 854"/>
                  <a:gd name="T106" fmla="*/ 229 w 1243"/>
                  <a:gd name="T107" fmla="*/ 71 h 854"/>
                  <a:gd name="T108" fmla="*/ 332 w 1243"/>
                  <a:gd name="T109" fmla="*/ 26 h 854"/>
                  <a:gd name="T110" fmla="*/ 448 w 1243"/>
                  <a:gd name="T111" fmla="*/ 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3" h="854">
                    <a:moveTo>
                      <a:pt x="508" y="146"/>
                    </a:moveTo>
                    <a:lnTo>
                      <a:pt x="455" y="148"/>
                    </a:lnTo>
                    <a:lnTo>
                      <a:pt x="403" y="157"/>
                    </a:lnTo>
                    <a:lnTo>
                      <a:pt x="355" y="172"/>
                    </a:lnTo>
                    <a:lnTo>
                      <a:pt x="309" y="193"/>
                    </a:lnTo>
                    <a:lnTo>
                      <a:pt x="267" y="218"/>
                    </a:lnTo>
                    <a:lnTo>
                      <a:pt x="230" y="246"/>
                    </a:lnTo>
                    <a:lnTo>
                      <a:pt x="199" y="279"/>
                    </a:lnTo>
                    <a:lnTo>
                      <a:pt x="173" y="316"/>
                    </a:lnTo>
                    <a:lnTo>
                      <a:pt x="154" y="356"/>
                    </a:lnTo>
                    <a:lnTo>
                      <a:pt x="145" y="385"/>
                    </a:lnTo>
                    <a:lnTo>
                      <a:pt x="144" y="413"/>
                    </a:lnTo>
                    <a:lnTo>
                      <a:pt x="149" y="439"/>
                    </a:lnTo>
                    <a:lnTo>
                      <a:pt x="162" y="465"/>
                    </a:lnTo>
                    <a:lnTo>
                      <a:pt x="185" y="494"/>
                    </a:lnTo>
                    <a:lnTo>
                      <a:pt x="213" y="520"/>
                    </a:lnTo>
                    <a:lnTo>
                      <a:pt x="250" y="546"/>
                    </a:lnTo>
                    <a:lnTo>
                      <a:pt x="292" y="570"/>
                    </a:lnTo>
                    <a:lnTo>
                      <a:pt x="339" y="592"/>
                    </a:lnTo>
                    <a:lnTo>
                      <a:pt x="389" y="612"/>
                    </a:lnTo>
                    <a:lnTo>
                      <a:pt x="442" y="631"/>
                    </a:lnTo>
                    <a:lnTo>
                      <a:pt x="497" y="647"/>
                    </a:lnTo>
                    <a:lnTo>
                      <a:pt x="554" y="663"/>
                    </a:lnTo>
                    <a:lnTo>
                      <a:pt x="610" y="676"/>
                    </a:lnTo>
                    <a:lnTo>
                      <a:pt x="665" y="688"/>
                    </a:lnTo>
                    <a:lnTo>
                      <a:pt x="719" y="697"/>
                    </a:lnTo>
                    <a:lnTo>
                      <a:pt x="768" y="705"/>
                    </a:lnTo>
                    <a:lnTo>
                      <a:pt x="815" y="710"/>
                    </a:lnTo>
                    <a:lnTo>
                      <a:pt x="1078" y="710"/>
                    </a:lnTo>
                    <a:lnTo>
                      <a:pt x="1056" y="635"/>
                    </a:lnTo>
                    <a:lnTo>
                      <a:pt x="1031" y="567"/>
                    </a:lnTo>
                    <a:lnTo>
                      <a:pt x="1005" y="506"/>
                    </a:lnTo>
                    <a:lnTo>
                      <a:pt x="976" y="451"/>
                    </a:lnTo>
                    <a:lnTo>
                      <a:pt x="946" y="401"/>
                    </a:lnTo>
                    <a:lnTo>
                      <a:pt x="915" y="358"/>
                    </a:lnTo>
                    <a:lnTo>
                      <a:pt x="882" y="318"/>
                    </a:lnTo>
                    <a:lnTo>
                      <a:pt x="848" y="286"/>
                    </a:lnTo>
                    <a:lnTo>
                      <a:pt x="814" y="257"/>
                    </a:lnTo>
                    <a:lnTo>
                      <a:pt x="780" y="232"/>
                    </a:lnTo>
                    <a:lnTo>
                      <a:pt x="747" y="211"/>
                    </a:lnTo>
                    <a:lnTo>
                      <a:pt x="713" y="193"/>
                    </a:lnTo>
                    <a:lnTo>
                      <a:pt x="682" y="180"/>
                    </a:lnTo>
                    <a:lnTo>
                      <a:pt x="651" y="168"/>
                    </a:lnTo>
                    <a:lnTo>
                      <a:pt x="622" y="160"/>
                    </a:lnTo>
                    <a:lnTo>
                      <a:pt x="594" y="153"/>
                    </a:lnTo>
                    <a:lnTo>
                      <a:pt x="568" y="150"/>
                    </a:lnTo>
                    <a:lnTo>
                      <a:pt x="546" y="147"/>
                    </a:lnTo>
                    <a:lnTo>
                      <a:pt x="525" y="146"/>
                    </a:lnTo>
                    <a:lnTo>
                      <a:pt x="508" y="146"/>
                    </a:lnTo>
                    <a:close/>
                    <a:moveTo>
                      <a:pt x="508" y="0"/>
                    </a:moveTo>
                    <a:lnTo>
                      <a:pt x="552" y="3"/>
                    </a:lnTo>
                    <a:lnTo>
                      <a:pt x="597" y="7"/>
                    </a:lnTo>
                    <a:lnTo>
                      <a:pt x="643" y="16"/>
                    </a:lnTo>
                    <a:lnTo>
                      <a:pt x="687" y="28"/>
                    </a:lnTo>
                    <a:lnTo>
                      <a:pt x="733" y="45"/>
                    </a:lnTo>
                    <a:lnTo>
                      <a:pt x="779" y="64"/>
                    </a:lnTo>
                    <a:lnTo>
                      <a:pt x="823" y="89"/>
                    </a:lnTo>
                    <a:lnTo>
                      <a:pt x="868" y="117"/>
                    </a:lnTo>
                    <a:lnTo>
                      <a:pt x="911" y="150"/>
                    </a:lnTo>
                    <a:lnTo>
                      <a:pt x="953" y="188"/>
                    </a:lnTo>
                    <a:lnTo>
                      <a:pt x="993" y="229"/>
                    </a:lnTo>
                    <a:lnTo>
                      <a:pt x="1031" y="275"/>
                    </a:lnTo>
                    <a:lnTo>
                      <a:pt x="1068" y="328"/>
                    </a:lnTo>
                    <a:lnTo>
                      <a:pt x="1103" y="384"/>
                    </a:lnTo>
                    <a:lnTo>
                      <a:pt x="1136" y="447"/>
                    </a:lnTo>
                    <a:lnTo>
                      <a:pt x="1165" y="513"/>
                    </a:lnTo>
                    <a:lnTo>
                      <a:pt x="1192" y="585"/>
                    </a:lnTo>
                    <a:lnTo>
                      <a:pt x="1216" y="664"/>
                    </a:lnTo>
                    <a:lnTo>
                      <a:pt x="1236" y="748"/>
                    </a:lnTo>
                    <a:lnTo>
                      <a:pt x="1242" y="765"/>
                    </a:lnTo>
                    <a:lnTo>
                      <a:pt x="1243" y="782"/>
                    </a:lnTo>
                    <a:lnTo>
                      <a:pt x="1241" y="805"/>
                    </a:lnTo>
                    <a:lnTo>
                      <a:pt x="1230" y="825"/>
                    </a:lnTo>
                    <a:lnTo>
                      <a:pt x="1215" y="841"/>
                    </a:lnTo>
                    <a:lnTo>
                      <a:pt x="1195" y="850"/>
                    </a:lnTo>
                    <a:lnTo>
                      <a:pt x="1171" y="854"/>
                    </a:lnTo>
                    <a:lnTo>
                      <a:pt x="808" y="854"/>
                    </a:lnTo>
                    <a:lnTo>
                      <a:pt x="793" y="853"/>
                    </a:lnTo>
                    <a:lnTo>
                      <a:pt x="771" y="850"/>
                    </a:lnTo>
                    <a:lnTo>
                      <a:pt x="742" y="846"/>
                    </a:lnTo>
                    <a:lnTo>
                      <a:pt x="708" y="841"/>
                    </a:lnTo>
                    <a:lnTo>
                      <a:pt x="669" y="834"/>
                    </a:lnTo>
                    <a:lnTo>
                      <a:pt x="626" y="826"/>
                    </a:lnTo>
                    <a:lnTo>
                      <a:pt x="580" y="817"/>
                    </a:lnTo>
                    <a:lnTo>
                      <a:pt x="530" y="805"/>
                    </a:lnTo>
                    <a:lnTo>
                      <a:pt x="479" y="792"/>
                    </a:lnTo>
                    <a:lnTo>
                      <a:pt x="427" y="778"/>
                    </a:lnTo>
                    <a:lnTo>
                      <a:pt x="376" y="761"/>
                    </a:lnTo>
                    <a:lnTo>
                      <a:pt x="323" y="743"/>
                    </a:lnTo>
                    <a:lnTo>
                      <a:pt x="272" y="720"/>
                    </a:lnTo>
                    <a:lnTo>
                      <a:pt x="224" y="697"/>
                    </a:lnTo>
                    <a:lnTo>
                      <a:pt x="178" y="671"/>
                    </a:lnTo>
                    <a:lnTo>
                      <a:pt x="136" y="643"/>
                    </a:lnTo>
                    <a:lnTo>
                      <a:pt x="98" y="612"/>
                    </a:lnTo>
                    <a:lnTo>
                      <a:pt x="65" y="578"/>
                    </a:lnTo>
                    <a:lnTo>
                      <a:pt x="39" y="541"/>
                    </a:lnTo>
                    <a:lnTo>
                      <a:pt x="20" y="504"/>
                    </a:lnTo>
                    <a:lnTo>
                      <a:pt x="8" y="466"/>
                    </a:lnTo>
                    <a:lnTo>
                      <a:pt x="1" y="427"/>
                    </a:lnTo>
                    <a:lnTo>
                      <a:pt x="0" y="388"/>
                    </a:lnTo>
                    <a:lnTo>
                      <a:pt x="7" y="347"/>
                    </a:lnTo>
                    <a:lnTo>
                      <a:pt x="18" y="305"/>
                    </a:lnTo>
                    <a:lnTo>
                      <a:pt x="41" y="257"/>
                    </a:lnTo>
                    <a:lnTo>
                      <a:pt x="68" y="212"/>
                    </a:lnTo>
                    <a:lnTo>
                      <a:pt x="101" y="170"/>
                    </a:lnTo>
                    <a:lnTo>
                      <a:pt x="140" y="134"/>
                    </a:lnTo>
                    <a:lnTo>
                      <a:pt x="182" y="100"/>
                    </a:lnTo>
                    <a:lnTo>
                      <a:pt x="229" y="71"/>
                    </a:lnTo>
                    <a:lnTo>
                      <a:pt x="279" y="46"/>
                    </a:lnTo>
                    <a:lnTo>
                      <a:pt x="332" y="26"/>
                    </a:lnTo>
                    <a:lnTo>
                      <a:pt x="389" y="12"/>
                    </a:lnTo>
                    <a:lnTo>
                      <a:pt x="448" y="4"/>
                    </a:lnTo>
                    <a:lnTo>
                      <a:pt x="508"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2" name="Freeform 86"/>
              <p:cNvSpPr>
                <a:spLocks noEditPoints="1"/>
              </p:cNvSpPr>
              <p:nvPr/>
            </p:nvSpPr>
            <p:spPr bwMode="auto">
              <a:xfrm>
                <a:off x="8940023" y="980450"/>
                <a:ext cx="166148" cy="114428"/>
              </a:xfrm>
              <a:custGeom>
                <a:avLst/>
                <a:gdLst>
                  <a:gd name="T0" fmla="*/ 716 w 1240"/>
                  <a:gd name="T1" fmla="*/ 146 h 854"/>
                  <a:gd name="T2" fmla="*/ 672 w 1240"/>
                  <a:gd name="T3" fmla="*/ 150 h 854"/>
                  <a:gd name="T4" fmla="*/ 619 w 1240"/>
                  <a:gd name="T5" fmla="*/ 160 h 854"/>
                  <a:gd name="T6" fmla="*/ 558 w 1240"/>
                  <a:gd name="T7" fmla="*/ 180 h 854"/>
                  <a:gd name="T8" fmla="*/ 493 w 1240"/>
                  <a:gd name="T9" fmla="*/ 211 h 854"/>
                  <a:gd name="T10" fmla="*/ 426 w 1240"/>
                  <a:gd name="T11" fmla="*/ 257 h 854"/>
                  <a:gd name="T12" fmla="*/ 358 w 1240"/>
                  <a:gd name="T13" fmla="*/ 318 h 854"/>
                  <a:gd name="T14" fmla="*/ 294 w 1240"/>
                  <a:gd name="T15" fmla="*/ 401 h 854"/>
                  <a:gd name="T16" fmla="*/ 235 w 1240"/>
                  <a:gd name="T17" fmla="*/ 506 h 854"/>
                  <a:gd name="T18" fmla="*/ 184 w 1240"/>
                  <a:gd name="T19" fmla="*/ 635 h 854"/>
                  <a:gd name="T20" fmla="*/ 429 w 1240"/>
                  <a:gd name="T21" fmla="*/ 710 h 854"/>
                  <a:gd name="T22" fmla="*/ 526 w 1240"/>
                  <a:gd name="T23" fmla="*/ 697 h 854"/>
                  <a:gd name="T24" fmla="*/ 633 w 1240"/>
                  <a:gd name="T25" fmla="*/ 676 h 854"/>
                  <a:gd name="T26" fmla="*/ 746 w 1240"/>
                  <a:gd name="T27" fmla="*/ 647 h 854"/>
                  <a:gd name="T28" fmla="*/ 853 w 1240"/>
                  <a:gd name="T29" fmla="*/ 612 h 854"/>
                  <a:gd name="T30" fmla="*/ 950 w 1240"/>
                  <a:gd name="T31" fmla="*/ 568 h 854"/>
                  <a:gd name="T32" fmla="*/ 1027 w 1240"/>
                  <a:gd name="T33" fmla="*/ 520 h 854"/>
                  <a:gd name="T34" fmla="*/ 1078 w 1240"/>
                  <a:gd name="T35" fmla="*/ 465 h 854"/>
                  <a:gd name="T36" fmla="*/ 1096 w 1240"/>
                  <a:gd name="T37" fmla="*/ 413 h 854"/>
                  <a:gd name="T38" fmla="*/ 1086 w 1240"/>
                  <a:gd name="T39" fmla="*/ 356 h 854"/>
                  <a:gd name="T40" fmla="*/ 1041 w 1240"/>
                  <a:gd name="T41" fmla="*/ 279 h 854"/>
                  <a:gd name="T42" fmla="*/ 972 w 1240"/>
                  <a:gd name="T43" fmla="*/ 218 h 854"/>
                  <a:gd name="T44" fmla="*/ 886 w 1240"/>
                  <a:gd name="T45" fmla="*/ 172 h 854"/>
                  <a:gd name="T46" fmla="*/ 785 w 1240"/>
                  <a:gd name="T47" fmla="*/ 148 h 854"/>
                  <a:gd name="T48" fmla="*/ 733 w 1240"/>
                  <a:gd name="T49" fmla="*/ 0 h 854"/>
                  <a:gd name="T50" fmla="*/ 852 w 1240"/>
                  <a:gd name="T51" fmla="*/ 12 h 854"/>
                  <a:gd name="T52" fmla="*/ 962 w 1240"/>
                  <a:gd name="T53" fmla="*/ 46 h 854"/>
                  <a:gd name="T54" fmla="*/ 1058 w 1240"/>
                  <a:gd name="T55" fmla="*/ 100 h 854"/>
                  <a:gd name="T56" fmla="*/ 1138 w 1240"/>
                  <a:gd name="T57" fmla="*/ 170 h 854"/>
                  <a:gd name="T58" fmla="*/ 1200 w 1240"/>
                  <a:gd name="T59" fmla="*/ 257 h 854"/>
                  <a:gd name="T60" fmla="*/ 1234 w 1240"/>
                  <a:gd name="T61" fmla="*/ 347 h 854"/>
                  <a:gd name="T62" fmla="*/ 1239 w 1240"/>
                  <a:gd name="T63" fmla="*/ 427 h 854"/>
                  <a:gd name="T64" fmla="*/ 1221 w 1240"/>
                  <a:gd name="T65" fmla="*/ 504 h 854"/>
                  <a:gd name="T66" fmla="*/ 1175 w 1240"/>
                  <a:gd name="T67" fmla="*/ 578 h 854"/>
                  <a:gd name="T68" fmla="*/ 1104 w 1240"/>
                  <a:gd name="T69" fmla="*/ 643 h 854"/>
                  <a:gd name="T70" fmla="*/ 1017 w 1240"/>
                  <a:gd name="T71" fmla="*/ 697 h 854"/>
                  <a:gd name="T72" fmla="*/ 917 w 1240"/>
                  <a:gd name="T73" fmla="*/ 743 h 854"/>
                  <a:gd name="T74" fmla="*/ 814 w 1240"/>
                  <a:gd name="T75" fmla="*/ 778 h 854"/>
                  <a:gd name="T76" fmla="*/ 712 w 1240"/>
                  <a:gd name="T77" fmla="*/ 805 h 854"/>
                  <a:gd name="T78" fmla="*/ 616 w 1240"/>
                  <a:gd name="T79" fmla="*/ 826 h 854"/>
                  <a:gd name="T80" fmla="*/ 535 w 1240"/>
                  <a:gd name="T81" fmla="*/ 841 h 854"/>
                  <a:gd name="T82" fmla="*/ 475 w 1240"/>
                  <a:gd name="T83" fmla="*/ 850 h 854"/>
                  <a:gd name="T84" fmla="*/ 439 w 1240"/>
                  <a:gd name="T85" fmla="*/ 854 h 854"/>
                  <a:gd name="T86" fmla="*/ 72 w 1240"/>
                  <a:gd name="T87" fmla="*/ 854 h 854"/>
                  <a:gd name="T88" fmla="*/ 31 w 1240"/>
                  <a:gd name="T89" fmla="*/ 842 h 854"/>
                  <a:gd name="T90" fmla="*/ 5 w 1240"/>
                  <a:gd name="T91" fmla="*/ 809 h 854"/>
                  <a:gd name="T92" fmla="*/ 1 w 1240"/>
                  <a:gd name="T93" fmla="*/ 767 h 854"/>
                  <a:gd name="T94" fmla="*/ 43 w 1240"/>
                  <a:gd name="T95" fmla="*/ 601 h 854"/>
                  <a:gd name="T96" fmla="*/ 99 w 1240"/>
                  <a:gd name="T97" fmla="*/ 457 h 854"/>
                  <a:gd name="T98" fmla="*/ 166 w 1240"/>
                  <a:gd name="T99" fmla="*/ 335 h 854"/>
                  <a:gd name="T100" fmla="*/ 242 w 1240"/>
                  <a:gd name="T101" fmla="*/ 235 h 854"/>
                  <a:gd name="T102" fmla="*/ 325 w 1240"/>
                  <a:gd name="T103" fmla="*/ 153 h 854"/>
                  <a:gd name="T104" fmla="*/ 413 w 1240"/>
                  <a:gd name="T105" fmla="*/ 91 h 854"/>
                  <a:gd name="T106" fmla="*/ 505 w 1240"/>
                  <a:gd name="T107" fmla="*/ 46 h 854"/>
                  <a:gd name="T108" fmla="*/ 596 w 1240"/>
                  <a:gd name="T109" fmla="*/ 16 h 854"/>
                  <a:gd name="T110" fmla="*/ 688 w 1240"/>
                  <a:gd name="T111" fmla="*/ 3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0" h="854">
                    <a:moveTo>
                      <a:pt x="733" y="146"/>
                    </a:moveTo>
                    <a:lnTo>
                      <a:pt x="716" y="146"/>
                    </a:lnTo>
                    <a:lnTo>
                      <a:pt x="695" y="147"/>
                    </a:lnTo>
                    <a:lnTo>
                      <a:pt x="672" y="150"/>
                    </a:lnTo>
                    <a:lnTo>
                      <a:pt x="646" y="153"/>
                    </a:lnTo>
                    <a:lnTo>
                      <a:pt x="619" y="160"/>
                    </a:lnTo>
                    <a:lnTo>
                      <a:pt x="590" y="168"/>
                    </a:lnTo>
                    <a:lnTo>
                      <a:pt x="558" y="180"/>
                    </a:lnTo>
                    <a:lnTo>
                      <a:pt x="527" y="193"/>
                    </a:lnTo>
                    <a:lnTo>
                      <a:pt x="493" y="211"/>
                    </a:lnTo>
                    <a:lnTo>
                      <a:pt x="460" y="232"/>
                    </a:lnTo>
                    <a:lnTo>
                      <a:pt x="426" y="257"/>
                    </a:lnTo>
                    <a:lnTo>
                      <a:pt x="392" y="286"/>
                    </a:lnTo>
                    <a:lnTo>
                      <a:pt x="358" y="318"/>
                    </a:lnTo>
                    <a:lnTo>
                      <a:pt x="325" y="358"/>
                    </a:lnTo>
                    <a:lnTo>
                      <a:pt x="294" y="401"/>
                    </a:lnTo>
                    <a:lnTo>
                      <a:pt x="264" y="451"/>
                    </a:lnTo>
                    <a:lnTo>
                      <a:pt x="235" y="506"/>
                    </a:lnTo>
                    <a:lnTo>
                      <a:pt x="208" y="567"/>
                    </a:lnTo>
                    <a:lnTo>
                      <a:pt x="184" y="635"/>
                    </a:lnTo>
                    <a:lnTo>
                      <a:pt x="162" y="710"/>
                    </a:lnTo>
                    <a:lnTo>
                      <a:pt x="429" y="710"/>
                    </a:lnTo>
                    <a:lnTo>
                      <a:pt x="475" y="705"/>
                    </a:lnTo>
                    <a:lnTo>
                      <a:pt x="526" y="697"/>
                    </a:lnTo>
                    <a:lnTo>
                      <a:pt x="578" y="686"/>
                    </a:lnTo>
                    <a:lnTo>
                      <a:pt x="633" y="676"/>
                    </a:lnTo>
                    <a:lnTo>
                      <a:pt x="689" y="661"/>
                    </a:lnTo>
                    <a:lnTo>
                      <a:pt x="746" y="647"/>
                    </a:lnTo>
                    <a:lnTo>
                      <a:pt x="799" y="630"/>
                    </a:lnTo>
                    <a:lnTo>
                      <a:pt x="853" y="612"/>
                    </a:lnTo>
                    <a:lnTo>
                      <a:pt x="903" y="591"/>
                    </a:lnTo>
                    <a:lnTo>
                      <a:pt x="950" y="568"/>
                    </a:lnTo>
                    <a:lnTo>
                      <a:pt x="990" y="545"/>
                    </a:lnTo>
                    <a:lnTo>
                      <a:pt x="1027" y="520"/>
                    </a:lnTo>
                    <a:lnTo>
                      <a:pt x="1056" y="494"/>
                    </a:lnTo>
                    <a:lnTo>
                      <a:pt x="1078" y="465"/>
                    </a:lnTo>
                    <a:lnTo>
                      <a:pt x="1091" y="439"/>
                    </a:lnTo>
                    <a:lnTo>
                      <a:pt x="1096" y="413"/>
                    </a:lnTo>
                    <a:lnTo>
                      <a:pt x="1094" y="385"/>
                    </a:lnTo>
                    <a:lnTo>
                      <a:pt x="1086" y="356"/>
                    </a:lnTo>
                    <a:lnTo>
                      <a:pt x="1068" y="316"/>
                    </a:lnTo>
                    <a:lnTo>
                      <a:pt x="1041" y="279"/>
                    </a:lnTo>
                    <a:lnTo>
                      <a:pt x="1010" y="246"/>
                    </a:lnTo>
                    <a:lnTo>
                      <a:pt x="972" y="218"/>
                    </a:lnTo>
                    <a:lnTo>
                      <a:pt x="931" y="193"/>
                    </a:lnTo>
                    <a:lnTo>
                      <a:pt x="886" y="172"/>
                    </a:lnTo>
                    <a:lnTo>
                      <a:pt x="837" y="157"/>
                    </a:lnTo>
                    <a:lnTo>
                      <a:pt x="785" y="148"/>
                    </a:lnTo>
                    <a:lnTo>
                      <a:pt x="733" y="146"/>
                    </a:lnTo>
                    <a:close/>
                    <a:moveTo>
                      <a:pt x="733" y="0"/>
                    </a:moveTo>
                    <a:lnTo>
                      <a:pt x="793" y="4"/>
                    </a:lnTo>
                    <a:lnTo>
                      <a:pt x="852" y="12"/>
                    </a:lnTo>
                    <a:lnTo>
                      <a:pt x="908" y="26"/>
                    </a:lnTo>
                    <a:lnTo>
                      <a:pt x="962" y="46"/>
                    </a:lnTo>
                    <a:lnTo>
                      <a:pt x="1011" y="71"/>
                    </a:lnTo>
                    <a:lnTo>
                      <a:pt x="1058" y="100"/>
                    </a:lnTo>
                    <a:lnTo>
                      <a:pt x="1100" y="134"/>
                    </a:lnTo>
                    <a:lnTo>
                      <a:pt x="1138" y="170"/>
                    </a:lnTo>
                    <a:lnTo>
                      <a:pt x="1172" y="212"/>
                    </a:lnTo>
                    <a:lnTo>
                      <a:pt x="1200" y="257"/>
                    </a:lnTo>
                    <a:lnTo>
                      <a:pt x="1222" y="305"/>
                    </a:lnTo>
                    <a:lnTo>
                      <a:pt x="1234" y="347"/>
                    </a:lnTo>
                    <a:lnTo>
                      <a:pt x="1240" y="388"/>
                    </a:lnTo>
                    <a:lnTo>
                      <a:pt x="1239" y="427"/>
                    </a:lnTo>
                    <a:lnTo>
                      <a:pt x="1232" y="466"/>
                    </a:lnTo>
                    <a:lnTo>
                      <a:pt x="1221" y="504"/>
                    </a:lnTo>
                    <a:lnTo>
                      <a:pt x="1201" y="541"/>
                    </a:lnTo>
                    <a:lnTo>
                      <a:pt x="1175" y="578"/>
                    </a:lnTo>
                    <a:lnTo>
                      <a:pt x="1142" y="612"/>
                    </a:lnTo>
                    <a:lnTo>
                      <a:pt x="1104" y="643"/>
                    </a:lnTo>
                    <a:lnTo>
                      <a:pt x="1062" y="671"/>
                    </a:lnTo>
                    <a:lnTo>
                      <a:pt x="1017" y="697"/>
                    </a:lnTo>
                    <a:lnTo>
                      <a:pt x="968" y="720"/>
                    </a:lnTo>
                    <a:lnTo>
                      <a:pt x="917" y="743"/>
                    </a:lnTo>
                    <a:lnTo>
                      <a:pt x="866" y="761"/>
                    </a:lnTo>
                    <a:lnTo>
                      <a:pt x="814" y="778"/>
                    </a:lnTo>
                    <a:lnTo>
                      <a:pt x="761" y="792"/>
                    </a:lnTo>
                    <a:lnTo>
                      <a:pt x="712" y="805"/>
                    </a:lnTo>
                    <a:lnTo>
                      <a:pt x="663" y="817"/>
                    </a:lnTo>
                    <a:lnTo>
                      <a:pt x="616" y="826"/>
                    </a:lnTo>
                    <a:lnTo>
                      <a:pt x="574" y="834"/>
                    </a:lnTo>
                    <a:lnTo>
                      <a:pt x="535" y="841"/>
                    </a:lnTo>
                    <a:lnTo>
                      <a:pt x="502" y="846"/>
                    </a:lnTo>
                    <a:lnTo>
                      <a:pt x="475" y="850"/>
                    </a:lnTo>
                    <a:lnTo>
                      <a:pt x="454" y="853"/>
                    </a:lnTo>
                    <a:lnTo>
                      <a:pt x="439" y="854"/>
                    </a:lnTo>
                    <a:lnTo>
                      <a:pt x="432" y="854"/>
                    </a:lnTo>
                    <a:lnTo>
                      <a:pt x="72" y="854"/>
                    </a:lnTo>
                    <a:lnTo>
                      <a:pt x="51" y="851"/>
                    </a:lnTo>
                    <a:lnTo>
                      <a:pt x="31" y="842"/>
                    </a:lnTo>
                    <a:lnTo>
                      <a:pt x="15" y="828"/>
                    </a:lnTo>
                    <a:lnTo>
                      <a:pt x="5" y="809"/>
                    </a:lnTo>
                    <a:lnTo>
                      <a:pt x="0" y="790"/>
                    </a:lnTo>
                    <a:lnTo>
                      <a:pt x="1" y="767"/>
                    </a:lnTo>
                    <a:lnTo>
                      <a:pt x="21" y="681"/>
                    </a:lnTo>
                    <a:lnTo>
                      <a:pt x="43" y="601"/>
                    </a:lnTo>
                    <a:lnTo>
                      <a:pt x="70" y="527"/>
                    </a:lnTo>
                    <a:lnTo>
                      <a:pt x="99" y="457"/>
                    </a:lnTo>
                    <a:lnTo>
                      <a:pt x="132" y="394"/>
                    </a:lnTo>
                    <a:lnTo>
                      <a:pt x="166" y="335"/>
                    </a:lnTo>
                    <a:lnTo>
                      <a:pt x="204" y="283"/>
                    </a:lnTo>
                    <a:lnTo>
                      <a:pt x="242" y="235"/>
                    </a:lnTo>
                    <a:lnTo>
                      <a:pt x="284" y="191"/>
                    </a:lnTo>
                    <a:lnTo>
                      <a:pt x="325" y="153"/>
                    </a:lnTo>
                    <a:lnTo>
                      <a:pt x="369" y="119"/>
                    </a:lnTo>
                    <a:lnTo>
                      <a:pt x="413" y="91"/>
                    </a:lnTo>
                    <a:lnTo>
                      <a:pt x="459" y="66"/>
                    </a:lnTo>
                    <a:lnTo>
                      <a:pt x="505" y="46"/>
                    </a:lnTo>
                    <a:lnTo>
                      <a:pt x="551" y="29"/>
                    </a:lnTo>
                    <a:lnTo>
                      <a:pt x="596" y="16"/>
                    </a:lnTo>
                    <a:lnTo>
                      <a:pt x="642" y="8"/>
                    </a:lnTo>
                    <a:lnTo>
                      <a:pt x="688" y="3"/>
                    </a:lnTo>
                    <a:lnTo>
                      <a:pt x="733"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3" name="Freeform 87"/>
              <p:cNvSpPr/>
              <p:nvPr/>
            </p:nvSpPr>
            <p:spPr bwMode="auto">
              <a:xfrm>
                <a:off x="8866864" y="1258346"/>
                <a:ext cx="122869" cy="209561"/>
              </a:xfrm>
              <a:custGeom>
                <a:avLst/>
                <a:gdLst>
                  <a:gd name="T0" fmla="*/ 577 w 917"/>
                  <a:gd name="T1" fmla="*/ 10 h 1564"/>
                  <a:gd name="T2" fmla="*/ 728 w 917"/>
                  <a:gd name="T3" fmla="*/ 65 h 1564"/>
                  <a:gd name="T4" fmla="*/ 836 w 917"/>
                  <a:gd name="T5" fmla="*/ 162 h 1564"/>
                  <a:gd name="T6" fmla="*/ 899 w 917"/>
                  <a:gd name="T7" fmla="*/ 293 h 1564"/>
                  <a:gd name="T8" fmla="*/ 908 w 917"/>
                  <a:gd name="T9" fmla="*/ 420 h 1564"/>
                  <a:gd name="T10" fmla="*/ 862 w 917"/>
                  <a:gd name="T11" fmla="*/ 466 h 1564"/>
                  <a:gd name="T12" fmla="*/ 797 w 917"/>
                  <a:gd name="T13" fmla="*/ 455 h 1564"/>
                  <a:gd name="T14" fmla="*/ 768 w 917"/>
                  <a:gd name="T15" fmla="*/ 397 h 1564"/>
                  <a:gd name="T16" fmla="*/ 748 w 917"/>
                  <a:gd name="T17" fmla="*/ 292 h 1564"/>
                  <a:gd name="T18" fmla="*/ 697 w 917"/>
                  <a:gd name="T19" fmla="*/ 221 h 1564"/>
                  <a:gd name="T20" fmla="*/ 628 w 917"/>
                  <a:gd name="T21" fmla="*/ 177 h 1564"/>
                  <a:gd name="T22" fmla="*/ 555 w 917"/>
                  <a:gd name="T23" fmla="*/ 154 h 1564"/>
                  <a:gd name="T24" fmla="*/ 491 w 917"/>
                  <a:gd name="T25" fmla="*/ 145 h 1564"/>
                  <a:gd name="T26" fmla="*/ 424 w 917"/>
                  <a:gd name="T27" fmla="*/ 145 h 1564"/>
                  <a:gd name="T28" fmla="*/ 321 w 917"/>
                  <a:gd name="T29" fmla="*/ 165 h 1564"/>
                  <a:gd name="T30" fmla="*/ 232 w 917"/>
                  <a:gd name="T31" fmla="*/ 211 h 1564"/>
                  <a:gd name="T32" fmla="*/ 169 w 917"/>
                  <a:gd name="T33" fmla="*/ 287 h 1564"/>
                  <a:gd name="T34" fmla="*/ 144 w 917"/>
                  <a:gd name="T35" fmla="*/ 397 h 1564"/>
                  <a:gd name="T36" fmla="*/ 157 w 917"/>
                  <a:gd name="T37" fmla="*/ 488 h 1564"/>
                  <a:gd name="T38" fmla="*/ 201 w 917"/>
                  <a:gd name="T39" fmla="*/ 555 h 1564"/>
                  <a:gd name="T40" fmla="*/ 289 w 917"/>
                  <a:gd name="T41" fmla="*/ 615 h 1564"/>
                  <a:gd name="T42" fmla="*/ 429 w 917"/>
                  <a:gd name="T43" fmla="*/ 687 h 1564"/>
                  <a:gd name="T44" fmla="*/ 642 w 917"/>
                  <a:gd name="T45" fmla="*/ 795 h 1564"/>
                  <a:gd name="T46" fmla="*/ 756 w 917"/>
                  <a:gd name="T47" fmla="*/ 861 h 1564"/>
                  <a:gd name="T48" fmla="*/ 843 w 917"/>
                  <a:gd name="T49" fmla="*/ 937 h 1564"/>
                  <a:gd name="T50" fmla="*/ 898 w 917"/>
                  <a:gd name="T51" fmla="*/ 1037 h 1564"/>
                  <a:gd name="T52" fmla="*/ 917 w 917"/>
                  <a:gd name="T53" fmla="*/ 1170 h 1564"/>
                  <a:gd name="T54" fmla="*/ 890 w 917"/>
                  <a:gd name="T55" fmla="*/ 1319 h 1564"/>
                  <a:gd name="T56" fmla="*/ 809 w 917"/>
                  <a:gd name="T57" fmla="*/ 1439 h 1564"/>
                  <a:gd name="T58" fmla="*/ 684 w 917"/>
                  <a:gd name="T59" fmla="*/ 1522 h 1564"/>
                  <a:gd name="T60" fmla="*/ 521 w 917"/>
                  <a:gd name="T61" fmla="*/ 1562 h 1564"/>
                  <a:gd name="T62" fmla="*/ 339 w 917"/>
                  <a:gd name="T63" fmla="*/ 1554 h 1564"/>
                  <a:gd name="T64" fmla="*/ 187 w 917"/>
                  <a:gd name="T65" fmla="*/ 1499 h 1564"/>
                  <a:gd name="T66" fmla="*/ 76 w 917"/>
                  <a:gd name="T67" fmla="*/ 1403 h 1564"/>
                  <a:gd name="T68" fmla="*/ 13 w 917"/>
                  <a:gd name="T69" fmla="*/ 1274 h 1564"/>
                  <a:gd name="T70" fmla="*/ 4 w 917"/>
                  <a:gd name="T71" fmla="*/ 1147 h 1564"/>
                  <a:gd name="T72" fmla="*/ 50 w 917"/>
                  <a:gd name="T73" fmla="*/ 1101 h 1564"/>
                  <a:gd name="T74" fmla="*/ 115 w 917"/>
                  <a:gd name="T75" fmla="*/ 1111 h 1564"/>
                  <a:gd name="T76" fmla="*/ 144 w 917"/>
                  <a:gd name="T77" fmla="*/ 1170 h 1564"/>
                  <a:gd name="T78" fmla="*/ 169 w 917"/>
                  <a:gd name="T79" fmla="*/ 1279 h 1564"/>
                  <a:gd name="T80" fmla="*/ 232 w 917"/>
                  <a:gd name="T81" fmla="*/ 1355 h 1564"/>
                  <a:gd name="T82" fmla="*/ 321 w 917"/>
                  <a:gd name="T83" fmla="*/ 1399 h 1564"/>
                  <a:gd name="T84" fmla="*/ 424 w 917"/>
                  <a:gd name="T85" fmla="*/ 1419 h 1564"/>
                  <a:gd name="T86" fmla="*/ 529 w 917"/>
                  <a:gd name="T87" fmla="*/ 1415 h 1564"/>
                  <a:gd name="T88" fmla="*/ 629 w 917"/>
                  <a:gd name="T89" fmla="*/ 1388 h 1564"/>
                  <a:gd name="T90" fmla="*/ 711 w 917"/>
                  <a:gd name="T91" fmla="*/ 1333 h 1564"/>
                  <a:gd name="T92" fmla="*/ 763 w 917"/>
                  <a:gd name="T93" fmla="*/ 1247 h 1564"/>
                  <a:gd name="T94" fmla="*/ 772 w 917"/>
                  <a:gd name="T95" fmla="*/ 1136 h 1564"/>
                  <a:gd name="T96" fmla="*/ 750 w 917"/>
                  <a:gd name="T97" fmla="*/ 1055 h 1564"/>
                  <a:gd name="T98" fmla="*/ 692 w 917"/>
                  <a:gd name="T99" fmla="*/ 992 h 1564"/>
                  <a:gd name="T100" fmla="*/ 589 w 917"/>
                  <a:gd name="T101" fmla="*/ 929 h 1564"/>
                  <a:gd name="T102" fmla="*/ 365 w 917"/>
                  <a:gd name="T103" fmla="*/ 817 h 1564"/>
                  <a:gd name="T104" fmla="*/ 234 w 917"/>
                  <a:gd name="T105" fmla="*/ 750 h 1564"/>
                  <a:gd name="T106" fmla="*/ 129 w 917"/>
                  <a:gd name="T107" fmla="*/ 682 h 1564"/>
                  <a:gd name="T108" fmla="*/ 52 w 917"/>
                  <a:gd name="T109" fmla="*/ 599 h 1564"/>
                  <a:gd name="T110" fmla="*/ 9 w 917"/>
                  <a:gd name="T111" fmla="*/ 490 h 1564"/>
                  <a:gd name="T112" fmla="*/ 4 w 917"/>
                  <a:gd name="T113" fmla="*/ 343 h 1564"/>
                  <a:gd name="T114" fmla="*/ 50 w 917"/>
                  <a:gd name="T115" fmla="*/ 202 h 1564"/>
                  <a:gd name="T116" fmla="*/ 145 w 917"/>
                  <a:gd name="T117" fmla="*/ 94 h 1564"/>
                  <a:gd name="T118" fmla="*/ 284 w 917"/>
                  <a:gd name="T119" fmla="*/ 25 h 1564"/>
                  <a:gd name="T120" fmla="*/ 459 w 917"/>
                  <a:gd name="T121" fmla="*/ 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7" h="1564">
                    <a:moveTo>
                      <a:pt x="459" y="0"/>
                    </a:moveTo>
                    <a:lnTo>
                      <a:pt x="519" y="3"/>
                    </a:lnTo>
                    <a:lnTo>
                      <a:pt x="577" y="10"/>
                    </a:lnTo>
                    <a:lnTo>
                      <a:pt x="631" y="25"/>
                    </a:lnTo>
                    <a:lnTo>
                      <a:pt x="682" y="43"/>
                    </a:lnTo>
                    <a:lnTo>
                      <a:pt x="728" y="65"/>
                    </a:lnTo>
                    <a:lnTo>
                      <a:pt x="768" y="94"/>
                    </a:lnTo>
                    <a:lnTo>
                      <a:pt x="805" y="126"/>
                    </a:lnTo>
                    <a:lnTo>
                      <a:pt x="836" y="162"/>
                    </a:lnTo>
                    <a:lnTo>
                      <a:pt x="864" y="202"/>
                    </a:lnTo>
                    <a:lnTo>
                      <a:pt x="885" y="246"/>
                    </a:lnTo>
                    <a:lnTo>
                      <a:pt x="899" y="293"/>
                    </a:lnTo>
                    <a:lnTo>
                      <a:pt x="909" y="343"/>
                    </a:lnTo>
                    <a:lnTo>
                      <a:pt x="912" y="397"/>
                    </a:lnTo>
                    <a:lnTo>
                      <a:pt x="908" y="420"/>
                    </a:lnTo>
                    <a:lnTo>
                      <a:pt x="898" y="440"/>
                    </a:lnTo>
                    <a:lnTo>
                      <a:pt x="883" y="455"/>
                    </a:lnTo>
                    <a:lnTo>
                      <a:pt x="862" y="466"/>
                    </a:lnTo>
                    <a:lnTo>
                      <a:pt x="840" y="469"/>
                    </a:lnTo>
                    <a:lnTo>
                      <a:pt x="818" y="466"/>
                    </a:lnTo>
                    <a:lnTo>
                      <a:pt x="797" y="455"/>
                    </a:lnTo>
                    <a:lnTo>
                      <a:pt x="781" y="440"/>
                    </a:lnTo>
                    <a:lnTo>
                      <a:pt x="772" y="420"/>
                    </a:lnTo>
                    <a:lnTo>
                      <a:pt x="768" y="397"/>
                    </a:lnTo>
                    <a:lnTo>
                      <a:pt x="765" y="357"/>
                    </a:lnTo>
                    <a:lnTo>
                      <a:pt x="759" y="323"/>
                    </a:lnTo>
                    <a:lnTo>
                      <a:pt x="748" y="292"/>
                    </a:lnTo>
                    <a:lnTo>
                      <a:pt x="734" y="264"/>
                    </a:lnTo>
                    <a:lnTo>
                      <a:pt x="717" y="241"/>
                    </a:lnTo>
                    <a:lnTo>
                      <a:pt x="697" y="221"/>
                    </a:lnTo>
                    <a:lnTo>
                      <a:pt x="675" y="203"/>
                    </a:lnTo>
                    <a:lnTo>
                      <a:pt x="653" y="188"/>
                    </a:lnTo>
                    <a:lnTo>
                      <a:pt x="628" y="177"/>
                    </a:lnTo>
                    <a:lnTo>
                      <a:pt x="603" y="167"/>
                    </a:lnTo>
                    <a:lnTo>
                      <a:pt x="580" y="160"/>
                    </a:lnTo>
                    <a:lnTo>
                      <a:pt x="555" y="154"/>
                    </a:lnTo>
                    <a:lnTo>
                      <a:pt x="533" y="149"/>
                    </a:lnTo>
                    <a:lnTo>
                      <a:pt x="510" y="147"/>
                    </a:lnTo>
                    <a:lnTo>
                      <a:pt x="491" y="145"/>
                    </a:lnTo>
                    <a:lnTo>
                      <a:pt x="474" y="144"/>
                    </a:lnTo>
                    <a:lnTo>
                      <a:pt x="459" y="144"/>
                    </a:lnTo>
                    <a:lnTo>
                      <a:pt x="424" y="145"/>
                    </a:lnTo>
                    <a:lnTo>
                      <a:pt x="389" y="149"/>
                    </a:lnTo>
                    <a:lnTo>
                      <a:pt x="355" y="156"/>
                    </a:lnTo>
                    <a:lnTo>
                      <a:pt x="321" y="165"/>
                    </a:lnTo>
                    <a:lnTo>
                      <a:pt x="289" y="177"/>
                    </a:lnTo>
                    <a:lnTo>
                      <a:pt x="259" y="192"/>
                    </a:lnTo>
                    <a:lnTo>
                      <a:pt x="232" y="211"/>
                    </a:lnTo>
                    <a:lnTo>
                      <a:pt x="207" y="232"/>
                    </a:lnTo>
                    <a:lnTo>
                      <a:pt x="186" y="258"/>
                    </a:lnTo>
                    <a:lnTo>
                      <a:pt x="169" y="287"/>
                    </a:lnTo>
                    <a:lnTo>
                      <a:pt x="156" y="319"/>
                    </a:lnTo>
                    <a:lnTo>
                      <a:pt x="148" y="356"/>
                    </a:lnTo>
                    <a:lnTo>
                      <a:pt x="144" y="397"/>
                    </a:lnTo>
                    <a:lnTo>
                      <a:pt x="145" y="431"/>
                    </a:lnTo>
                    <a:lnTo>
                      <a:pt x="149" y="461"/>
                    </a:lnTo>
                    <a:lnTo>
                      <a:pt x="157" y="488"/>
                    </a:lnTo>
                    <a:lnTo>
                      <a:pt x="167" y="512"/>
                    </a:lnTo>
                    <a:lnTo>
                      <a:pt x="183" y="534"/>
                    </a:lnTo>
                    <a:lnTo>
                      <a:pt x="201" y="555"/>
                    </a:lnTo>
                    <a:lnTo>
                      <a:pt x="226" y="575"/>
                    </a:lnTo>
                    <a:lnTo>
                      <a:pt x="255" y="596"/>
                    </a:lnTo>
                    <a:lnTo>
                      <a:pt x="289" y="615"/>
                    </a:lnTo>
                    <a:lnTo>
                      <a:pt x="330" y="637"/>
                    </a:lnTo>
                    <a:lnTo>
                      <a:pt x="375" y="661"/>
                    </a:lnTo>
                    <a:lnTo>
                      <a:pt x="429" y="687"/>
                    </a:lnTo>
                    <a:lnTo>
                      <a:pt x="553" y="750"/>
                    </a:lnTo>
                    <a:lnTo>
                      <a:pt x="599" y="772"/>
                    </a:lnTo>
                    <a:lnTo>
                      <a:pt x="642" y="795"/>
                    </a:lnTo>
                    <a:lnTo>
                      <a:pt x="683" y="815"/>
                    </a:lnTo>
                    <a:lnTo>
                      <a:pt x="721" y="838"/>
                    </a:lnTo>
                    <a:lnTo>
                      <a:pt x="756" y="861"/>
                    </a:lnTo>
                    <a:lnTo>
                      <a:pt x="789" y="885"/>
                    </a:lnTo>
                    <a:lnTo>
                      <a:pt x="818" y="910"/>
                    </a:lnTo>
                    <a:lnTo>
                      <a:pt x="843" y="937"/>
                    </a:lnTo>
                    <a:lnTo>
                      <a:pt x="865" y="967"/>
                    </a:lnTo>
                    <a:lnTo>
                      <a:pt x="883" y="1000"/>
                    </a:lnTo>
                    <a:lnTo>
                      <a:pt x="898" y="1037"/>
                    </a:lnTo>
                    <a:lnTo>
                      <a:pt x="909" y="1076"/>
                    </a:lnTo>
                    <a:lnTo>
                      <a:pt x="916" y="1120"/>
                    </a:lnTo>
                    <a:lnTo>
                      <a:pt x="917" y="1170"/>
                    </a:lnTo>
                    <a:lnTo>
                      <a:pt x="915" y="1223"/>
                    </a:lnTo>
                    <a:lnTo>
                      <a:pt x="904" y="1274"/>
                    </a:lnTo>
                    <a:lnTo>
                      <a:pt x="890" y="1319"/>
                    </a:lnTo>
                    <a:lnTo>
                      <a:pt x="868" y="1364"/>
                    </a:lnTo>
                    <a:lnTo>
                      <a:pt x="841" y="1403"/>
                    </a:lnTo>
                    <a:lnTo>
                      <a:pt x="809" y="1439"/>
                    </a:lnTo>
                    <a:lnTo>
                      <a:pt x="772" y="1471"/>
                    </a:lnTo>
                    <a:lnTo>
                      <a:pt x="730" y="1499"/>
                    </a:lnTo>
                    <a:lnTo>
                      <a:pt x="684" y="1522"/>
                    </a:lnTo>
                    <a:lnTo>
                      <a:pt x="633" y="1541"/>
                    </a:lnTo>
                    <a:lnTo>
                      <a:pt x="578" y="1554"/>
                    </a:lnTo>
                    <a:lnTo>
                      <a:pt x="521" y="1562"/>
                    </a:lnTo>
                    <a:lnTo>
                      <a:pt x="459" y="1564"/>
                    </a:lnTo>
                    <a:lnTo>
                      <a:pt x="396" y="1562"/>
                    </a:lnTo>
                    <a:lnTo>
                      <a:pt x="339" y="1554"/>
                    </a:lnTo>
                    <a:lnTo>
                      <a:pt x="284" y="1541"/>
                    </a:lnTo>
                    <a:lnTo>
                      <a:pt x="234" y="1522"/>
                    </a:lnTo>
                    <a:lnTo>
                      <a:pt x="187" y="1499"/>
                    </a:lnTo>
                    <a:lnTo>
                      <a:pt x="145" y="1471"/>
                    </a:lnTo>
                    <a:lnTo>
                      <a:pt x="108" y="1439"/>
                    </a:lnTo>
                    <a:lnTo>
                      <a:pt x="76" y="1403"/>
                    </a:lnTo>
                    <a:lnTo>
                      <a:pt x="50" y="1364"/>
                    </a:lnTo>
                    <a:lnTo>
                      <a:pt x="29" y="1319"/>
                    </a:lnTo>
                    <a:lnTo>
                      <a:pt x="13" y="1274"/>
                    </a:lnTo>
                    <a:lnTo>
                      <a:pt x="4" y="1223"/>
                    </a:lnTo>
                    <a:lnTo>
                      <a:pt x="0" y="1170"/>
                    </a:lnTo>
                    <a:lnTo>
                      <a:pt x="4" y="1147"/>
                    </a:lnTo>
                    <a:lnTo>
                      <a:pt x="14" y="1127"/>
                    </a:lnTo>
                    <a:lnTo>
                      <a:pt x="30" y="1111"/>
                    </a:lnTo>
                    <a:lnTo>
                      <a:pt x="50" y="1101"/>
                    </a:lnTo>
                    <a:lnTo>
                      <a:pt x="72" y="1098"/>
                    </a:lnTo>
                    <a:lnTo>
                      <a:pt x="95" y="1101"/>
                    </a:lnTo>
                    <a:lnTo>
                      <a:pt x="115" y="1111"/>
                    </a:lnTo>
                    <a:lnTo>
                      <a:pt x="131" y="1127"/>
                    </a:lnTo>
                    <a:lnTo>
                      <a:pt x="141" y="1147"/>
                    </a:lnTo>
                    <a:lnTo>
                      <a:pt x="144" y="1170"/>
                    </a:lnTo>
                    <a:lnTo>
                      <a:pt x="148" y="1211"/>
                    </a:lnTo>
                    <a:lnTo>
                      <a:pt x="156" y="1247"/>
                    </a:lnTo>
                    <a:lnTo>
                      <a:pt x="169" y="1279"/>
                    </a:lnTo>
                    <a:lnTo>
                      <a:pt x="186" y="1308"/>
                    </a:lnTo>
                    <a:lnTo>
                      <a:pt x="207" y="1333"/>
                    </a:lnTo>
                    <a:lnTo>
                      <a:pt x="232" y="1355"/>
                    </a:lnTo>
                    <a:lnTo>
                      <a:pt x="259" y="1373"/>
                    </a:lnTo>
                    <a:lnTo>
                      <a:pt x="289" y="1388"/>
                    </a:lnTo>
                    <a:lnTo>
                      <a:pt x="321" y="1399"/>
                    </a:lnTo>
                    <a:lnTo>
                      <a:pt x="355" y="1408"/>
                    </a:lnTo>
                    <a:lnTo>
                      <a:pt x="389" y="1415"/>
                    </a:lnTo>
                    <a:lnTo>
                      <a:pt x="424" y="1419"/>
                    </a:lnTo>
                    <a:lnTo>
                      <a:pt x="459" y="1420"/>
                    </a:lnTo>
                    <a:lnTo>
                      <a:pt x="495" y="1419"/>
                    </a:lnTo>
                    <a:lnTo>
                      <a:pt x="529" y="1415"/>
                    </a:lnTo>
                    <a:lnTo>
                      <a:pt x="564" y="1408"/>
                    </a:lnTo>
                    <a:lnTo>
                      <a:pt x="597" y="1399"/>
                    </a:lnTo>
                    <a:lnTo>
                      <a:pt x="629" y="1388"/>
                    </a:lnTo>
                    <a:lnTo>
                      <a:pt x="659" y="1373"/>
                    </a:lnTo>
                    <a:lnTo>
                      <a:pt x="687" y="1355"/>
                    </a:lnTo>
                    <a:lnTo>
                      <a:pt x="711" y="1333"/>
                    </a:lnTo>
                    <a:lnTo>
                      <a:pt x="731" y="1308"/>
                    </a:lnTo>
                    <a:lnTo>
                      <a:pt x="750" y="1279"/>
                    </a:lnTo>
                    <a:lnTo>
                      <a:pt x="763" y="1247"/>
                    </a:lnTo>
                    <a:lnTo>
                      <a:pt x="771" y="1211"/>
                    </a:lnTo>
                    <a:lnTo>
                      <a:pt x="773" y="1170"/>
                    </a:lnTo>
                    <a:lnTo>
                      <a:pt x="772" y="1136"/>
                    </a:lnTo>
                    <a:lnTo>
                      <a:pt x="768" y="1106"/>
                    </a:lnTo>
                    <a:lnTo>
                      <a:pt x="760" y="1079"/>
                    </a:lnTo>
                    <a:lnTo>
                      <a:pt x="750" y="1055"/>
                    </a:lnTo>
                    <a:lnTo>
                      <a:pt x="735" y="1033"/>
                    </a:lnTo>
                    <a:lnTo>
                      <a:pt x="716" y="1012"/>
                    </a:lnTo>
                    <a:lnTo>
                      <a:pt x="692" y="992"/>
                    </a:lnTo>
                    <a:lnTo>
                      <a:pt x="663" y="971"/>
                    </a:lnTo>
                    <a:lnTo>
                      <a:pt x="628" y="950"/>
                    </a:lnTo>
                    <a:lnTo>
                      <a:pt x="589" y="929"/>
                    </a:lnTo>
                    <a:lnTo>
                      <a:pt x="542" y="906"/>
                    </a:lnTo>
                    <a:lnTo>
                      <a:pt x="489" y="878"/>
                    </a:lnTo>
                    <a:lnTo>
                      <a:pt x="365" y="817"/>
                    </a:lnTo>
                    <a:lnTo>
                      <a:pt x="319" y="795"/>
                    </a:lnTo>
                    <a:lnTo>
                      <a:pt x="275" y="772"/>
                    </a:lnTo>
                    <a:lnTo>
                      <a:pt x="234" y="750"/>
                    </a:lnTo>
                    <a:lnTo>
                      <a:pt x="196" y="729"/>
                    </a:lnTo>
                    <a:lnTo>
                      <a:pt x="161" y="706"/>
                    </a:lnTo>
                    <a:lnTo>
                      <a:pt x="129" y="682"/>
                    </a:lnTo>
                    <a:lnTo>
                      <a:pt x="99" y="657"/>
                    </a:lnTo>
                    <a:lnTo>
                      <a:pt x="74" y="630"/>
                    </a:lnTo>
                    <a:lnTo>
                      <a:pt x="52" y="599"/>
                    </a:lnTo>
                    <a:lnTo>
                      <a:pt x="34" y="567"/>
                    </a:lnTo>
                    <a:lnTo>
                      <a:pt x="19" y="530"/>
                    </a:lnTo>
                    <a:lnTo>
                      <a:pt x="9" y="490"/>
                    </a:lnTo>
                    <a:lnTo>
                      <a:pt x="2" y="446"/>
                    </a:lnTo>
                    <a:lnTo>
                      <a:pt x="0" y="397"/>
                    </a:lnTo>
                    <a:lnTo>
                      <a:pt x="4" y="343"/>
                    </a:lnTo>
                    <a:lnTo>
                      <a:pt x="13" y="293"/>
                    </a:lnTo>
                    <a:lnTo>
                      <a:pt x="29" y="246"/>
                    </a:lnTo>
                    <a:lnTo>
                      <a:pt x="50" y="202"/>
                    </a:lnTo>
                    <a:lnTo>
                      <a:pt x="76" y="162"/>
                    </a:lnTo>
                    <a:lnTo>
                      <a:pt x="108" y="126"/>
                    </a:lnTo>
                    <a:lnTo>
                      <a:pt x="145" y="94"/>
                    </a:lnTo>
                    <a:lnTo>
                      <a:pt x="187" y="65"/>
                    </a:lnTo>
                    <a:lnTo>
                      <a:pt x="234" y="43"/>
                    </a:lnTo>
                    <a:lnTo>
                      <a:pt x="284" y="25"/>
                    </a:lnTo>
                    <a:lnTo>
                      <a:pt x="339" y="10"/>
                    </a:lnTo>
                    <a:lnTo>
                      <a:pt x="396" y="3"/>
                    </a:lnTo>
                    <a:lnTo>
                      <a:pt x="459"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4" name="Freeform 88"/>
              <p:cNvSpPr/>
              <p:nvPr/>
            </p:nvSpPr>
            <p:spPr bwMode="auto">
              <a:xfrm>
                <a:off x="8918585" y="1232754"/>
                <a:ext cx="19429" cy="43413"/>
              </a:xfrm>
              <a:custGeom>
                <a:avLst/>
                <a:gdLst>
                  <a:gd name="T0" fmla="*/ 73 w 145"/>
                  <a:gd name="T1" fmla="*/ 0 h 324"/>
                  <a:gd name="T2" fmla="*/ 95 w 145"/>
                  <a:gd name="T3" fmla="*/ 4 h 324"/>
                  <a:gd name="T4" fmla="*/ 115 w 145"/>
                  <a:gd name="T5" fmla="*/ 14 h 324"/>
                  <a:gd name="T6" fmla="*/ 131 w 145"/>
                  <a:gd name="T7" fmla="*/ 30 h 324"/>
                  <a:gd name="T8" fmla="*/ 141 w 145"/>
                  <a:gd name="T9" fmla="*/ 50 h 324"/>
                  <a:gd name="T10" fmla="*/ 145 w 145"/>
                  <a:gd name="T11" fmla="*/ 72 h 324"/>
                  <a:gd name="T12" fmla="*/ 145 w 145"/>
                  <a:gd name="T13" fmla="*/ 252 h 324"/>
                  <a:gd name="T14" fmla="*/ 141 w 145"/>
                  <a:gd name="T15" fmla="*/ 275 h 324"/>
                  <a:gd name="T16" fmla="*/ 131 w 145"/>
                  <a:gd name="T17" fmla="*/ 296 h 324"/>
                  <a:gd name="T18" fmla="*/ 115 w 145"/>
                  <a:gd name="T19" fmla="*/ 311 h 324"/>
                  <a:gd name="T20" fmla="*/ 95 w 145"/>
                  <a:gd name="T21" fmla="*/ 321 h 324"/>
                  <a:gd name="T22" fmla="*/ 73 w 145"/>
                  <a:gd name="T23" fmla="*/ 324 h 324"/>
                  <a:gd name="T24" fmla="*/ 50 w 145"/>
                  <a:gd name="T25" fmla="*/ 321 h 324"/>
                  <a:gd name="T26" fmla="*/ 30 w 145"/>
                  <a:gd name="T27" fmla="*/ 311 h 324"/>
                  <a:gd name="T28" fmla="*/ 14 w 145"/>
                  <a:gd name="T29" fmla="*/ 296 h 324"/>
                  <a:gd name="T30" fmla="*/ 4 w 145"/>
                  <a:gd name="T31" fmla="*/ 275 h 324"/>
                  <a:gd name="T32" fmla="*/ 0 w 145"/>
                  <a:gd name="T33" fmla="*/ 252 h 324"/>
                  <a:gd name="T34" fmla="*/ 0 w 145"/>
                  <a:gd name="T35" fmla="*/ 72 h 324"/>
                  <a:gd name="T36" fmla="*/ 4 w 145"/>
                  <a:gd name="T37" fmla="*/ 50 h 324"/>
                  <a:gd name="T38" fmla="*/ 14 w 145"/>
                  <a:gd name="T39" fmla="*/ 30 h 324"/>
                  <a:gd name="T40" fmla="*/ 30 w 145"/>
                  <a:gd name="T41" fmla="*/ 14 h 324"/>
                  <a:gd name="T42" fmla="*/ 50 w 145"/>
                  <a:gd name="T43" fmla="*/ 4 h 324"/>
                  <a:gd name="T44" fmla="*/ 73 w 145"/>
                  <a:gd name="T4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324">
                    <a:moveTo>
                      <a:pt x="73" y="0"/>
                    </a:moveTo>
                    <a:lnTo>
                      <a:pt x="95" y="4"/>
                    </a:lnTo>
                    <a:lnTo>
                      <a:pt x="115" y="14"/>
                    </a:lnTo>
                    <a:lnTo>
                      <a:pt x="131" y="30"/>
                    </a:lnTo>
                    <a:lnTo>
                      <a:pt x="141" y="50"/>
                    </a:lnTo>
                    <a:lnTo>
                      <a:pt x="145" y="72"/>
                    </a:lnTo>
                    <a:lnTo>
                      <a:pt x="145" y="252"/>
                    </a:lnTo>
                    <a:lnTo>
                      <a:pt x="141" y="275"/>
                    </a:lnTo>
                    <a:lnTo>
                      <a:pt x="131" y="296"/>
                    </a:lnTo>
                    <a:lnTo>
                      <a:pt x="115" y="311"/>
                    </a:lnTo>
                    <a:lnTo>
                      <a:pt x="95" y="321"/>
                    </a:lnTo>
                    <a:lnTo>
                      <a:pt x="73" y="324"/>
                    </a:lnTo>
                    <a:lnTo>
                      <a:pt x="50" y="321"/>
                    </a:lnTo>
                    <a:lnTo>
                      <a:pt x="30" y="311"/>
                    </a:lnTo>
                    <a:lnTo>
                      <a:pt x="14" y="296"/>
                    </a:lnTo>
                    <a:lnTo>
                      <a:pt x="4" y="275"/>
                    </a:lnTo>
                    <a:lnTo>
                      <a:pt x="0" y="252"/>
                    </a:lnTo>
                    <a:lnTo>
                      <a:pt x="0" y="72"/>
                    </a:lnTo>
                    <a:lnTo>
                      <a:pt x="4" y="50"/>
                    </a:lnTo>
                    <a:lnTo>
                      <a:pt x="14" y="30"/>
                    </a:lnTo>
                    <a:lnTo>
                      <a:pt x="30" y="14"/>
                    </a:lnTo>
                    <a:lnTo>
                      <a:pt x="50" y="4"/>
                    </a:lnTo>
                    <a:lnTo>
                      <a:pt x="73"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5" name="Freeform 89"/>
              <p:cNvSpPr/>
              <p:nvPr/>
            </p:nvSpPr>
            <p:spPr bwMode="auto">
              <a:xfrm>
                <a:off x="8918585" y="1450354"/>
                <a:ext cx="19429" cy="43547"/>
              </a:xfrm>
              <a:custGeom>
                <a:avLst/>
                <a:gdLst>
                  <a:gd name="T0" fmla="*/ 73 w 145"/>
                  <a:gd name="T1" fmla="*/ 0 h 325"/>
                  <a:gd name="T2" fmla="*/ 95 w 145"/>
                  <a:gd name="T3" fmla="*/ 3 h 325"/>
                  <a:gd name="T4" fmla="*/ 115 w 145"/>
                  <a:gd name="T5" fmla="*/ 13 h 325"/>
                  <a:gd name="T6" fmla="*/ 131 w 145"/>
                  <a:gd name="T7" fmla="*/ 29 h 325"/>
                  <a:gd name="T8" fmla="*/ 141 w 145"/>
                  <a:gd name="T9" fmla="*/ 49 h 325"/>
                  <a:gd name="T10" fmla="*/ 145 w 145"/>
                  <a:gd name="T11" fmla="*/ 72 h 325"/>
                  <a:gd name="T12" fmla="*/ 145 w 145"/>
                  <a:gd name="T13" fmla="*/ 253 h 325"/>
                  <a:gd name="T14" fmla="*/ 141 w 145"/>
                  <a:gd name="T15" fmla="*/ 275 h 325"/>
                  <a:gd name="T16" fmla="*/ 131 w 145"/>
                  <a:gd name="T17" fmla="*/ 295 h 325"/>
                  <a:gd name="T18" fmla="*/ 115 w 145"/>
                  <a:gd name="T19" fmla="*/ 311 h 325"/>
                  <a:gd name="T20" fmla="*/ 95 w 145"/>
                  <a:gd name="T21" fmla="*/ 321 h 325"/>
                  <a:gd name="T22" fmla="*/ 73 w 145"/>
                  <a:gd name="T23" fmla="*/ 325 h 325"/>
                  <a:gd name="T24" fmla="*/ 50 w 145"/>
                  <a:gd name="T25" fmla="*/ 321 h 325"/>
                  <a:gd name="T26" fmla="*/ 30 w 145"/>
                  <a:gd name="T27" fmla="*/ 311 h 325"/>
                  <a:gd name="T28" fmla="*/ 14 w 145"/>
                  <a:gd name="T29" fmla="*/ 295 h 325"/>
                  <a:gd name="T30" fmla="*/ 4 w 145"/>
                  <a:gd name="T31" fmla="*/ 275 h 325"/>
                  <a:gd name="T32" fmla="*/ 0 w 145"/>
                  <a:gd name="T33" fmla="*/ 253 h 325"/>
                  <a:gd name="T34" fmla="*/ 0 w 145"/>
                  <a:gd name="T35" fmla="*/ 72 h 325"/>
                  <a:gd name="T36" fmla="*/ 4 w 145"/>
                  <a:gd name="T37" fmla="*/ 49 h 325"/>
                  <a:gd name="T38" fmla="*/ 14 w 145"/>
                  <a:gd name="T39" fmla="*/ 29 h 325"/>
                  <a:gd name="T40" fmla="*/ 30 w 145"/>
                  <a:gd name="T41" fmla="*/ 13 h 325"/>
                  <a:gd name="T42" fmla="*/ 50 w 145"/>
                  <a:gd name="T43" fmla="*/ 3 h 325"/>
                  <a:gd name="T44" fmla="*/ 73 w 145"/>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325">
                    <a:moveTo>
                      <a:pt x="73" y="0"/>
                    </a:moveTo>
                    <a:lnTo>
                      <a:pt x="95" y="3"/>
                    </a:lnTo>
                    <a:lnTo>
                      <a:pt x="115" y="13"/>
                    </a:lnTo>
                    <a:lnTo>
                      <a:pt x="131" y="29"/>
                    </a:lnTo>
                    <a:lnTo>
                      <a:pt x="141" y="49"/>
                    </a:lnTo>
                    <a:lnTo>
                      <a:pt x="145" y="72"/>
                    </a:lnTo>
                    <a:lnTo>
                      <a:pt x="145" y="253"/>
                    </a:lnTo>
                    <a:lnTo>
                      <a:pt x="141" y="275"/>
                    </a:lnTo>
                    <a:lnTo>
                      <a:pt x="131" y="295"/>
                    </a:lnTo>
                    <a:lnTo>
                      <a:pt x="115" y="311"/>
                    </a:lnTo>
                    <a:lnTo>
                      <a:pt x="95" y="321"/>
                    </a:lnTo>
                    <a:lnTo>
                      <a:pt x="73" y="325"/>
                    </a:lnTo>
                    <a:lnTo>
                      <a:pt x="50" y="321"/>
                    </a:lnTo>
                    <a:lnTo>
                      <a:pt x="30" y="311"/>
                    </a:lnTo>
                    <a:lnTo>
                      <a:pt x="14" y="295"/>
                    </a:lnTo>
                    <a:lnTo>
                      <a:pt x="4" y="275"/>
                    </a:lnTo>
                    <a:lnTo>
                      <a:pt x="0" y="253"/>
                    </a:lnTo>
                    <a:lnTo>
                      <a:pt x="0" y="72"/>
                    </a:lnTo>
                    <a:lnTo>
                      <a:pt x="4" y="49"/>
                    </a:lnTo>
                    <a:lnTo>
                      <a:pt x="14" y="29"/>
                    </a:lnTo>
                    <a:lnTo>
                      <a:pt x="30" y="13"/>
                    </a:lnTo>
                    <a:lnTo>
                      <a:pt x="50" y="3"/>
                    </a:lnTo>
                    <a:lnTo>
                      <a:pt x="73"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grpSp>
        <p:grpSp>
          <p:nvGrpSpPr>
            <p:cNvPr id="36" name="Группа 35"/>
            <p:cNvGrpSpPr/>
            <p:nvPr/>
          </p:nvGrpSpPr>
          <p:grpSpPr>
            <a:xfrm>
              <a:off x="5654157" y="2982281"/>
              <a:ext cx="923963" cy="693816"/>
              <a:chOff x="2859949" y="5795675"/>
              <a:chExt cx="568436" cy="426846"/>
            </a:xfrm>
          </p:grpSpPr>
          <p:sp>
            <p:nvSpPr>
              <p:cNvPr id="37" name="Freeform 510"/>
              <p:cNvSpPr>
                <a:spLocks noEditPoints="1"/>
              </p:cNvSpPr>
              <p:nvPr/>
            </p:nvSpPr>
            <p:spPr bwMode="auto">
              <a:xfrm>
                <a:off x="2859949" y="5877191"/>
                <a:ext cx="568436" cy="345330"/>
              </a:xfrm>
              <a:custGeom>
                <a:avLst/>
                <a:gdLst>
                  <a:gd name="T0" fmla="*/ 684 w 5753"/>
                  <a:gd name="T1" fmla="*/ 337 h 3495"/>
                  <a:gd name="T2" fmla="*/ 347 w 5753"/>
                  <a:gd name="T3" fmla="*/ 796 h 3495"/>
                  <a:gd name="T4" fmla="*/ 281 w 5753"/>
                  <a:gd name="T5" fmla="*/ 1500 h 3495"/>
                  <a:gd name="T6" fmla="*/ 229 w 5753"/>
                  <a:gd name="T7" fmla="*/ 2208 h 3495"/>
                  <a:gd name="T8" fmla="*/ 195 w 5753"/>
                  <a:gd name="T9" fmla="*/ 2643 h 3495"/>
                  <a:gd name="T10" fmla="*/ 272 w 5753"/>
                  <a:gd name="T11" fmla="*/ 2985 h 3495"/>
                  <a:gd name="T12" fmla="*/ 585 w 5753"/>
                  <a:gd name="T13" fmla="*/ 3282 h 3495"/>
                  <a:gd name="T14" fmla="*/ 948 w 5753"/>
                  <a:gd name="T15" fmla="*/ 3270 h 3495"/>
                  <a:gd name="T16" fmla="*/ 1176 w 5753"/>
                  <a:gd name="T17" fmla="*/ 3086 h 3495"/>
                  <a:gd name="T18" fmla="*/ 1611 w 5753"/>
                  <a:gd name="T19" fmla="*/ 2251 h 3495"/>
                  <a:gd name="T20" fmla="*/ 1868 w 5753"/>
                  <a:gd name="T21" fmla="*/ 2457 h 3495"/>
                  <a:gd name="T22" fmla="*/ 2281 w 5753"/>
                  <a:gd name="T23" fmla="*/ 2429 h 3495"/>
                  <a:gd name="T24" fmla="*/ 2529 w 5753"/>
                  <a:gd name="T25" fmla="*/ 2138 h 3495"/>
                  <a:gd name="T26" fmla="*/ 3156 w 5753"/>
                  <a:gd name="T27" fmla="*/ 2071 h 3495"/>
                  <a:gd name="T28" fmla="*/ 3302 w 5753"/>
                  <a:gd name="T29" fmla="*/ 2269 h 3495"/>
                  <a:gd name="T30" fmla="*/ 3723 w 5753"/>
                  <a:gd name="T31" fmla="*/ 2443 h 3495"/>
                  <a:gd name="T32" fmla="*/ 4069 w 5753"/>
                  <a:gd name="T33" fmla="*/ 2363 h 3495"/>
                  <a:gd name="T34" fmla="*/ 4233 w 5753"/>
                  <a:gd name="T35" fmla="*/ 2321 h 3495"/>
                  <a:gd name="T36" fmla="*/ 4674 w 5753"/>
                  <a:gd name="T37" fmla="*/ 3207 h 3495"/>
                  <a:gd name="T38" fmla="*/ 5118 w 5753"/>
                  <a:gd name="T39" fmla="*/ 3292 h 3495"/>
                  <a:gd name="T40" fmla="*/ 5486 w 5753"/>
                  <a:gd name="T41" fmla="*/ 3011 h 3495"/>
                  <a:gd name="T42" fmla="*/ 5554 w 5753"/>
                  <a:gd name="T43" fmla="*/ 2658 h 3495"/>
                  <a:gd name="T44" fmla="*/ 5519 w 5753"/>
                  <a:gd name="T45" fmla="*/ 2150 h 3495"/>
                  <a:gd name="T46" fmla="*/ 5465 w 5753"/>
                  <a:gd name="T47" fmla="*/ 1394 h 3495"/>
                  <a:gd name="T48" fmla="*/ 5425 w 5753"/>
                  <a:gd name="T49" fmla="*/ 838 h 3495"/>
                  <a:gd name="T50" fmla="*/ 5144 w 5753"/>
                  <a:gd name="T51" fmla="*/ 368 h 3495"/>
                  <a:gd name="T52" fmla="*/ 4568 w 5753"/>
                  <a:gd name="T53" fmla="*/ 193 h 3495"/>
                  <a:gd name="T54" fmla="*/ 4072 w 5753"/>
                  <a:gd name="T55" fmla="*/ 421 h 3495"/>
                  <a:gd name="T56" fmla="*/ 1766 w 5753"/>
                  <a:gd name="T57" fmla="*/ 504 h 3495"/>
                  <a:gd name="T58" fmla="*/ 1332 w 5753"/>
                  <a:gd name="T59" fmla="*/ 213 h 3495"/>
                  <a:gd name="T60" fmla="*/ 1538 w 5753"/>
                  <a:gd name="T61" fmla="*/ 83 h 3495"/>
                  <a:gd name="T62" fmla="*/ 4048 w 5753"/>
                  <a:gd name="T63" fmla="*/ 186 h 3495"/>
                  <a:gd name="T64" fmla="*/ 4674 w 5753"/>
                  <a:gd name="T65" fmla="*/ 3 h 3495"/>
                  <a:gd name="T66" fmla="*/ 5294 w 5753"/>
                  <a:gd name="T67" fmla="*/ 244 h 3495"/>
                  <a:gd name="T68" fmla="*/ 5612 w 5753"/>
                  <a:gd name="T69" fmla="*/ 786 h 3495"/>
                  <a:gd name="T70" fmla="*/ 5643 w 5753"/>
                  <a:gd name="T71" fmla="*/ 1161 h 3495"/>
                  <a:gd name="T72" fmla="*/ 5690 w 5753"/>
                  <a:gd name="T73" fmla="*/ 1825 h 3495"/>
                  <a:gd name="T74" fmla="*/ 5734 w 5753"/>
                  <a:gd name="T75" fmla="*/ 2442 h 3495"/>
                  <a:gd name="T76" fmla="*/ 5753 w 5753"/>
                  <a:gd name="T77" fmla="*/ 2732 h 3495"/>
                  <a:gd name="T78" fmla="*/ 5542 w 5753"/>
                  <a:gd name="T79" fmla="*/ 3264 h 3495"/>
                  <a:gd name="T80" fmla="*/ 5051 w 5753"/>
                  <a:gd name="T81" fmla="*/ 3492 h 3495"/>
                  <a:gd name="T82" fmla="*/ 4605 w 5753"/>
                  <a:gd name="T83" fmla="*/ 3392 h 3495"/>
                  <a:gd name="T84" fmla="*/ 4409 w 5753"/>
                  <a:gd name="T85" fmla="*/ 3184 h 3495"/>
                  <a:gd name="T86" fmla="*/ 3903 w 5753"/>
                  <a:gd name="T87" fmla="*/ 2627 h 3495"/>
                  <a:gd name="T88" fmla="*/ 3397 w 5753"/>
                  <a:gd name="T89" fmla="*/ 2567 h 3495"/>
                  <a:gd name="T90" fmla="*/ 2690 w 5753"/>
                  <a:gd name="T91" fmla="*/ 2262 h 3495"/>
                  <a:gd name="T92" fmla="*/ 2337 w 5753"/>
                  <a:gd name="T93" fmla="*/ 2620 h 3495"/>
                  <a:gd name="T94" fmla="*/ 1833 w 5753"/>
                  <a:gd name="T95" fmla="*/ 2655 h 3495"/>
                  <a:gd name="T96" fmla="*/ 1344 w 5753"/>
                  <a:gd name="T97" fmla="*/ 3184 h 3495"/>
                  <a:gd name="T98" fmla="*/ 1147 w 5753"/>
                  <a:gd name="T99" fmla="*/ 3394 h 3495"/>
                  <a:gd name="T100" fmla="*/ 702 w 5753"/>
                  <a:gd name="T101" fmla="*/ 3495 h 3495"/>
                  <a:gd name="T102" fmla="*/ 251 w 5753"/>
                  <a:gd name="T103" fmla="*/ 3285 h 3495"/>
                  <a:gd name="T104" fmla="*/ 14 w 5753"/>
                  <a:gd name="T105" fmla="*/ 2822 h 3495"/>
                  <a:gd name="T106" fmla="*/ 10 w 5753"/>
                  <a:gd name="T107" fmla="*/ 2513 h 3495"/>
                  <a:gd name="T108" fmla="*/ 52 w 5753"/>
                  <a:gd name="T109" fmla="*/ 1958 h 3495"/>
                  <a:gd name="T110" fmla="*/ 103 w 5753"/>
                  <a:gd name="T111" fmla="*/ 1290 h 3495"/>
                  <a:gd name="T112" fmla="*/ 159 w 5753"/>
                  <a:gd name="T113" fmla="*/ 758 h 3495"/>
                  <a:gd name="T114" fmla="*/ 529 w 5753"/>
                  <a:gd name="T115" fmla="*/ 209 h 3495"/>
                  <a:gd name="T116" fmla="*/ 1185 w 5753"/>
                  <a:gd name="T117" fmla="*/ 0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53" h="3495">
                    <a:moveTo>
                      <a:pt x="1185" y="193"/>
                    </a:moveTo>
                    <a:lnTo>
                      <a:pt x="1093" y="197"/>
                    </a:lnTo>
                    <a:lnTo>
                      <a:pt x="1002" y="211"/>
                    </a:lnTo>
                    <a:lnTo>
                      <a:pt x="916" y="230"/>
                    </a:lnTo>
                    <a:lnTo>
                      <a:pt x="834" y="258"/>
                    </a:lnTo>
                    <a:lnTo>
                      <a:pt x="758" y="295"/>
                    </a:lnTo>
                    <a:lnTo>
                      <a:pt x="684" y="337"/>
                    </a:lnTo>
                    <a:lnTo>
                      <a:pt x="618" y="386"/>
                    </a:lnTo>
                    <a:lnTo>
                      <a:pt x="555" y="440"/>
                    </a:lnTo>
                    <a:lnTo>
                      <a:pt x="499" y="501"/>
                    </a:lnTo>
                    <a:lnTo>
                      <a:pt x="450" y="567"/>
                    </a:lnTo>
                    <a:lnTo>
                      <a:pt x="408" y="639"/>
                    </a:lnTo>
                    <a:lnTo>
                      <a:pt x="374" y="716"/>
                    </a:lnTo>
                    <a:lnTo>
                      <a:pt x="347" y="796"/>
                    </a:lnTo>
                    <a:lnTo>
                      <a:pt x="328" y="880"/>
                    </a:lnTo>
                    <a:lnTo>
                      <a:pt x="321" y="978"/>
                    </a:lnTo>
                    <a:lnTo>
                      <a:pt x="314" y="1077"/>
                    </a:lnTo>
                    <a:lnTo>
                      <a:pt x="305" y="1180"/>
                    </a:lnTo>
                    <a:lnTo>
                      <a:pt x="298" y="1287"/>
                    </a:lnTo>
                    <a:lnTo>
                      <a:pt x="290" y="1394"/>
                    </a:lnTo>
                    <a:lnTo>
                      <a:pt x="281" y="1500"/>
                    </a:lnTo>
                    <a:lnTo>
                      <a:pt x="274" y="1608"/>
                    </a:lnTo>
                    <a:lnTo>
                      <a:pt x="265" y="1715"/>
                    </a:lnTo>
                    <a:lnTo>
                      <a:pt x="257" y="1820"/>
                    </a:lnTo>
                    <a:lnTo>
                      <a:pt x="250" y="1923"/>
                    </a:lnTo>
                    <a:lnTo>
                      <a:pt x="243" y="2022"/>
                    </a:lnTo>
                    <a:lnTo>
                      <a:pt x="234" y="2117"/>
                    </a:lnTo>
                    <a:lnTo>
                      <a:pt x="229" y="2208"/>
                    </a:lnTo>
                    <a:lnTo>
                      <a:pt x="222" y="2293"/>
                    </a:lnTo>
                    <a:lnTo>
                      <a:pt x="216" y="2372"/>
                    </a:lnTo>
                    <a:lnTo>
                      <a:pt x="209" y="2443"/>
                    </a:lnTo>
                    <a:lnTo>
                      <a:pt x="206" y="2506"/>
                    </a:lnTo>
                    <a:lnTo>
                      <a:pt x="201" y="2562"/>
                    </a:lnTo>
                    <a:lnTo>
                      <a:pt x="199" y="2608"/>
                    </a:lnTo>
                    <a:lnTo>
                      <a:pt x="195" y="2643"/>
                    </a:lnTo>
                    <a:lnTo>
                      <a:pt x="194" y="2669"/>
                    </a:lnTo>
                    <a:lnTo>
                      <a:pt x="194" y="2681"/>
                    </a:lnTo>
                    <a:lnTo>
                      <a:pt x="197" y="2742"/>
                    </a:lnTo>
                    <a:lnTo>
                      <a:pt x="206" y="2803"/>
                    </a:lnTo>
                    <a:lnTo>
                      <a:pt x="223" y="2864"/>
                    </a:lnTo>
                    <a:lnTo>
                      <a:pt x="244" y="2926"/>
                    </a:lnTo>
                    <a:lnTo>
                      <a:pt x="272" y="2985"/>
                    </a:lnTo>
                    <a:lnTo>
                      <a:pt x="305" y="3043"/>
                    </a:lnTo>
                    <a:lnTo>
                      <a:pt x="342" y="3097"/>
                    </a:lnTo>
                    <a:lnTo>
                      <a:pt x="384" y="3146"/>
                    </a:lnTo>
                    <a:lnTo>
                      <a:pt x="428" y="3189"/>
                    </a:lnTo>
                    <a:lnTo>
                      <a:pt x="477" y="3228"/>
                    </a:lnTo>
                    <a:lnTo>
                      <a:pt x="529" y="3259"/>
                    </a:lnTo>
                    <a:lnTo>
                      <a:pt x="585" y="3282"/>
                    </a:lnTo>
                    <a:lnTo>
                      <a:pt x="642" y="3296"/>
                    </a:lnTo>
                    <a:lnTo>
                      <a:pt x="702" y="3301"/>
                    </a:lnTo>
                    <a:lnTo>
                      <a:pt x="749" y="3301"/>
                    </a:lnTo>
                    <a:lnTo>
                      <a:pt x="798" y="3298"/>
                    </a:lnTo>
                    <a:lnTo>
                      <a:pt x="848" y="3291"/>
                    </a:lnTo>
                    <a:lnTo>
                      <a:pt x="899" y="3282"/>
                    </a:lnTo>
                    <a:lnTo>
                      <a:pt x="948" y="3270"/>
                    </a:lnTo>
                    <a:lnTo>
                      <a:pt x="995" y="3252"/>
                    </a:lnTo>
                    <a:lnTo>
                      <a:pt x="1040" y="3231"/>
                    </a:lnTo>
                    <a:lnTo>
                      <a:pt x="1080" y="3205"/>
                    </a:lnTo>
                    <a:lnTo>
                      <a:pt x="1117" y="3174"/>
                    </a:lnTo>
                    <a:lnTo>
                      <a:pt x="1149" y="3135"/>
                    </a:lnTo>
                    <a:lnTo>
                      <a:pt x="1173" y="3091"/>
                    </a:lnTo>
                    <a:lnTo>
                      <a:pt x="1176" y="3086"/>
                    </a:lnTo>
                    <a:lnTo>
                      <a:pt x="1489" y="2307"/>
                    </a:lnTo>
                    <a:lnTo>
                      <a:pt x="1501" y="2284"/>
                    </a:lnTo>
                    <a:lnTo>
                      <a:pt x="1519" y="2267"/>
                    </a:lnTo>
                    <a:lnTo>
                      <a:pt x="1539" y="2255"/>
                    </a:lnTo>
                    <a:lnTo>
                      <a:pt x="1562" y="2248"/>
                    </a:lnTo>
                    <a:lnTo>
                      <a:pt x="1588" y="2246"/>
                    </a:lnTo>
                    <a:lnTo>
                      <a:pt x="1611" y="2251"/>
                    </a:lnTo>
                    <a:lnTo>
                      <a:pt x="1634" y="2262"/>
                    </a:lnTo>
                    <a:lnTo>
                      <a:pt x="1651" y="2279"/>
                    </a:lnTo>
                    <a:lnTo>
                      <a:pt x="1688" y="2318"/>
                    </a:lnTo>
                    <a:lnTo>
                      <a:pt x="1728" y="2356"/>
                    </a:lnTo>
                    <a:lnTo>
                      <a:pt x="1772" y="2394"/>
                    </a:lnTo>
                    <a:lnTo>
                      <a:pt x="1819" y="2428"/>
                    </a:lnTo>
                    <a:lnTo>
                      <a:pt x="1868" y="2457"/>
                    </a:lnTo>
                    <a:lnTo>
                      <a:pt x="1920" y="2482"/>
                    </a:lnTo>
                    <a:lnTo>
                      <a:pt x="1974" y="2496"/>
                    </a:lnTo>
                    <a:lnTo>
                      <a:pt x="2030" y="2501"/>
                    </a:lnTo>
                    <a:lnTo>
                      <a:pt x="2098" y="2496"/>
                    </a:lnTo>
                    <a:lnTo>
                      <a:pt x="2163" y="2482"/>
                    </a:lnTo>
                    <a:lnTo>
                      <a:pt x="2224" y="2459"/>
                    </a:lnTo>
                    <a:lnTo>
                      <a:pt x="2281" y="2429"/>
                    </a:lnTo>
                    <a:lnTo>
                      <a:pt x="2334" y="2394"/>
                    </a:lnTo>
                    <a:lnTo>
                      <a:pt x="2383" y="2356"/>
                    </a:lnTo>
                    <a:lnTo>
                      <a:pt x="2424" y="2312"/>
                    </a:lnTo>
                    <a:lnTo>
                      <a:pt x="2461" y="2269"/>
                    </a:lnTo>
                    <a:lnTo>
                      <a:pt x="2491" y="2223"/>
                    </a:lnTo>
                    <a:lnTo>
                      <a:pt x="2513" y="2180"/>
                    </a:lnTo>
                    <a:lnTo>
                      <a:pt x="2529" y="2138"/>
                    </a:lnTo>
                    <a:lnTo>
                      <a:pt x="2540" y="2115"/>
                    </a:lnTo>
                    <a:lnTo>
                      <a:pt x="2555" y="2096"/>
                    </a:lnTo>
                    <a:lnTo>
                      <a:pt x="2575" y="2080"/>
                    </a:lnTo>
                    <a:lnTo>
                      <a:pt x="2597" y="2071"/>
                    </a:lnTo>
                    <a:lnTo>
                      <a:pt x="2622" y="2068"/>
                    </a:lnTo>
                    <a:lnTo>
                      <a:pt x="3130" y="2068"/>
                    </a:lnTo>
                    <a:lnTo>
                      <a:pt x="3156" y="2071"/>
                    </a:lnTo>
                    <a:lnTo>
                      <a:pt x="3178" y="2080"/>
                    </a:lnTo>
                    <a:lnTo>
                      <a:pt x="3198" y="2096"/>
                    </a:lnTo>
                    <a:lnTo>
                      <a:pt x="3213" y="2115"/>
                    </a:lnTo>
                    <a:lnTo>
                      <a:pt x="3224" y="2138"/>
                    </a:lnTo>
                    <a:lnTo>
                      <a:pt x="3241" y="2181"/>
                    </a:lnTo>
                    <a:lnTo>
                      <a:pt x="3267" y="2227"/>
                    </a:lnTo>
                    <a:lnTo>
                      <a:pt x="3302" y="2269"/>
                    </a:lnTo>
                    <a:lnTo>
                      <a:pt x="3344" y="2309"/>
                    </a:lnTo>
                    <a:lnTo>
                      <a:pt x="3393" y="2346"/>
                    </a:lnTo>
                    <a:lnTo>
                      <a:pt x="3449" y="2377"/>
                    </a:lnTo>
                    <a:lnTo>
                      <a:pt x="3510" y="2405"/>
                    </a:lnTo>
                    <a:lnTo>
                      <a:pt x="3576" y="2426"/>
                    </a:lnTo>
                    <a:lnTo>
                      <a:pt x="3648" y="2438"/>
                    </a:lnTo>
                    <a:lnTo>
                      <a:pt x="3723" y="2443"/>
                    </a:lnTo>
                    <a:lnTo>
                      <a:pt x="3786" y="2442"/>
                    </a:lnTo>
                    <a:lnTo>
                      <a:pt x="3843" y="2438"/>
                    </a:lnTo>
                    <a:lnTo>
                      <a:pt x="3898" y="2433"/>
                    </a:lnTo>
                    <a:lnTo>
                      <a:pt x="3946" y="2422"/>
                    </a:lnTo>
                    <a:lnTo>
                      <a:pt x="3992" y="2408"/>
                    </a:lnTo>
                    <a:lnTo>
                      <a:pt x="4032" y="2389"/>
                    </a:lnTo>
                    <a:lnTo>
                      <a:pt x="4069" y="2363"/>
                    </a:lnTo>
                    <a:lnTo>
                      <a:pt x="4100" y="2333"/>
                    </a:lnTo>
                    <a:lnTo>
                      <a:pt x="4119" y="2316"/>
                    </a:lnTo>
                    <a:lnTo>
                      <a:pt x="4142" y="2305"/>
                    </a:lnTo>
                    <a:lnTo>
                      <a:pt x="4165" y="2300"/>
                    </a:lnTo>
                    <a:lnTo>
                      <a:pt x="4189" y="2302"/>
                    </a:lnTo>
                    <a:lnTo>
                      <a:pt x="4212" y="2309"/>
                    </a:lnTo>
                    <a:lnTo>
                      <a:pt x="4233" y="2321"/>
                    </a:lnTo>
                    <a:lnTo>
                      <a:pt x="4250" y="2337"/>
                    </a:lnTo>
                    <a:lnTo>
                      <a:pt x="4262" y="2358"/>
                    </a:lnTo>
                    <a:lnTo>
                      <a:pt x="4575" y="3084"/>
                    </a:lnTo>
                    <a:lnTo>
                      <a:pt x="4580" y="3091"/>
                    </a:lnTo>
                    <a:lnTo>
                      <a:pt x="4605" y="3135"/>
                    </a:lnTo>
                    <a:lnTo>
                      <a:pt x="4636" y="3174"/>
                    </a:lnTo>
                    <a:lnTo>
                      <a:pt x="4674" y="3207"/>
                    </a:lnTo>
                    <a:lnTo>
                      <a:pt x="4720" y="3235"/>
                    </a:lnTo>
                    <a:lnTo>
                      <a:pt x="4772" y="3257"/>
                    </a:lnTo>
                    <a:lnTo>
                      <a:pt x="4831" y="3275"/>
                    </a:lnTo>
                    <a:lnTo>
                      <a:pt x="4898" y="3289"/>
                    </a:lnTo>
                    <a:lnTo>
                      <a:pt x="4971" y="3296"/>
                    </a:lnTo>
                    <a:lnTo>
                      <a:pt x="5051" y="3298"/>
                    </a:lnTo>
                    <a:lnTo>
                      <a:pt x="5118" y="3292"/>
                    </a:lnTo>
                    <a:lnTo>
                      <a:pt x="5182" y="3277"/>
                    </a:lnTo>
                    <a:lnTo>
                      <a:pt x="5243" y="3252"/>
                    </a:lnTo>
                    <a:lnTo>
                      <a:pt x="5301" y="3217"/>
                    </a:lnTo>
                    <a:lnTo>
                      <a:pt x="5355" y="3175"/>
                    </a:lnTo>
                    <a:lnTo>
                      <a:pt x="5406" y="3126"/>
                    </a:lnTo>
                    <a:lnTo>
                      <a:pt x="5449" y="3071"/>
                    </a:lnTo>
                    <a:lnTo>
                      <a:pt x="5486" y="3011"/>
                    </a:lnTo>
                    <a:lnTo>
                      <a:pt x="5517" y="2945"/>
                    </a:lnTo>
                    <a:lnTo>
                      <a:pt x="5540" y="2877"/>
                    </a:lnTo>
                    <a:lnTo>
                      <a:pt x="5554" y="2805"/>
                    </a:lnTo>
                    <a:lnTo>
                      <a:pt x="5559" y="2732"/>
                    </a:lnTo>
                    <a:lnTo>
                      <a:pt x="5559" y="2719"/>
                    </a:lnTo>
                    <a:lnTo>
                      <a:pt x="5558" y="2693"/>
                    </a:lnTo>
                    <a:lnTo>
                      <a:pt x="5554" y="2658"/>
                    </a:lnTo>
                    <a:lnTo>
                      <a:pt x="5552" y="2611"/>
                    </a:lnTo>
                    <a:lnTo>
                      <a:pt x="5547" y="2553"/>
                    </a:lnTo>
                    <a:lnTo>
                      <a:pt x="5544" y="2487"/>
                    </a:lnTo>
                    <a:lnTo>
                      <a:pt x="5538" y="2414"/>
                    </a:lnTo>
                    <a:lnTo>
                      <a:pt x="5533" y="2332"/>
                    </a:lnTo>
                    <a:lnTo>
                      <a:pt x="5526" y="2244"/>
                    </a:lnTo>
                    <a:lnTo>
                      <a:pt x="5519" y="2150"/>
                    </a:lnTo>
                    <a:lnTo>
                      <a:pt x="5512" y="2050"/>
                    </a:lnTo>
                    <a:lnTo>
                      <a:pt x="5505" y="1947"/>
                    </a:lnTo>
                    <a:lnTo>
                      <a:pt x="5498" y="1841"/>
                    </a:lnTo>
                    <a:lnTo>
                      <a:pt x="5489" y="1731"/>
                    </a:lnTo>
                    <a:lnTo>
                      <a:pt x="5482" y="1619"/>
                    </a:lnTo>
                    <a:lnTo>
                      <a:pt x="5474" y="1507"/>
                    </a:lnTo>
                    <a:lnTo>
                      <a:pt x="5465" y="1394"/>
                    </a:lnTo>
                    <a:lnTo>
                      <a:pt x="5458" y="1282"/>
                    </a:lnTo>
                    <a:lnTo>
                      <a:pt x="5449" y="1170"/>
                    </a:lnTo>
                    <a:lnTo>
                      <a:pt x="5442" y="1060"/>
                    </a:lnTo>
                    <a:lnTo>
                      <a:pt x="5434" y="953"/>
                    </a:lnTo>
                    <a:lnTo>
                      <a:pt x="5427" y="852"/>
                    </a:lnTo>
                    <a:lnTo>
                      <a:pt x="5425" y="845"/>
                    </a:lnTo>
                    <a:lnTo>
                      <a:pt x="5425" y="838"/>
                    </a:lnTo>
                    <a:lnTo>
                      <a:pt x="5406" y="756"/>
                    </a:lnTo>
                    <a:lnTo>
                      <a:pt x="5381" y="679"/>
                    </a:lnTo>
                    <a:lnTo>
                      <a:pt x="5346" y="607"/>
                    </a:lnTo>
                    <a:lnTo>
                      <a:pt x="5306" y="539"/>
                    </a:lnTo>
                    <a:lnTo>
                      <a:pt x="5259" y="476"/>
                    </a:lnTo>
                    <a:lnTo>
                      <a:pt x="5203" y="421"/>
                    </a:lnTo>
                    <a:lnTo>
                      <a:pt x="5144" y="368"/>
                    </a:lnTo>
                    <a:lnTo>
                      <a:pt x="5076" y="324"/>
                    </a:lnTo>
                    <a:lnTo>
                      <a:pt x="5004" y="284"/>
                    </a:lnTo>
                    <a:lnTo>
                      <a:pt x="4926" y="253"/>
                    </a:lnTo>
                    <a:lnTo>
                      <a:pt x="4844" y="227"/>
                    </a:lnTo>
                    <a:lnTo>
                      <a:pt x="4756" y="209"/>
                    </a:lnTo>
                    <a:lnTo>
                      <a:pt x="4664" y="197"/>
                    </a:lnTo>
                    <a:lnTo>
                      <a:pt x="4568" y="193"/>
                    </a:lnTo>
                    <a:lnTo>
                      <a:pt x="4495" y="199"/>
                    </a:lnTo>
                    <a:lnTo>
                      <a:pt x="4421" y="213"/>
                    </a:lnTo>
                    <a:lnTo>
                      <a:pt x="4350" y="237"/>
                    </a:lnTo>
                    <a:lnTo>
                      <a:pt x="4276" y="269"/>
                    </a:lnTo>
                    <a:lnTo>
                      <a:pt x="4207" y="310"/>
                    </a:lnTo>
                    <a:lnTo>
                      <a:pt x="4138" y="361"/>
                    </a:lnTo>
                    <a:lnTo>
                      <a:pt x="4072" y="421"/>
                    </a:lnTo>
                    <a:lnTo>
                      <a:pt x="4008" y="487"/>
                    </a:lnTo>
                    <a:lnTo>
                      <a:pt x="3987" y="504"/>
                    </a:lnTo>
                    <a:lnTo>
                      <a:pt x="3962" y="517"/>
                    </a:lnTo>
                    <a:lnTo>
                      <a:pt x="3934" y="520"/>
                    </a:lnTo>
                    <a:lnTo>
                      <a:pt x="1817" y="520"/>
                    </a:lnTo>
                    <a:lnTo>
                      <a:pt x="1791" y="517"/>
                    </a:lnTo>
                    <a:lnTo>
                      <a:pt x="1766" y="504"/>
                    </a:lnTo>
                    <a:lnTo>
                      <a:pt x="1745" y="487"/>
                    </a:lnTo>
                    <a:lnTo>
                      <a:pt x="1681" y="421"/>
                    </a:lnTo>
                    <a:lnTo>
                      <a:pt x="1615" y="361"/>
                    </a:lnTo>
                    <a:lnTo>
                      <a:pt x="1546" y="310"/>
                    </a:lnTo>
                    <a:lnTo>
                      <a:pt x="1475" y="269"/>
                    </a:lnTo>
                    <a:lnTo>
                      <a:pt x="1403" y="237"/>
                    </a:lnTo>
                    <a:lnTo>
                      <a:pt x="1332" y="213"/>
                    </a:lnTo>
                    <a:lnTo>
                      <a:pt x="1258" y="199"/>
                    </a:lnTo>
                    <a:lnTo>
                      <a:pt x="1185" y="193"/>
                    </a:lnTo>
                    <a:close/>
                    <a:moveTo>
                      <a:pt x="1185" y="0"/>
                    </a:moveTo>
                    <a:lnTo>
                      <a:pt x="1274" y="5"/>
                    </a:lnTo>
                    <a:lnTo>
                      <a:pt x="1363" y="20"/>
                    </a:lnTo>
                    <a:lnTo>
                      <a:pt x="1450" y="47"/>
                    </a:lnTo>
                    <a:lnTo>
                      <a:pt x="1538" y="83"/>
                    </a:lnTo>
                    <a:lnTo>
                      <a:pt x="1623" y="131"/>
                    </a:lnTo>
                    <a:lnTo>
                      <a:pt x="1705" y="186"/>
                    </a:lnTo>
                    <a:lnTo>
                      <a:pt x="1784" y="251"/>
                    </a:lnTo>
                    <a:lnTo>
                      <a:pt x="1861" y="326"/>
                    </a:lnTo>
                    <a:lnTo>
                      <a:pt x="3892" y="326"/>
                    </a:lnTo>
                    <a:lnTo>
                      <a:pt x="3969" y="251"/>
                    </a:lnTo>
                    <a:lnTo>
                      <a:pt x="4048" y="186"/>
                    </a:lnTo>
                    <a:lnTo>
                      <a:pt x="4130" y="131"/>
                    </a:lnTo>
                    <a:lnTo>
                      <a:pt x="4215" y="83"/>
                    </a:lnTo>
                    <a:lnTo>
                      <a:pt x="4301" y="47"/>
                    </a:lnTo>
                    <a:lnTo>
                      <a:pt x="4390" y="20"/>
                    </a:lnTo>
                    <a:lnTo>
                      <a:pt x="4479" y="5"/>
                    </a:lnTo>
                    <a:lnTo>
                      <a:pt x="4568" y="0"/>
                    </a:lnTo>
                    <a:lnTo>
                      <a:pt x="4674" y="3"/>
                    </a:lnTo>
                    <a:lnTo>
                      <a:pt x="4777" y="17"/>
                    </a:lnTo>
                    <a:lnTo>
                      <a:pt x="4875" y="36"/>
                    </a:lnTo>
                    <a:lnTo>
                      <a:pt x="4969" y="64"/>
                    </a:lnTo>
                    <a:lnTo>
                      <a:pt x="5058" y="99"/>
                    </a:lnTo>
                    <a:lnTo>
                      <a:pt x="5142" y="141"/>
                    </a:lnTo>
                    <a:lnTo>
                      <a:pt x="5221" y="190"/>
                    </a:lnTo>
                    <a:lnTo>
                      <a:pt x="5294" y="244"/>
                    </a:lnTo>
                    <a:lnTo>
                      <a:pt x="5360" y="305"/>
                    </a:lnTo>
                    <a:lnTo>
                      <a:pt x="5421" y="372"/>
                    </a:lnTo>
                    <a:lnTo>
                      <a:pt x="5474" y="445"/>
                    </a:lnTo>
                    <a:lnTo>
                      <a:pt x="5521" y="522"/>
                    </a:lnTo>
                    <a:lnTo>
                      <a:pt x="5559" y="606"/>
                    </a:lnTo>
                    <a:lnTo>
                      <a:pt x="5589" y="693"/>
                    </a:lnTo>
                    <a:lnTo>
                      <a:pt x="5612" y="786"/>
                    </a:lnTo>
                    <a:lnTo>
                      <a:pt x="5615" y="800"/>
                    </a:lnTo>
                    <a:lnTo>
                      <a:pt x="5619" y="815"/>
                    </a:lnTo>
                    <a:lnTo>
                      <a:pt x="5622" y="869"/>
                    </a:lnTo>
                    <a:lnTo>
                      <a:pt x="5627" y="932"/>
                    </a:lnTo>
                    <a:lnTo>
                      <a:pt x="5633" y="1002"/>
                    </a:lnTo>
                    <a:lnTo>
                      <a:pt x="5638" y="1079"/>
                    </a:lnTo>
                    <a:lnTo>
                      <a:pt x="5643" y="1161"/>
                    </a:lnTo>
                    <a:lnTo>
                      <a:pt x="5650" y="1249"/>
                    </a:lnTo>
                    <a:lnTo>
                      <a:pt x="5655" y="1339"/>
                    </a:lnTo>
                    <a:lnTo>
                      <a:pt x="5662" y="1434"/>
                    </a:lnTo>
                    <a:lnTo>
                      <a:pt x="5669" y="1530"/>
                    </a:lnTo>
                    <a:lnTo>
                      <a:pt x="5676" y="1628"/>
                    </a:lnTo>
                    <a:lnTo>
                      <a:pt x="5683" y="1727"/>
                    </a:lnTo>
                    <a:lnTo>
                      <a:pt x="5690" y="1825"/>
                    </a:lnTo>
                    <a:lnTo>
                      <a:pt x="5697" y="1923"/>
                    </a:lnTo>
                    <a:lnTo>
                      <a:pt x="5704" y="2019"/>
                    </a:lnTo>
                    <a:lnTo>
                      <a:pt x="5711" y="2111"/>
                    </a:lnTo>
                    <a:lnTo>
                      <a:pt x="5716" y="2201"/>
                    </a:lnTo>
                    <a:lnTo>
                      <a:pt x="5723" y="2286"/>
                    </a:lnTo>
                    <a:lnTo>
                      <a:pt x="5729" y="2368"/>
                    </a:lnTo>
                    <a:lnTo>
                      <a:pt x="5734" y="2442"/>
                    </a:lnTo>
                    <a:lnTo>
                      <a:pt x="5739" y="2510"/>
                    </a:lnTo>
                    <a:lnTo>
                      <a:pt x="5743" y="2571"/>
                    </a:lnTo>
                    <a:lnTo>
                      <a:pt x="5746" y="2623"/>
                    </a:lnTo>
                    <a:lnTo>
                      <a:pt x="5750" y="2665"/>
                    </a:lnTo>
                    <a:lnTo>
                      <a:pt x="5751" y="2698"/>
                    </a:lnTo>
                    <a:lnTo>
                      <a:pt x="5753" y="2721"/>
                    </a:lnTo>
                    <a:lnTo>
                      <a:pt x="5753" y="2732"/>
                    </a:lnTo>
                    <a:lnTo>
                      <a:pt x="5748" y="2817"/>
                    </a:lnTo>
                    <a:lnTo>
                      <a:pt x="5734" y="2901"/>
                    </a:lnTo>
                    <a:lnTo>
                      <a:pt x="5711" y="2981"/>
                    </a:lnTo>
                    <a:lnTo>
                      <a:pt x="5680" y="3060"/>
                    </a:lnTo>
                    <a:lnTo>
                      <a:pt x="5640" y="3133"/>
                    </a:lnTo>
                    <a:lnTo>
                      <a:pt x="5594" y="3202"/>
                    </a:lnTo>
                    <a:lnTo>
                      <a:pt x="5542" y="3264"/>
                    </a:lnTo>
                    <a:lnTo>
                      <a:pt x="5484" y="3320"/>
                    </a:lnTo>
                    <a:lnTo>
                      <a:pt x="5421" y="3369"/>
                    </a:lnTo>
                    <a:lnTo>
                      <a:pt x="5353" y="3411"/>
                    </a:lnTo>
                    <a:lnTo>
                      <a:pt x="5283" y="3446"/>
                    </a:lnTo>
                    <a:lnTo>
                      <a:pt x="5208" y="3471"/>
                    </a:lnTo>
                    <a:lnTo>
                      <a:pt x="5132" y="3486"/>
                    </a:lnTo>
                    <a:lnTo>
                      <a:pt x="5051" y="3492"/>
                    </a:lnTo>
                    <a:lnTo>
                      <a:pt x="4969" y="3490"/>
                    </a:lnTo>
                    <a:lnTo>
                      <a:pt x="4893" y="3483"/>
                    </a:lnTo>
                    <a:lnTo>
                      <a:pt x="4823" y="3471"/>
                    </a:lnTo>
                    <a:lnTo>
                      <a:pt x="4760" y="3457"/>
                    </a:lnTo>
                    <a:lnTo>
                      <a:pt x="4702" y="3437"/>
                    </a:lnTo>
                    <a:lnTo>
                      <a:pt x="4652" y="3416"/>
                    </a:lnTo>
                    <a:lnTo>
                      <a:pt x="4605" y="3392"/>
                    </a:lnTo>
                    <a:lnTo>
                      <a:pt x="4564" y="3366"/>
                    </a:lnTo>
                    <a:lnTo>
                      <a:pt x="4528" y="3338"/>
                    </a:lnTo>
                    <a:lnTo>
                      <a:pt x="4496" y="3308"/>
                    </a:lnTo>
                    <a:lnTo>
                      <a:pt x="4468" y="3277"/>
                    </a:lnTo>
                    <a:lnTo>
                      <a:pt x="4446" y="3245"/>
                    </a:lnTo>
                    <a:lnTo>
                      <a:pt x="4426" y="3216"/>
                    </a:lnTo>
                    <a:lnTo>
                      <a:pt x="4409" y="3184"/>
                    </a:lnTo>
                    <a:lnTo>
                      <a:pt x="4406" y="3177"/>
                    </a:lnTo>
                    <a:lnTo>
                      <a:pt x="4402" y="3170"/>
                    </a:lnTo>
                    <a:lnTo>
                      <a:pt x="4135" y="2553"/>
                    </a:lnTo>
                    <a:lnTo>
                      <a:pt x="4079" y="2581"/>
                    </a:lnTo>
                    <a:lnTo>
                      <a:pt x="4022" y="2602"/>
                    </a:lnTo>
                    <a:lnTo>
                      <a:pt x="3962" y="2618"/>
                    </a:lnTo>
                    <a:lnTo>
                      <a:pt x="3903" y="2627"/>
                    </a:lnTo>
                    <a:lnTo>
                      <a:pt x="3842" y="2634"/>
                    </a:lnTo>
                    <a:lnTo>
                      <a:pt x="3781" y="2636"/>
                    </a:lnTo>
                    <a:lnTo>
                      <a:pt x="3723" y="2637"/>
                    </a:lnTo>
                    <a:lnTo>
                      <a:pt x="3638" y="2632"/>
                    </a:lnTo>
                    <a:lnTo>
                      <a:pt x="3554" y="2618"/>
                    </a:lnTo>
                    <a:lnTo>
                      <a:pt x="3473" y="2597"/>
                    </a:lnTo>
                    <a:lnTo>
                      <a:pt x="3397" y="2567"/>
                    </a:lnTo>
                    <a:lnTo>
                      <a:pt x="3323" y="2531"/>
                    </a:lnTo>
                    <a:lnTo>
                      <a:pt x="3257" y="2487"/>
                    </a:lnTo>
                    <a:lnTo>
                      <a:pt x="3198" y="2438"/>
                    </a:lnTo>
                    <a:lnTo>
                      <a:pt x="3144" y="2384"/>
                    </a:lnTo>
                    <a:lnTo>
                      <a:pt x="3100" y="2325"/>
                    </a:lnTo>
                    <a:lnTo>
                      <a:pt x="3063" y="2262"/>
                    </a:lnTo>
                    <a:lnTo>
                      <a:pt x="2690" y="2262"/>
                    </a:lnTo>
                    <a:lnTo>
                      <a:pt x="2658" y="2321"/>
                    </a:lnTo>
                    <a:lnTo>
                      <a:pt x="2620" y="2380"/>
                    </a:lnTo>
                    <a:lnTo>
                      <a:pt x="2575" y="2436"/>
                    </a:lnTo>
                    <a:lnTo>
                      <a:pt x="2524" y="2489"/>
                    </a:lnTo>
                    <a:lnTo>
                      <a:pt x="2466" y="2538"/>
                    </a:lnTo>
                    <a:lnTo>
                      <a:pt x="2403" y="2583"/>
                    </a:lnTo>
                    <a:lnTo>
                      <a:pt x="2337" y="2620"/>
                    </a:lnTo>
                    <a:lnTo>
                      <a:pt x="2266" y="2651"/>
                    </a:lnTo>
                    <a:lnTo>
                      <a:pt x="2191" y="2676"/>
                    </a:lnTo>
                    <a:lnTo>
                      <a:pt x="2112" y="2690"/>
                    </a:lnTo>
                    <a:lnTo>
                      <a:pt x="2030" y="2695"/>
                    </a:lnTo>
                    <a:lnTo>
                      <a:pt x="1962" y="2690"/>
                    </a:lnTo>
                    <a:lnTo>
                      <a:pt x="1896" y="2676"/>
                    </a:lnTo>
                    <a:lnTo>
                      <a:pt x="1833" y="2655"/>
                    </a:lnTo>
                    <a:lnTo>
                      <a:pt x="1773" y="2627"/>
                    </a:lnTo>
                    <a:lnTo>
                      <a:pt x="1718" y="2592"/>
                    </a:lnTo>
                    <a:lnTo>
                      <a:pt x="1663" y="2555"/>
                    </a:lnTo>
                    <a:lnTo>
                      <a:pt x="1615" y="2515"/>
                    </a:lnTo>
                    <a:lnTo>
                      <a:pt x="1351" y="3168"/>
                    </a:lnTo>
                    <a:lnTo>
                      <a:pt x="1347" y="3177"/>
                    </a:lnTo>
                    <a:lnTo>
                      <a:pt x="1344" y="3184"/>
                    </a:lnTo>
                    <a:lnTo>
                      <a:pt x="1327" y="3216"/>
                    </a:lnTo>
                    <a:lnTo>
                      <a:pt x="1307" y="3247"/>
                    </a:lnTo>
                    <a:lnTo>
                      <a:pt x="1283" y="3278"/>
                    </a:lnTo>
                    <a:lnTo>
                      <a:pt x="1255" y="3308"/>
                    </a:lnTo>
                    <a:lnTo>
                      <a:pt x="1224" y="3340"/>
                    </a:lnTo>
                    <a:lnTo>
                      <a:pt x="1187" y="3367"/>
                    </a:lnTo>
                    <a:lnTo>
                      <a:pt x="1147" y="3394"/>
                    </a:lnTo>
                    <a:lnTo>
                      <a:pt x="1101" y="3418"/>
                    </a:lnTo>
                    <a:lnTo>
                      <a:pt x="1049" y="3439"/>
                    </a:lnTo>
                    <a:lnTo>
                      <a:pt x="991" y="3458"/>
                    </a:lnTo>
                    <a:lnTo>
                      <a:pt x="929" y="3474"/>
                    </a:lnTo>
                    <a:lnTo>
                      <a:pt x="859" y="3485"/>
                    </a:lnTo>
                    <a:lnTo>
                      <a:pt x="784" y="3493"/>
                    </a:lnTo>
                    <a:lnTo>
                      <a:pt x="702" y="3495"/>
                    </a:lnTo>
                    <a:lnTo>
                      <a:pt x="628" y="3490"/>
                    </a:lnTo>
                    <a:lnTo>
                      <a:pt x="557" y="3476"/>
                    </a:lnTo>
                    <a:lnTo>
                      <a:pt x="490" y="3451"/>
                    </a:lnTo>
                    <a:lnTo>
                      <a:pt x="424" y="3420"/>
                    </a:lnTo>
                    <a:lnTo>
                      <a:pt x="363" y="3381"/>
                    </a:lnTo>
                    <a:lnTo>
                      <a:pt x="305" y="3336"/>
                    </a:lnTo>
                    <a:lnTo>
                      <a:pt x="251" y="3285"/>
                    </a:lnTo>
                    <a:lnTo>
                      <a:pt x="202" y="3228"/>
                    </a:lnTo>
                    <a:lnTo>
                      <a:pt x="157" y="3168"/>
                    </a:lnTo>
                    <a:lnTo>
                      <a:pt x="117" y="3104"/>
                    </a:lnTo>
                    <a:lnTo>
                      <a:pt x="84" y="3036"/>
                    </a:lnTo>
                    <a:lnTo>
                      <a:pt x="54" y="2966"/>
                    </a:lnTo>
                    <a:lnTo>
                      <a:pt x="31" y="2894"/>
                    </a:lnTo>
                    <a:lnTo>
                      <a:pt x="14" y="2822"/>
                    </a:lnTo>
                    <a:lnTo>
                      <a:pt x="3" y="2751"/>
                    </a:lnTo>
                    <a:lnTo>
                      <a:pt x="0" y="2679"/>
                    </a:lnTo>
                    <a:lnTo>
                      <a:pt x="0" y="2669"/>
                    </a:lnTo>
                    <a:lnTo>
                      <a:pt x="2" y="2644"/>
                    </a:lnTo>
                    <a:lnTo>
                      <a:pt x="3" y="2611"/>
                    </a:lnTo>
                    <a:lnTo>
                      <a:pt x="7" y="2567"/>
                    </a:lnTo>
                    <a:lnTo>
                      <a:pt x="10" y="2513"/>
                    </a:lnTo>
                    <a:lnTo>
                      <a:pt x="16" y="2452"/>
                    </a:lnTo>
                    <a:lnTo>
                      <a:pt x="21" y="2384"/>
                    </a:lnTo>
                    <a:lnTo>
                      <a:pt x="26" y="2307"/>
                    </a:lnTo>
                    <a:lnTo>
                      <a:pt x="33" y="2227"/>
                    </a:lnTo>
                    <a:lnTo>
                      <a:pt x="38" y="2141"/>
                    </a:lnTo>
                    <a:lnTo>
                      <a:pt x="45" y="2050"/>
                    </a:lnTo>
                    <a:lnTo>
                      <a:pt x="52" y="1958"/>
                    </a:lnTo>
                    <a:lnTo>
                      <a:pt x="59" y="1862"/>
                    </a:lnTo>
                    <a:lnTo>
                      <a:pt x="68" y="1764"/>
                    </a:lnTo>
                    <a:lnTo>
                      <a:pt x="75" y="1668"/>
                    </a:lnTo>
                    <a:lnTo>
                      <a:pt x="82" y="1570"/>
                    </a:lnTo>
                    <a:lnTo>
                      <a:pt x="89" y="1474"/>
                    </a:lnTo>
                    <a:lnTo>
                      <a:pt x="96" y="1381"/>
                    </a:lnTo>
                    <a:lnTo>
                      <a:pt x="103" y="1290"/>
                    </a:lnTo>
                    <a:lnTo>
                      <a:pt x="110" y="1203"/>
                    </a:lnTo>
                    <a:lnTo>
                      <a:pt x="117" y="1121"/>
                    </a:lnTo>
                    <a:lnTo>
                      <a:pt x="122" y="1044"/>
                    </a:lnTo>
                    <a:lnTo>
                      <a:pt x="127" y="974"/>
                    </a:lnTo>
                    <a:lnTo>
                      <a:pt x="133" y="911"/>
                    </a:lnTo>
                    <a:lnTo>
                      <a:pt x="138" y="857"/>
                    </a:lnTo>
                    <a:lnTo>
                      <a:pt x="159" y="758"/>
                    </a:lnTo>
                    <a:lnTo>
                      <a:pt x="189" y="663"/>
                    </a:lnTo>
                    <a:lnTo>
                      <a:pt x="227" y="572"/>
                    </a:lnTo>
                    <a:lnTo>
                      <a:pt x="272" y="489"/>
                    </a:lnTo>
                    <a:lnTo>
                      <a:pt x="326" y="410"/>
                    </a:lnTo>
                    <a:lnTo>
                      <a:pt x="387" y="337"/>
                    </a:lnTo>
                    <a:lnTo>
                      <a:pt x="456" y="269"/>
                    </a:lnTo>
                    <a:lnTo>
                      <a:pt x="529" y="209"/>
                    </a:lnTo>
                    <a:lnTo>
                      <a:pt x="609" y="155"/>
                    </a:lnTo>
                    <a:lnTo>
                      <a:pt x="693" y="110"/>
                    </a:lnTo>
                    <a:lnTo>
                      <a:pt x="784" y="71"/>
                    </a:lnTo>
                    <a:lnTo>
                      <a:pt x="878" y="40"/>
                    </a:lnTo>
                    <a:lnTo>
                      <a:pt x="977" y="19"/>
                    </a:lnTo>
                    <a:lnTo>
                      <a:pt x="1079" y="5"/>
                    </a:lnTo>
                    <a:lnTo>
                      <a:pt x="1185"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8" name="Freeform 511"/>
              <p:cNvSpPr/>
              <p:nvPr/>
            </p:nvSpPr>
            <p:spPr bwMode="auto">
              <a:xfrm>
                <a:off x="2929311" y="6005047"/>
                <a:ext cx="76575" cy="19169"/>
              </a:xfrm>
              <a:custGeom>
                <a:avLst/>
                <a:gdLst>
                  <a:gd name="T0" fmla="*/ 97 w 775"/>
                  <a:gd name="T1" fmla="*/ 0 h 194"/>
                  <a:gd name="T2" fmla="*/ 677 w 775"/>
                  <a:gd name="T3" fmla="*/ 0 h 194"/>
                  <a:gd name="T4" fmla="*/ 708 w 775"/>
                  <a:gd name="T5" fmla="*/ 5 h 194"/>
                  <a:gd name="T6" fmla="*/ 735 w 775"/>
                  <a:gd name="T7" fmla="*/ 19 h 194"/>
                  <a:gd name="T8" fmla="*/ 755 w 775"/>
                  <a:gd name="T9" fmla="*/ 38 h 194"/>
                  <a:gd name="T10" fmla="*/ 769 w 775"/>
                  <a:gd name="T11" fmla="*/ 66 h 194"/>
                  <a:gd name="T12" fmla="*/ 775 w 775"/>
                  <a:gd name="T13" fmla="*/ 96 h 194"/>
                  <a:gd name="T14" fmla="*/ 769 w 775"/>
                  <a:gd name="T15" fmla="*/ 127 h 194"/>
                  <a:gd name="T16" fmla="*/ 755 w 775"/>
                  <a:gd name="T17" fmla="*/ 154 h 194"/>
                  <a:gd name="T18" fmla="*/ 735 w 775"/>
                  <a:gd name="T19" fmla="*/ 175 h 194"/>
                  <a:gd name="T20" fmla="*/ 708 w 775"/>
                  <a:gd name="T21" fmla="*/ 189 h 194"/>
                  <a:gd name="T22" fmla="*/ 677 w 775"/>
                  <a:gd name="T23" fmla="*/ 194 h 194"/>
                  <a:gd name="T24" fmla="*/ 97 w 775"/>
                  <a:gd name="T25" fmla="*/ 194 h 194"/>
                  <a:gd name="T26" fmla="*/ 66 w 775"/>
                  <a:gd name="T27" fmla="*/ 189 h 194"/>
                  <a:gd name="T28" fmla="*/ 40 w 775"/>
                  <a:gd name="T29" fmla="*/ 175 h 194"/>
                  <a:gd name="T30" fmla="*/ 19 w 775"/>
                  <a:gd name="T31" fmla="*/ 154 h 194"/>
                  <a:gd name="T32" fmla="*/ 5 w 775"/>
                  <a:gd name="T33" fmla="*/ 127 h 194"/>
                  <a:gd name="T34" fmla="*/ 0 w 775"/>
                  <a:gd name="T35" fmla="*/ 96 h 194"/>
                  <a:gd name="T36" fmla="*/ 5 w 775"/>
                  <a:gd name="T37" fmla="*/ 66 h 194"/>
                  <a:gd name="T38" fmla="*/ 19 w 775"/>
                  <a:gd name="T39" fmla="*/ 38 h 194"/>
                  <a:gd name="T40" fmla="*/ 40 w 775"/>
                  <a:gd name="T41" fmla="*/ 19 h 194"/>
                  <a:gd name="T42" fmla="*/ 66 w 775"/>
                  <a:gd name="T43" fmla="*/ 5 h 194"/>
                  <a:gd name="T44" fmla="*/ 97 w 775"/>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5" h="194">
                    <a:moveTo>
                      <a:pt x="97" y="0"/>
                    </a:moveTo>
                    <a:lnTo>
                      <a:pt x="677" y="0"/>
                    </a:lnTo>
                    <a:lnTo>
                      <a:pt x="708" y="5"/>
                    </a:lnTo>
                    <a:lnTo>
                      <a:pt x="735" y="19"/>
                    </a:lnTo>
                    <a:lnTo>
                      <a:pt x="755" y="38"/>
                    </a:lnTo>
                    <a:lnTo>
                      <a:pt x="769" y="66"/>
                    </a:lnTo>
                    <a:lnTo>
                      <a:pt x="775" y="96"/>
                    </a:lnTo>
                    <a:lnTo>
                      <a:pt x="769" y="127"/>
                    </a:lnTo>
                    <a:lnTo>
                      <a:pt x="755" y="154"/>
                    </a:lnTo>
                    <a:lnTo>
                      <a:pt x="735" y="175"/>
                    </a:lnTo>
                    <a:lnTo>
                      <a:pt x="708" y="189"/>
                    </a:lnTo>
                    <a:lnTo>
                      <a:pt x="677" y="194"/>
                    </a:lnTo>
                    <a:lnTo>
                      <a:pt x="97" y="194"/>
                    </a:lnTo>
                    <a:lnTo>
                      <a:pt x="66" y="189"/>
                    </a:lnTo>
                    <a:lnTo>
                      <a:pt x="40" y="175"/>
                    </a:lnTo>
                    <a:lnTo>
                      <a:pt x="19" y="154"/>
                    </a:lnTo>
                    <a:lnTo>
                      <a:pt x="5" y="127"/>
                    </a:lnTo>
                    <a:lnTo>
                      <a:pt x="0" y="96"/>
                    </a:lnTo>
                    <a:lnTo>
                      <a:pt x="5" y="66"/>
                    </a:lnTo>
                    <a:lnTo>
                      <a:pt x="19" y="38"/>
                    </a:lnTo>
                    <a:lnTo>
                      <a:pt x="40" y="19"/>
                    </a:lnTo>
                    <a:lnTo>
                      <a:pt x="66" y="5"/>
                    </a:lnTo>
                    <a:lnTo>
                      <a:pt x="97"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39" name="Freeform 512"/>
              <p:cNvSpPr/>
              <p:nvPr/>
            </p:nvSpPr>
            <p:spPr bwMode="auto">
              <a:xfrm>
                <a:off x="2958064" y="5976393"/>
                <a:ext cx="18971" cy="76477"/>
              </a:xfrm>
              <a:custGeom>
                <a:avLst/>
                <a:gdLst>
                  <a:gd name="T0" fmla="*/ 96 w 192"/>
                  <a:gd name="T1" fmla="*/ 0 h 774"/>
                  <a:gd name="T2" fmla="*/ 128 w 192"/>
                  <a:gd name="T3" fmla="*/ 5 h 774"/>
                  <a:gd name="T4" fmla="*/ 154 w 192"/>
                  <a:gd name="T5" fmla="*/ 17 h 774"/>
                  <a:gd name="T6" fmla="*/ 175 w 192"/>
                  <a:gd name="T7" fmla="*/ 38 h 774"/>
                  <a:gd name="T8" fmla="*/ 189 w 192"/>
                  <a:gd name="T9" fmla="*/ 66 h 774"/>
                  <a:gd name="T10" fmla="*/ 192 w 192"/>
                  <a:gd name="T11" fmla="*/ 96 h 774"/>
                  <a:gd name="T12" fmla="*/ 192 w 192"/>
                  <a:gd name="T13" fmla="*/ 678 h 774"/>
                  <a:gd name="T14" fmla="*/ 189 w 192"/>
                  <a:gd name="T15" fmla="*/ 707 h 774"/>
                  <a:gd name="T16" fmla="*/ 175 w 192"/>
                  <a:gd name="T17" fmla="*/ 734 h 774"/>
                  <a:gd name="T18" fmla="*/ 154 w 192"/>
                  <a:gd name="T19" fmla="*/ 755 h 774"/>
                  <a:gd name="T20" fmla="*/ 128 w 192"/>
                  <a:gd name="T21" fmla="*/ 769 h 774"/>
                  <a:gd name="T22" fmla="*/ 96 w 192"/>
                  <a:gd name="T23" fmla="*/ 774 h 774"/>
                  <a:gd name="T24" fmla="*/ 66 w 192"/>
                  <a:gd name="T25" fmla="*/ 769 h 774"/>
                  <a:gd name="T26" fmla="*/ 39 w 192"/>
                  <a:gd name="T27" fmla="*/ 755 h 774"/>
                  <a:gd name="T28" fmla="*/ 18 w 192"/>
                  <a:gd name="T29" fmla="*/ 734 h 774"/>
                  <a:gd name="T30" fmla="*/ 4 w 192"/>
                  <a:gd name="T31" fmla="*/ 707 h 774"/>
                  <a:gd name="T32" fmla="*/ 0 w 192"/>
                  <a:gd name="T33" fmla="*/ 678 h 774"/>
                  <a:gd name="T34" fmla="*/ 0 w 192"/>
                  <a:gd name="T35" fmla="*/ 96 h 774"/>
                  <a:gd name="T36" fmla="*/ 4 w 192"/>
                  <a:gd name="T37" fmla="*/ 66 h 774"/>
                  <a:gd name="T38" fmla="*/ 18 w 192"/>
                  <a:gd name="T39" fmla="*/ 38 h 774"/>
                  <a:gd name="T40" fmla="*/ 39 w 192"/>
                  <a:gd name="T41" fmla="*/ 17 h 774"/>
                  <a:gd name="T42" fmla="*/ 66 w 192"/>
                  <a:gd name="T43" fmla="*/ 5 h 774"/>
                  <a:gd name="T44" fmla="*/ 96 w 192"/>
                  <a:gd name="T45"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774">
                    <a:moveTo>
                      <a:pt x="96" y="0"/>
                    </a:moveTo>
                    <a:lnTo>
                      <a:pt x="128" y="5"/>
                    </a:lnTo>
                    <a:lnTo>
                      <a:pt x="154" y="17"/>
                    </a:lnTo>
                    <a:lnTo>
                      <a:pt x="175" y="38"/>
                    </a:lnTo>
                    <a:lnTo>
                      <a:pt x="189" y="66"/>
                    </a:lnTo>
                    <a:lnTo>
                      <a:pt x="192" y="96"/>
                    </a:lnTo>
                    <a:lnTo>
                      <a:pt x="192" y="678"/>
                    </a:lnTo>
                    <a:lnTo>
                      <a:pt x="189" y="707"/>
                    </a:lnTo>
                    <a:lnTo>
                      <a:pt x="175" y="734"/>
                    </a:lnTo>
                    <a:lnTo>
                      <a:pt x="154" y="755"/>
                    </a:lnTo>
                    <a:lnTo>
                      <a:pt x="128" y="769"/>
                    </a:lnTo>
                    <a:lnTo>
                      <a:pt x="96" y="774"/>
                    </a:lnTo>
                    <a:lnTo>
                      <a:pt x="66" y="769"/>
                    </a:lnTo>
                    <a:lnTo>
                      <a:pt x="39" y="755"/>
                    </a:lnTo>
                    <a:lnTo>
                      <a:pt x="18" y="734"/>
                    </a:lnTo>
                    <a:lnTo>
                      <a:pt x="4" y="707"/>
                    </a:lnTo>
                    <a:lnTo>
                      <a:pt x="0" y="678"/>
                    </a:lnTo>
                    <a:lnTo>
                      <a:pt x="0" y="96"/>
                    </a:lnTo>
                    <a:lnTo>
                      <a:pt x="4" y="66"/>
                    </a:lnTo>
                    <a:lnTo>
                      <a:pt x="18" y="38"/>
                    </a:lnTo>
                    <a:lnTo>
                      <a:pt x="39" y="17"/>
                    </a:lnTo>
                    <a:lnTo>
                      <a:pt x="66" y="5"/>
                    </a:lnTo>
                    <a:lnTo>
                      <a:pt x="96"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0" name="Freeform 513"/>
              <p:cNvSpPr/>
              <p:nvPr/>
            </p:nvSpPr>
            <p:spPr bwMode="auto">
              <a:xfrm>
                <a:off x="3239664" y="5950011"/>
                <a:ext cx="47823" cy="47823"/>
              </a:xfrm>
              <a:custGeom>
                <a:avLst/>
                <a:gdLst>
                  <a:gd name="T0" fmla="*/ 241 w 484"/>
                  <a:gd name="T1" fmla="*/ 0 h 484"/>
                  <a:gd name="T2" fmla="*/ 290 w 484"/>
                  <a:gd name="T3" fmla="*/ 5 h 484"/>
                  <a:gd name="T4" fmla="*/ 336 w 484"/>
                  <a:gd name="T5" fmla="*/ 19 h 484"/>
                  <a:gd name="T6" fmla="*/ 378 w 484"/>
                  <a:gd name="T7" fmla="*/ 42 h 484"/>
                  <a:gd name="T8" fmla="*/ 412 w 484"/>
                  <a:gd name="T9" fmla="*/ 71 h 484"/>
                  <a:gd name="T10" fmla="*/ 442 w 484"/>
                  <a:gd name="T11" fmla="*/ 108 h 484"/>
                  <a:gd name="T12" fmla="*/ 465 w 484"/>
                  <a:gd name="T13" fmla="*/ 148 h 484"/>
                  <a:gd name="T14" fmla="*/ 479 w 484"/>
                  <a:gd name="T15" fmla="*/ 194 h 484"/>
                  <a:gd name="T16" fmla="*/ 484 w 484"/>
                  <a:gd name="T17" fmla="*/ 243 h 484"/>
                  <a:gd name="T18" fmla="*/ 479 w 484"/>
                  <a:gd name="T19" fmla="*/ 291 h 484"/>
                  <a:gd name="T20" fmla="*/ 465 w 484"/>
                  <a:gd name="T21" fmla="*/ 337 h 484"/>
                  <a:gd name="T22" fmla="*/ 442 w 484"/>
                  <a:gd name="T23" fmla="*/ 377 h 484"/>
                  <a:gd name="T24" fmla="*/ 412 w 484"/>
                  <a:gd name="T25" fmla="*/ 414 h 484"/>
                  <a:gd name="T26" fmla="*/ 378 w 484"/>
                  <a:gd name="T27" fmla="*/ 443 h 484"/>
                  <a:gd name="T28" fmla="*/ 336 w 484"/>
                  <a:gd name="T29" fmla="*/ 466 h 484"/>
                  <a:gd name="T30" fmla="*/ 290 w 484"/>
                  <a:gd name="T31" fmla="*/ 480 h 484"/>
                  <a:gd name="T32" fmla="*/ 241 w 484"/>
                  <a:gd name="T33" fmla="*/ 484 h 484"/>
                  <a:gd name="T34" fmla="*/ 192 w 484"/>
                  <a:gd name="T35" fmla="*/ 480 h 484"/>
                  <a:gd name="T36" fmla="*/ 147 w 484"/>
                  <a:gd name="T37" fmla="*/ 466 h 484"/>
                  <a:gd name="T38" fmla="*/ 107 w 484"/>
                  <a:gd name="T39" fmla="*/ 443 h 484"/>
                  <a:gd name="T40" fmla="*/ 70 w 484"/>
                  <a:gd name="T41" fmla="*/ 414 h 484"/>
                  <a:gd name="T42" fmla="*/ 41 w 484"/>
                  <a:gd name="T43" fmla="*/ 377 h 484"/>
                  <a:gd name="T44" fmla="*/ 20 w 484"/>
                  <a:gd name="T45" fmla="*/ 337 h 484"/>
                  <a:gd name="T46" fmla="*/ 6 w 484"/>
                  <a:gd name="T47" fmla="*/ 291 h 484"/>
                  <a:gd name="T48" fmla="*/ 0 w 484"/>
                  <a:gd name="T49" fmla="*/ 243 h 484"/>
                  <a:gd name="T50" fmla="*/ 6 w 484"/>
                  <a:gd name="T51" fmla="*/ 194 h 484"/>
                  <a:gd name="T52" fmla="*/ 20 w 484"/>
                  <a:gd name="T53" fmla="*/ 148 h 484"/>
                  <a:gd name="T54" fmla="*/ 41 w 484"/>
                  <a:gd name="T55" fmla="*/ 108 h 484"/>
                  <a:gd name="T56" fmla="*/ 70 w 484"/>
                  <a:gd name="T57" fmla="*/ 71 h 484"/>
                  <a:gd name="T58" fmla="*/ 107 w 484"/>
                  <a:gd name="T59" fmla="*/ 42 h 484"/>
                  <a:gd name="T60" fmla="*/ 147 w 484"/>
                  <a:gd name="T61" fmla="*/ 19 h 484"/>
                  <a:gd name="T62" fmla="*/ 192 w 484"/>
                  <a:gd name="T63" fmla="*/ 5 h 484"/>
                  <a:gd name="T64" fmla="*/ 241 w 484"/>
                  <a:gd name="T65"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4" h="484">
                    <a:moveTo>
                      <a:pt x="241" y="0"/>
                    </a:moveTo>
                    <a:lnTo>
                      <a:pt x="290" y="5"/>
                    </a:lnTo>
                    <a:lnTo>
                      <a:pt x="336" y="19"/>
                    </a:lnTo>
                    <a:lnTo>
                      <a:pt x="378" y="42"/>
                    </a:lnTo>
                    <a:lnTo>
                      <a:pt x="412" y="71"/>
                    </a:lnTo>
                    <a:lnTo>
                      <a:pt x="442" y="108"/>
                    </a:lnTo>
                    <a:lnTo>
                      <a:pt x="465" y="148"/>
                    </a:lnTo>
                    <a:lnTo>
                      <a:pt x="479" y="194"/>
                    </a:lnTo>
                    <a:lnTo>
                      <a:pt x="484" y="243"/>
                    </a:lnTo>
                    <a:lnTo>
                      <a:pt x="479" y="291"/>
                    </a:lnTo>
                    <a:lnTo>
                      <a:pt x="465" y="337"/>
                    </a:lnTo>
                    <a:lnTo>
                      <a:pt x="442" y="377"/>
                    </a:lnTo>
                    <a:lnTo>
                      <a:pt x="412" y="414"/>
                    </a:lnTo>
                    <a:lnTo>
                      <a:pt x="378" y="443"/>
                    </a:lnTo>
                    <a:lnTo>
                      <a:pt x="336" y="466"/>
                    </a:lnTo>
                    <a:lnTo>
                      <a:pt x="290" y="480"/>
                    </a:lnTo>
                    <a:lnTo>
                      <a:pt x="241" y="484"/>
                    </a:lnTo>
                    <a:lnTo>
                      <a:pt x="192" y="480"/>
                    </a:lnTo>
                    <a:lnTo>
                      <a:pt x="147" y="466"/>
                    </a:lnTo>
                    <a:lnTo>
                      <a:pt x="107" y="443"/>
                    </a:lnTo>
                    <a:lnTo>
                      <a:pt x="70" y="414"/>
                    </a:lnTo>
                    <a:lnTo>
                      <a:pt x="41" y="377"/>
                    </a:lnTo>
                    <a:lnTo>
                      <a:pt x="20" y="337"/>
                    </a:lnTo>
                    <a:lnTo>
                      <a:pt x="6" y="291"/>
                    </a:lnTo>
                    <a:lnTo>
                      <a:pt x="0" y="243"/>
                    </a:lnTo>
                    <a:lnTo>
                      <a:pt x="6" y="194"/>
                    </a:lnTo>
                    <a:lnTo>
                      <a:pt x="20" y="148"/>
                    </a:lnTo>
                    <a:lnTo>
                      <a:pt x="41" y="108"/>
                    </a:lnTo>
                    <a:lnTo>
                      <a:pt x="70" y="71"/>
                    </a:lnTo>
                    <a:lnTo>
                      <a:pt x="107" y="42"/>
                    </a:lnTo>
                    <a:lnTo>
                      <a:pt x="147" y="19"/>
                    </a:lnTo>
                    <a:lnTo>
                      <a:pt x="192" y="5"/>
                    </a:lnTo>
                    <a:lnTo>
                      <a:pt x="241"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1" name="Freeform 514"/>
              <p:cNvSpPr/>
              <p:nvPr/>
            </p:nvSpPr>
            <p:spPr bwMode="auto">
              <a:xfrm>
                <a:off x="3311299" y="5950011"/>
                <a:ext cx="47724" cy="47823"/>
              </a:xfrm>
              <a:custGeom>
                <a:avLst/>
                <a:gdLst>
                  <a:gd name="T0" fmla="*/ 242 w 483"/>
                  <a:gd name="T1" fmla="*/ 0 h 484"/>
                  <a:gd name="T2" fmla="*/ 291 w 483"/>
                  <a:gd name="T3" fmla="*/ 5 h 484"/>
                  <a:gd name="T4" fmla="*/ 337 w 483"/>
                  <a:gd name="T5" fmla="*/ 19 h 484"/>
                  <a:gd name="T6" fmla="*/ 377 w 483"/>
                  <a:gd name="T7" fmla="*/ 42 h 484"/>
                  <a:gd name="T8" fmla="*/ 414 w 483"/>
                  <a:gd name="T9" fmla="*/ 71 h 484"/>
                  <a:gd name="T10" fmla="*/ 443 w 483"/>
                  <a:gd name="T11" fmla="*/ 108 h 484"/>
                  <a:gd name="T12" fmla="*/ 464 w 483"/>
                  <a:gd name="T13" fmla="*/ 148 h 484"/>
                  <a:gd name="T14" fmla="*/ 478 w 483"/>
                  <a:gd name="T15" fmla="*/ 194 h 484"/>
                  <a:gd name="T16" fmla="*/ 483 w 483"/>
                  <a:gd name="T17" fmla="*/ 243 h 484"/>
                  <a:gd name="T18" fmla="*/ 478 w 483"/>
                  <a:gd name="T19" fmla="*/ 291 h 484"/>
                  <a:gd name="T20" fmla="*/ 464 w 483"/>
                  <a:gd name="T21" fmla="*/ 337 h 484"/>
                  <a:gd name="T22" fmla="*/ 443 w 483"/>
                  <a:gd name="T23" fmla="*/ 377 h 484"/>
                  <a:gd name="T24" fmla="*/ 414 w 483"/>
                  <a:gd name="T25" fmla="*/ 414 h 484"/>
                  <a:gd name="T26" fmla="*/ 377 w 483"/>
                  <a:gd name="T27" fmla="*/ 443 h 484"/>
                  <a:gd name="T28" fmla="*/ 337 w 483"/>
                  <a:gd name="T29" fmla="*/ 466 h 484"/>
                  <a:gd name="T30" fmla="*/ 291 w 483"/>
                  <a:gd name="T31" fmla="*/ 480 h 484"/>
                  <a:gd name="T32" fmla="*/ 242 w 483"/>
                  <a:gd name="T33" fmla="*/ 484 h 484"/>
                  <a:gd name="T34" fmla="*/ 194 w 483"/>
                  <a:gd name="T35" fmla="*/ 480 h 484"/>
                  <a:gd name="T36" fmla="*/ 148 w 483"/>
                  <a:gd name="T37" fmla="*/ 466 h 484"/>
                  <a:gd name="T38" fmla="*/ 106 w 483"/>
                  <a:gd name="T39" fmla="*/ 443 h 484"/>
                  <a:gd name="T40" fmla="*/ 71 w 483"/>
                  <a:gd name="T41" fmla="*/ 414 h 484"/>
                  <a:gd name="T42" fmla="*/ 42 w 483"/>
                  <a:gd name="T43" fmla="*/ 377 h 484"/>
                  <a:gd name="T44" fmla="*/ 19 w 483"/>
                  <a:gd name="T45" fmla="*/ 337 h 484"/>
                  <a:gd name="T46" fmla="*/ 5 w 483"/>
                  <a:gd name="T47" fmla="*/ 291 h 484"/>
                  <a:gd name="T48" fmla="*/ 0 w 483"/>
                  <a:gd name="T49" fmla="*/ 243 h 484"/>
                  <a:gd name="T50" fmla="*/ 5 w 483"/>
                  <a:gd name="T51" fmla="*/ 194 h 484"/>
                  <a:gd name="T52" fmla="*/ 19 w 483"/>
                  <a:gd name="T53" fmla="*/ 148 h 484"/>
                  <a:gd name="T54" fmla="*/ 42 w 483"/>
                  <a:gd name="T55" fmla="*/ 108 h 484"/>
                  <a:gd name="T56" fmla="*/ 71 w 483"/>
                  <a:gd name="T57" fmla="*/ 71 h 484"/>
                  <a:gd name="T58" fmla="*/ 106 w 483"/>
                  <a:gd name="T59" fmla="*/ 42 h 484"/>
                  <a:gd name="T60" fmla="*/ 148 w 483"/>
                  <a:gd name="T61" fmla="*/ 19 h 484"/>
                  <a:gd name="T62" fmla="*/ 194 w 483"/>
                  <a:gd name="T63" fmla="*/ 5 h 484"/>
                  <a:gd name="T64" fmla="*/ 242 w 483"/>
                  <a:gd name="T65"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3" h="484">
                    <a:moveTo>
                      <a:pt x="242" y="0"/>
                    </a:moveTo>
                    <a:lnTo>
                      <a:pt x="291" y="5"/>
                    </a:lnTo>
                    <a:lnTo>
                      <a:pt x="337" y="19"/>
                    </a:lnTo>
                    <a:lnTo>
                      <a:pt x="377" y="42"/>
                    </a:lnTo>
                    <a:lnTo>
                      <a:pt x="414" y="71"/>
                    </a:lnTo>
                    <a:lnTo>
                      <a:pt x="443" y="108"/>
                    </a:lnTo>
                    <a:lnTo>
                      <a:pt x="464" y="148"/>
                    </a:lnTo>
                    <a:lnTo>
                      <a:pt x="478" y="194"/>
                    </a:lnTo>
                    <a:lnTo>
                      <a:pt x="483" y="243"/>
                    </a:lnTo>
                    <a:lnTo>
                      <a:pt x="478" y="291"/>
                    </a:lnTo>
                    <a:lnTo>
                      <a:pt x="464" y="337"/>
                    </a:lnTo>
                    <a:lnTo>
                      <a:pt x="443" y="377"/>
                    </a:lnTo>
                    <a:lnTo>
                      <a:pt x="414" y="414"/>
                    </a:lnTo>
                    <a:lnTo>
                      <a:pt x="377" y="443"/>
                    </a:lnTo>
                    <a:lnTo>
                      <a:pt x="337" y="466"/>
                    </a:lnTo>
                    <a:lnTo>
                      <a:pt x="291" y="480"/>
                    </a:lnTo>
                    <a:lnTo>
                      <a:pt x="242" y="484"/>
                    </a:lnTo>
                    <a:lnTo>
                      <a:pt x="194" y="480"/>
                    </a:lnTo>
                    <a:lnTo>
                      <a:pt x="148" y="466"/>
                    </a:lnTo>
                    <a:lnTo>
                      <a:pt x="106" y="443"/>
                    </a:lnTo>
                    <a:lnTo>
                      <a:pt x="71" y="414"/>
                    </a:lnTo>
                    <a:lnTo>
                      <a:pt x="42" y="377"/>
                    </a:lnTo>
                    <a:lnTo>
                      <a:pt x="19" y="337"/>
                    </a:lnTo>
                    <a:lnTo>
                      <a:pt x="5" y="291"/>
                    </a:lnTo>
                    <a:lnTo>
                      <a:pt x="0" y="243"/>
                    </a:lnTo>
                    <a:lnTo>
                      <a:pt x="5" y="194"/>
                    </a:lnTo>
                    <a:lnTo>
                      <a:pt x="19" y="148"/>
                    </a:lnTo>
                    <a:lnTo>
                      <a:pt x="42" y="108"/>
                    </a:lnTo>
                    <a:lnTo>
                      <a:pt x="71" y="71"/>
                    </a:lnTo>
                    <a:lnTo>
                      <a:pt x="106" y="42"/>
                    </a:lnTo>
                    <a:lnTo>
                      <a:pt x="148" y="19"/>
                    </a:lnTo>
                    <a:lnTo>
                      <a:pt x="194" y="5"/>
                    </a:lnTo>
                    <a:lnTo>
                      <a:pt x="24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2" name="Freeform 515"/>
              <p:cNvSpPr/>
              <p:nvPr/>
            </p:nvSpPr>
            <p:spPr bwMode="auto">
              <a:xfrm>
                <a:off x="3239664" y="6021745"/>
                <a:ext cx="47823" cy="47823"/>
              </a:xfrm>
              <a:custGeom>
                <a:avLst/>
                <a:gdLst>
                  <a:gd name="T0" fmla="*/ 241 w 484"/>
                  <a:gd name="T1" fmla="*/ 0 h 484"/>
                  <a:gd name="T2" fmla="*/ 290 w 484"/>
                  <a:gd name="T3" fmla="*/ 6 h 484"/>
                  <a:gd name="T4" fmla="*/ 336 w 484"/>
                  <a:gd name="T5" fmla="*/ 20 h 484"/>
                  <a:gd name="T6" fmla="*/ 378 w 484"/>
                  <a:gd name="T7" fmla="*/ 42 h 484"/>
                  <a:gd name="T8" fmla="*/ 412 w 484"/>
                  <a:gd name="T9" fmla="*/ 72 h 484"/>
                  <a:gd name="T10" fmla="*/ 442 w 484"/>
                  <a:gd name="T11" fmla="*/ 107 h 484"/>
                  <a:gd name="T12" fmla="*/ 465 w 484"/>
                  <a:gd name="T13" fmla="*/ 149 h 484"/>
                  <a:gd name="T14" fmla="*/ 479 w 484"/>
                  <a:gd name="T15" fmla="*/ 194 h 484"/>
                  <a:gd name="T16" fmla="*/ 484 w 484"/>
                  <a:gd name="T17" fmla="*/ 241 h 484"/>
                  <a:gd name="T18" fmla="*/ 479 w 484"/>
                  <a:gd name="T19" fmla="*/ 290 h 484"/>
                  <a:gd name="T20" fmla="*/ 465 w 484"/>
                  <a:gd name="T21" fmla="*/ 336 h 484"/>
                  <a:gd name="T22" fmla="*/ 442 w 484"/>
                  <a:gd name="T23" fmla="*/ 378 h 484"/>
                  <a:gd name="T24" fmla="*/ 412 w 484"/>
                  <a:gd name="T25" fmla="*/ 413 h 484"/>
                  <a:gd name="T26" fmla="*/ 378 w 484"/>
                  <a:gd name="T27" fmla="*/ 442 h 484"/>
                  <a:gd name="T28" fmla="*/ 336 w 484"/>
                  <a:gd name="T29" fmla="*/ 465 h 484"/>
                  <a:gd name="T30" fmla="*/ 290 w 484"/>
                  <a:gd name="T31" fmla="*/ 479 h 484"/>
                  <a:gd name="T32" fmla="*/ 241 w 484"/>
                  <a:gd name="T33" fmla="*/ 484 h 484"/>
                  <a:gd name="T34" fmla="*/ 192 w 484"/>
                  <a:gd name="T35" fmla="*/ 479 h 484"/>
                  <a:gd name="T36" fmla="*/ 147 w 484"/>
                  <a:gd name="T37" fmla="*/ 465 h 484"/>
                  <a:gd name="T38" fmla="*/ 107 w 484"/>
                  <a:gd name="T39" fmla="*/ 442 h 484"/>
                  <a:gd name="T40" fmla="*/ 70 w 484"/>
                  <a:gd name="T41" fmla="*/ 413 h 484"/>
                  <a:gd name="T42" fmla="*/ 41 w 484"/>
                  <a:gd name="T43" fmla="*/ 378 h 484"/>
                  <a:gd name="T44" fmla="*/ 20 w 484"/>
                  <a:gd name="T45" fmla="*/ 336 h 484"/>
                  <a:gd name="T46" fmla="*/ 6 w 484"/>
                  <a:gd name="T47" fmla="*/ 290 h 484"/>
                  <a:gd name="T48" fmla="*/ 0 w 484"/>
                  <a:gd name="T49" fmla="*/ 241 h 484"/>
                  <a:gd name="T50" fmla="*/ 6 w 484"/>
                  <a:gd name="T51" fmla="*/ 194 h 484"/>
                  <a:gd name="T52" fmla="*/ 20 w 484"/>
                  <a:gd name="T53" fmla="*/ 149 h 484"/>
                  <a:gd name="T54" fmla="*/ 41 w 484"/>
                  <a:gd name="T55" fmla="*/ 107 h 484"/>
                  <a:gd name="T56" fmla="*/ 70 w 484"/>
                  <a:gd name="T57" fmla="*/ 72 h 484"/>
                  <a:gd name="T58" fmla="*/ 107 w 484"/>
                  <a:gd name="T59" fmla="*/ 42 h 484"/>
                  <a:gd name="T60" fmla="*/ 147 w 484"/>
                  <a:gd name="T61" fmla="*/ 20 h 484"/>
                  <a:gd name="T62" fmla="*/ 192 w 484"/>
                  <a:gd name="T63" fmla="*/ 6 h 484"/>
                  <a:gd name="T64" fmla="*/ 241 w 484"/>
                  <a:gd name="T65"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4" h="484">
                    <a:moveTo>
                      <a:pt x="241" y="0"/>
                    </a:moveTo>
                    <a:lnTo>
                      <a:pt x="290" y="6"/>
                    </a:lnTo>
                    <a:lnTo>
                      <a:pt x="336" y="20"/>
                    </a:lnTo>
                    <a:lnTo>
                      <a:pt x="378" y="42"/>
                    </a:lnTo>
                    <a:lnTo>
                      <a:pt x="412" y="72"/>
                    </a:lnTo>
                    <a:lnTo>
                      <a:pt x="442" y="107"/>
                    </a:lnTo>
                    <a:lnTo>
                      <a:pt x="465" y="149"/>
                    </a:lnTo>
                    <a:lnTo>
                      <a:pt x="479" y="194"/>
                    </a:lnTo>
                    <a:lnTo>
                      <a:pt x="484" y="241"/>
                    </a:lnTo>
                    <a:lnTo>
                      <a:pt x="479" y="290"/>
                    </a:lnTo>
                    <a:lnTo>
                      <a:pt x="465" y="336"/>
                    </a:lnTo>
                    <a:lnTo>
                      <a:pt x="442" y="378"/>
                    </a:lnTo>
                    <a:lnTo>
                      <a:pt x="412" y="413"/>
                    </a:lnTo>
                    <a:lnTo>
                      <a:pt x="378" y="442"/>
                    </a:lnTo>
                    <a:lnTo>
                      <a:pt x="336" y="465"/>
                    </a:lnTo>
                    <a:lnTo>
                      <a:pt x="290" y="479"/>
                    </a:lnTo>
                    <a:lnTo>
                      <a:pt x="241" y="484"/>
                    </a:lnTo>
                    <a:lnTo>
                      <a:pt x="192" y="479"/>
                    </a:lnTo>
                    <a:lnTo>
                      <a:pt x="147" y="465"/>
                    </a:lnTo>
                    <a:lnTo>
                      <a:pt x="107" y="442"/>
                    </a:lnTo>
                    <a:lnTo>
                      <a:pt x="70" y="413"/>
                    </a:lnTo>
                    <a:lnTo>
                      <a:pt x="41" y="378"/>
                    </a:lnTo>
                    <a:lnTo>
                      <a:pt x="20" y="336"/>
                    </a:lnTo>
                    <a:lnTo>
                      <a:pt x="6" y="290"/>
                    </a:lnTo>
                    <a:lnTo>
                      <a:pt x="0" y="241"/>
                    </a:lnTo>
                    <a:lnTo>
                      <a:pt x="6" y="194"/>
                    </a:lnTo>
                    <a:lnTo>
                      <a:pt x="20" y="149"/>
                    </a:lnTo>
                    <a:lnTo>
                      <a:pt x="41" y="107"/>
                    </a:lnTo>
                    <a:lnTo>
                      <a:pt x="70" y="72"/>
                    </a:lnTo>
                    <a:lnTo>
                      <a:pt x="107" y="42"/>
                    </a:lnTo>
                    <a:lnTo>
                      <a:pt x="147" y="20"/>
                    </a:lnTo>
                    <a:lnTo>
                      <a:pt x="192" y="6"/>
                    </a:lnTo>
                    <a:lnTo>
                      <a:pt x="241"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3" name="Freeform 516"/>
              <p:cNvSpPr/>
              <p:nvPr/>
            </p:nvSpPr>
            <p:spPr bwMode="auto">
              <a:xfrm>
                <a:off x="3311299" y="6021745"/>
                <a:ext cx="47724" cy="47823"/>
              </a:xfrm>
              <a:custGeom>
                <a:avLst/>
                <a:gdLst>
                  <a:gd name="T0" fmla="*/ 242 w 483"/>
                  <a:gd name="T1" fmla="*/ 0 h 484"/>
                  <a:gd name="T2" fmla="*/ 291 w 483"/>
                  <a:gd name="T3" fmla="*/ 6 h 484"/>
                  <a:gd name="T4" fmla="*/ 337 w 483"/>
                  <a:gd name="T5" fmla="*/ 20 h 484"/>
                  <a:gd name="T6" fmla="*/ 377 w 483"/>
                  <a:gd name="T7" fmla="*/ 42 h 484"/>
                  <a:gd name="T8" fmla="*/ 414 w 483"/>
                  <a:gd name="T9" fmla="*/ 72 h 484"/>
                  <a:gd name="T10" fmla="*/ 443 w 483"/>
                  <a:gd name="T11" fmla="*/ 107 h 484"/>
                  <a:gd name="T12" fmla="*/ 464 w 483"/>
                  <a:gd name="T13" fmla="*/ 149 h 484"/>
                  <a:gd name="T14" fmla="*/ 478 w 483"/>
                  <a:gd name="T15" fmla="*/ 194 h 484"/>
                  <a:gd name="T16" fmla="*/ 483 w 483"/>
                  <a:gd name="T17" fmla="*/ 241 h 484"/>
                  <a:gd name="T18" fmla="*/ 478 w 483"/>
                  <a:gd name="T19" fmla="*/ 290 h 484"/>
                  <a:gd name="T20" fmla="*/ 464 w 483"/>
                  <a:gd name="T21" fmla="*/ 336 h 484"/>
                  <a:gd name="T22" fmla="*/ 443 w 483"/>
                  <a:gd name="T23" fmla="*/ 378 h 484"/>
                  <a:gd name="T24" fmla="*/ 414 w 483"/>
                  <a:gd name="T25" fmla="*/ 413 h 484"/>
                  <a:gd name="T26" fmla="*/ 377 w 483"/>
                  <a:gd name="T27" fmla="*/ 442 h 484"/>
                  <a:gd name="T28" fmla="*/ 337 w 483"/>
                  <a:gd name="T29" fmla="*/ 465 h 484"/>
                  <a:gd name="T30" fmla="*/ 291 w 483"/>
                  <a:gd name="T31" fmla="*/ 479 h 484"/>
                  <a:gd name="T32" fmla="*/ 242 w 483"/>
                  <a:gd name="T33" fmla="*/ 484 h 484"/>
                  <a:gd name="T34" fmla="*/ 194 w 483"/>
                  <a:gd name="T35" fmla="*/ 479 h 484"/>
                  <a:gd name="T36" fmla="*/ 148 w 483"/>
                  <a:gd name="T37" fmla="*/ 465 h 484"/>
                  <a:gd name="T38" fmla="*/ 106 w 483"/>
                  <a:gd name="T39" fmla="*/ 442 h 484"/>
                  <a:gd name="T40" fmla="*/ 71 w 483"/>
                  <a:gd name="T41" fmla="*/ 413 h 484"/>
                  <a:gd name="T42" fmla="*/ 42 w 483"/>
                  <a:gd name="T43" fmla="*/ 378 h 484"/>
                  <a:gd name="T44" fmla="*/ 19 w 483"/>
                  <a:gd name="T45" fmla="*/ 336 h 484"/>
                  <a:gd name="T46" fmla="*/ 5 w 483"/>
                  <a:gd name="T47" fmla="*/ 290 h 484"/>
                  <a:gd name="T48" fmla="*/ 0 w 483"/>
                  <a:gd name="T49" fmla="*/ 241 h 484"/>
                  <a:gd name="T50" fmla="*/ 5 w 483"/>
                  <a:gd name="T51" fmla="*/ 194 h 484"/>
                  <a:gd name="T52" fmla="*/ 19 w 483"/>
                  <a:gd name="T53" fmla="*/ 149 h 484"/>
                  <a:gd name="T54" fmla="*/ 42 w 483"/>
                  <a:gd name="T55" fmla="*/ 107 h 484"/>
                  <a:gd name="T56" fmla="*/ 71 w 483"/>
                  <a:gd name="T57" fmla="*/ 72 h 484"/>
                  <a:gd name="T58" fmla="*/ 106 w 483"/>
                  <a:gd name="T59" fmla="*/ 42 h 484"/>
                  <a:gd name="T60" fmla="*/ 148 w 483"/>
                  <a:gd name="T61" fmla="*/ 20 h 484"/>
                  <a:gd name="T62" fmla="*/ 194 w 483"/>
                  <a:gd name="T63" fmla="*/ 6 h 484"/>
                  <a:gd name="T64" fmla="*/ 242 w 483"/>
                  <a:gd name="T65"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3" h="484">
                    <a:moveTo>
                      <a:pt x="242" y="0"/>
                    </a:moveTo>
                    <a:lnTo>
                      <a:pt x="291" y="6"/>
                    </a:lnTo>
                    <a:lnTo>
                      <a:pt x="337" y="20"/>
                    </a:lnTo>
                    <a:lnTo>
                      <a:pt x="377" y="42"/>
                    </a:lnTo>
                    <a:lnTo>
                      <a:pt x="414" y="72"/>
                    </a:lnTo>
                    <a:lnTo>
                      <a:pt x="443" y="107"/>
                    </a:lnTo>
                    <a:lnTo>
                      <a:pt x="464" y="149"/>
                    </a:lnTo>
                    <a:lnTo>
                      <a:pt x="478" y="194"/>
                    </a:lnTo>
                    <a:lnTo>
                      <a:pt x="483" y="241"/>
                    </a:lnTo>
                    <a:lnTo>
                      <a:pt x="478" y="290"/>
                    </a:lnTo>
                    <a:lnTo>
                      <a:pt x="464" y="336"/>
                    </a:lnTo>
                    <a:lnTo>
                      <a:pt x="443" y="378"/>
                    </a:lnTo>
                    <a:lnTo>
                      <a:pt x="414" y="413"/>
                    </a:lnTo>
                    <a:lnTo>
                      <a:pt x="377" y="442"/>
                    </a:lnTo>
                    <a:lnTo>
                      <a:pt x="337" y="465"/>
                    </a:lnTo>
                    <a:lnTo>
                      <a:pt x="291" y="479"/>
                    </a:lnTo>
                    <a:lnTo>
                      <a:pt x="242" y="484"/>
                    </a:lnTo>
                    <a:lnTo>
                      <a:pt x="194" y="479"/>
                    </a:lnTo>
                    <a:lnTo>
                      <a:pt x="148" y="465"/>
                    </a:lnTo>
                    <a:lnTo>
                      <a:pt x="106" y="442"/>
                    </a:lnTo>
                    <a:lnTo>
                      <a:pt x="71" y="413"/>
                    </a:lnTo>
                    <a:lnTo>
                      <a:pt x="42" y="378"/>
                    </a:lnTo>
                    <a:lnTo>
                      <a:pt x="19" y="336"/>
                    </a:lnTo>
                    <a:lnTo>
                      <a:pt x="5" y="290"/>
                    </a:lnTo>
                    <a:lnTo>
                      <a:pt x="0" y="241"/>
                    </a:lnTo>
                    <a:lnTo>
                      <a:pt x="5" y="194"/>
                    </a:lnTo>
                    <a:lnTo>
                      <a:pt x="19" y="149"/>
                    </a:lnTo>
                    <a:lnTo>
                      <a:pt x="42" y="107"/>
                    </a:lnTo>
                    <a:lnTo>
                      <a:pt x="71" y="72"/>
                    </a:lnTo>
                    <a:lnTo>
                      <a:pt x="106" y="42"/>
                    </a:lnTo>
                    <a:lnTo>
                      <a:pt x="148" y="20"/>
                    </a:lnTo>
                    <a:lnTo>
                      <a:pt x="194" y="6"/>
                    </a:lnTo>
                    <a:lnTo>
                      <a:pt x="24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4" name="Freeform 517"/>
              <p:cNvSpPr/>
              <p:nvPr/>
            </p:nvSpPr>
            <p:spPr bwMode="auto">
              <a:xfrm>
                <a:off x="3101433" y="6005047"/>
                <a:ext cx="38041" cy="19169"/>
              </a:xfrm>
              <a:custGeom>
                <a:avLst/>
                <a:gdLst>
                  <a:gd name="T0" fmla="*/ 96 w 385"/>
                  <a:gd name="T1" fmla="*/ 0 h 194"/>
                  <a:gd name="T2" fmla="*/ 289 w 385"/>
                  <a:gd name="T3" fmla="*/ 0 h 194"/>
                  <a:gd name="T4" fmla="*/ 319 w 385"/>
                  <a:gd name="T5" fmla="*/ 5 h 194"/>
                  <a:gd name="T6" fmla="*/ 345 w 385"/>
                  <a:gd name="T7" fmla="*/ 19 h 194"/>
                  <a:gd name="T8" fmla="*/ 366 w 385"/>
                  <a:gd name="T9" fmla="*/ 38 h 194"/>
                  <a:gd name="T10" fmla="*/ 380 w 385"/>
                  <a:gd name="T11" fmla="*/ 66 h 194"/>
                  <a:gd name="T12" fmla="*/ 385 w 385"/>
                  <a:gd name="T13" fmla="*/ 96 h 194"/>
                  <a:gd name="T14" fmla="*/ 380 w 385"/>
                  <a:gd name="T15" fmla="*/ 127 h 194"/>
                  <a:gd name="T16" fmla="*/ 366 w 385"/>
                  <a:gd name="T17" fmla="*/ 154 h 194"/>
                  <a:gd name="T18" fmla="*/ 345 w 385"/>
                  <a:gd name="T19" fmla="*/ 175 h 194"/>
                  <a:gd name="T20" fmla="*/ 319 w 385"/>
                  <a:gd name="T21" fmla="*/ 189 h 194"/>
                  <a:gd name="T22" fmla="*/ 289 w 385"/>
                  <a:gd name="T23" fmla="*/ 194 h 194"/>
                  <a:gd name="T24" fmla="*/ 96 w 385"/>
                  <a:gd name="T25" fmla="*/ 194 h 194"/>
                  <a:gd name="T26" fmla="*/ 64 w 385"/>
                  <a:gd name="T27" fmla="*/ 189 h 194"/>
                  <a:gd name="T28" fmla="*/ 38 w 385"/>
                  <a:gd name="T29" fmla="*/ 175 h 194"/>
                  <a:gd name="T30" fmla="*/ 17 w 385"/>
                  <a:gd name="T31" fmla="*/ 154 h 194"/>
                  <a:gd name="T32" fmla="*/ 3 w 385"/>
                  <a:gd name="T33" fmla="*/ 127 h 194"/>
                  <a:gd name="T34" fmla="*/ 0 w 385"/>
                  <a:gd name="T35" fmla="*/ 96 h 194"/>
                  <a:gd name="T36" fmla="*/ 3 w 385"/>
                  <a:gd name="T37" fmla="*/ 66 h 194"/>
                  <a:gd name="T38" fmla="*/ 17 w 385"/>
                  <a:gd name="T39" fmla="*/ 38 h 194"/>
                  <a:gd name="T40" fmla="*/ 38 w 385"/>
                  <a:gd name="T41" fmla="*/ 19 h 194"/>
                  <a:gd name="T42" fmla="*/ 64 w 385"/>
                  <a:gd name="T43" fmla="*/ 5 h 194"/>
                  <a:gd name="T44" fmla="*/ 96 w 385"/>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5" h="194">
                    <a:moveTo>
                      <a:pt x="96" y="0"/>
                    </a:moveTo>
                    <a:lnTo>
                      <a:pt x="289" y="0"/>
                    </a:lnTo>
                    <a:lnTo>
                      <a:pt x="319" y="5"/>
                    </a:lnTo>
                    <a:lnTo>
                      <a:pt x="345" y="19"/>
                    </a:lnTo>
                    <a:lnTo>
                      <a:pt x="366" y="38"/>
                    </a:lnTo>
                    <a:lnTo>
                      <a:pt x="380" y="66"/>
                    </a:lnTo>
                    <a:lnTo>
                      <a:pt x="385" y="96"/>
                    </a:lnTo>
                    <a:lnTo>
                      <a:pt x="380" y="127"/>
                    </a:lnTo>
                    <a:lnTo>
                      <a:pt x="366" y="154"/>
                    </a:lnTo>
                    <a:lnTo>
                      <a:pt x="345" y="175"/>
                    </a:lnTo>
                    <a:lnTo>
                      <a:pt x="319" y="189"/>
                    </a:lnTo>
                    <a:lnTo>
                      <a:pt x="289" y="194"/>
                    </a:lnTo>
                    <a:lnTo>
                      <a:pt x="96" y="194"/>
                    </a:lnTo>
                    <a:lnTo>
                      <a:pt x="64" y="189"/>
                    </a:lnTo>
                    <a:lnTo>
                      <a:pt x="38" y="175"/>
                    </a:lnTo>
                    <a:lnTo>
                      <a:pt x="17" y="154"/>
                    </a:lnTo>
                    <a:lnTo>
                      <a:pt x="3" y="127"/>
                    </a:lnTo>
                    <a:lnTo>
                      <a:pt x="0" y="96"/>
                    </a:lnTo>
                    <a:lnTo>
                      <a:pt x="3" y="66"/>
                    </a:lnTo>
                    <a:lnTo>
                      <a:pt x="17" y="38"/>
                    </a:lnTo>
                    <a:lnTo>
                      <a:pt x="38" y="19"/>
                    </a:lnTo>
                    <a:lnTo>
                      <a:pt x="64" y="5"/>
                    </a:lnTo>
                    <a:lnTo>
                      <a:pt x="96"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5" name="Freeform 518"/>
              <p:cNvSpPr/>
              <p:nvPr/>
            </p:nvSpPr>
            <p:spPr bwMode="auto">
              <a:xfrm>
                <a:off x="3177811" y="6005047"/>
                <a:ext cx="38139" cy="19169"/>
              </a:xfrm>
              <a:custGeom>
                <a:avLst/>
                <a:gdLst>
                  <a:gd name="T0" fmla="*/ 96 w 386"/>
                  <a:gd name="T1" fmla="*/ 0 h 194"/>
                  <a:gd name="T2" fmla="*/ 290 w 386"/>
                  <a:gd name="T3" fmla="*/ 0 h 194"/>
                  <a:gd name="T4" fmla="*/ 319 w 386"/>
                  <a:gd name="T5" fmla="*/ 5 h 194"/>
                  <a:gd name="T6" fmla="*/ 347 w 386"/>
                  <a:gd name="T7" fmla="*/ 19 h 194"/>
                  <a:gd name="T8" fmla="*/ 368 w 386"/>
                  <a:gd name="T9" fmla="*/ 38 h 194"/>
                  <a:gd name="T10" fmla="*/ 380 w 386"/>
                  <a:gd name="T11" fmla="*/ 66 h 194"/>
                  <a:gd name="T12" fmla="*/ 386 w 386"/>
                  <a:gd name="T13" fmla="*/ 96 h 194"/>
                  <a:gd name="T14" fmla="*/ 380 w 386"/>
                  <a:gd name="T15" fmla="*/ 127 h 194"/>
                  <a:gd name="T16" fmla="*/ 368 w 386"/>
                  <a:gd name="T17" fmla="*/ 154 h 194"/>
                  <a:gd name="T18" fmla="*/ 347 w 386"/>
                  <a:gd name="T19" fmla="*/ 175 h 194"/>
                  <a:gd name="T20" fmla="*/ 319 w 386"/>
                  <a:gd name="T21" fmla="*/ 189 h 194"/>
                  <a:gd name="T22" fmla="*/ 290 w 386"/>
                  <a:gd name="T23" fmla="*/ 194 h 194"/>
                  <a:gd name="T24" fmla="*/ 96 w 386"/>
                  <a:gd name="T25" fmla="*/ 194 h 194"/>
                  <a:gd name="T26" fmla="*/ 66 w 386"/>
                  <a:gd name="T27" fmla="*/ 189 h 194"/>
                  <a:gd name="T28" fmla="*/ 38 w 386"/>
                  <a:gd name="T29" fmla="*/ 175 h 194"/>
                  <a:gd name="T30" fmla="*/ 17 w 386"/>
                  <a:gd name="T31" fmla="*/ 154 h 194"/>
                  <a:gd name="T32" fmla="*/ 3 w 386"/>
                  <a:gd name="T33" fmla="*/ 127 h 194"/>
                  <a:gd name="T34" fmla="*/ 0 w 386"/>
                  <a:gd name="T35" fmla="*/ 96 h 194"/>
                  <a:gd name="T36" fmla="*/ 3 w 386"/>
                  <a:gd name="T37" fmla="*/ 66 h 194"/>
                  <a:gd name="T38" fmla="*/ 17 w 386"/>
                  <a:gd name="T39" fmla="*/ 38 h 194"/>
                  <a:gd name="T40" fmla="*/ 38 w 386"/>
                  <a:gd name="T41" fmla="*/ 19 h 194"/>
                  <a:gd name="T42" fmla="*/ 66 w 386"/>
                  <a:gd name="T43" fmla="*/ 5 h 194"/>
                  <a:gd name="T44" fmla="*/ 96 w 386"/>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6" h="194">
                    <a:moveTo>
                      <a:pt x="96" y="0"/>
                    </a:moveTo>
                    <a:lnTo>
                      <a:pt x="290" y="0"/>
                    </a:lnTo>
                    <a:lnTo>
                      <a:pt x="319" y="5"/>
                    </a:lnTo>
                    <a:lnTo>
                      <a:pt x="347" y="19"/>
                    </a:lnTo>
                    <a:lnTo>
                      <a:pt x="368" y="38"/>
                    </a:lnTo>
                    <a:lnTo>
                      <a:pt x="380" y="66"/>
                    </a:lnTo>
                    <a:lnTo>
                      <a:pt x="386" y="96"/>
                    </a:lnTo>
                    <a:lnTo>
                      <a:pt x="380" y="127"/>
                    </a:lnTo>
                    <a:lnTo>
                      <a:pt x="368" y="154"/>
                    </a:lnTo>
                    <a:lnTo>
                      <a:pt x="347" y="175"/>
                    </a:lnTo>
                    <a:lnTo>
                      <a:pt x="319" y="189"/>
                    </a:lnTo>
                    <a:lnTo>
                      <a:pt x="290" y="194"/>
                    </a:lnTo>
                    <a:lnTo>
                      <a:pt x="96" y="194"/>
                    </a:lnTo>
                    <a:lnTo>
                      <a:pt x="66" y="189"/>
                    </a:lnTo>
                    <a:lnTo>
                      <a:pt x="38" y="175"/>
                    </a:lnTo>
                    <a:lnTo>
                      <a:pt x="17" y="154"/>
                    </a:lnTo>
                    <a:lnTo>
                      <a:pt x="3" y="127"/>
                    </a:lnTo>
                    <a:lnTo>
                      <a:pt x="0" y="96"/>
                    </a:lnTo>
                    <a:lnTo>
                      <a:pt x="3" y="66"/>
                    </a:lnTo>
                    <a:lnTo>
                      <a:pt x="17" y="38"/>
                    </a:lnTo>
                    <a:lnTo>
                      <a:pt x="38" y="19"/>
                    </a:lnTo>
                    <a:lnTo>
                      <a:pt x="66" y="5"/>
                    </a:lnTo>
                    <a:lnTo>
                      <a:pt x="96"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6" name="Freeform 519"/>
              <p:cNvSpPr/>
              <p:nvPr/>
            </p:nvSpPr>
            <p:spPr bwMode="auto">
              <a:xfrm>
                <a:off x="3122578" y="5795675"/>
                <a:ext cx="49008" cy="128054"/>
              </a:xfrm>
              <a:custGeom>
                <a:avLst/>
                <a:gdLst>
                  <a:gd name="T0" fmla="*/ 430 w 496"/>
                  <a:gd name="T1" fmla="*/ 3 h 1296"/>
                  <a:gd name="T2" fmla="*/ 477 w 496"/>
                  <a:gd name="T3" fmla="*/ 38 h 1296"/>
                  <a:gd name="T4" fmla="*/ 496 w 496"/>
                  <a:gd name="T5" fmla="*/ 96 h 1296"/>
                  <a:gd name="T6" fmla="*/ 491 w 496"/>
                  <a:gd name="T7" fmla="*/ 257 h 1296"/>
                  <a:gd name="T8" fmla="*/ 473 w 496"/>
                  <a:gd name="T9" fmla="*/ 386 h 1296"/>
                  <a:gd name="T10" fmla="*/ 447 w 496"/>
                  <a:gd name="T11" fmla="*/ 489 h 1296"/>
                  <a:gd name="T12" fmla="*/ 416 w 496"/>
                  <a:gd name="T13" fmla="*/ 573 h 1296"/>
                  <a:gd name="T14" fmla="*/ 381 w 496"/>
                  <a:gd name="T15" fmla="*/ 641 h 1296"/>
                  <a:gd name="T16" fmla="*/ 342 w 496"/>
                  <a:gd name="T17" fmla="*/ 699 h 1296"/>
                  <a:gd name="T18" fmla="*/ 306 w 496"/>
                  <a:gd name="T19" fmla="*/ 753 h 1296"/>
                  <a:gd name="T20" fmla="*/ 271 w 496"/>
                  <a:gd name="T21" fmla="*/ 809 h 1296"/>
                  <a:gd name="T22" fmla="*/ 239 w 496"/>
                  <a:gd name="T23" fmla="*/ 873 h 1296"/>
                  <a:gd name="T24" fmla="*/ 215 w 496"/>
                  <a:gd name="T25" fmla="*/ 956 h 1296"/>
                  <a:gd name="T26" fmla="*/ 199 w 496"/>
                  <a:gd name="T27" fmla="*/ 1060 h 1296"/>
                  <a:gd name="T28" fmla="*/ 194 w 496"/>
                  <a:gd name="T29" fmla="*/ 1200 h 1296"/>
                  <a:gd name="T30" fmla="*/ 175 w 496"/>
                  <a:gd name="T31" fmla="*/ 1256 h 1296"/>
                  <a:gd name="T32" fmla="*/ 128 w 496"/>
                  <a:gd name="T33" fmla="*/ 1291 h 1296"/>
                  <a:gd name="T34" fmla="*/ 67 w 496"/>
                  <a:gd name="T35" fmla="*/ 1291 h 1296"/>
                  <a:gd name="T36" fmla="*/ 20 w 496"/>
                  <a:gd name="T37" fmla="*/ 1256 h 1296"/>
                  <a:gd name="T38" fmla="*/ 0 w 496"/>
                  <a:gd name="T39" fmla="*/ 1200 h 1296"/>
                  <a:gd name="T40" fmla="*/ 7 w 496"/>
                  <a:gd name="T41" fmla="*/ 1043 h 1296"/>
                  <a:gd name="T42" fmla="*/ 27 w 496"/>
                  <a:gd name="T43" fmla="*/ 917 h 1296"/>
                  <a:gd name="T44" fmla="*/ 54 w 496"/>
                  <a:gd name="T45" fmla="*/ 818 h 1296"/>
                  <a:gd name="T46" fmla="*/ 89 w 496"/>
                  <a:gd name="T47" fmla="*/ 737 h 1296"/>
                  <a:gd name="T48" fmla="*/ 126 w 496"/>
                  <a:gd name="T49" fmla="*/ 673 h 1296"/>
                  <a:gd name="T50" fmla="*/ 166 w 496"/>
                  <a:gd name="T51" fmla="*/ 615 h 1296"/>
                  <a:gd name="T52" fmla="*/ 201 w 496"/>
                  <a:gd name="T53" fmla="*/ 564 h 1296"/>
                  <a:gd name="T54" fmla="*/ 232 w 496"/>
                  <a:gd name="T55" fmla="*/ 507 h 1296"/>
                  <a:gd name="T56" fmla="*/ 260 w 496"/>
                  <a:gd name="T57" fmla="*/ 438 h 1296"/>
                  <a:gd name="T58" fmla="*/ 283 w 496"/>
                  <a:gd name="T59" fmla="*/ 351 h 1296"/>
                  <a:gd name="T60" fmla="*/ 297 w 496"/>
                  <a:gd name="T61" fmla="*/ 239 h 1296"/>
                  <a:gd name="T62" fmla="*/ 302 w 496"/>
                  <a:gd name="T63" fmla="*/ 96 h 1296"/>
                  <a:gd name="T64" fmla="*/ 321 w 496"/>
                  <a:gd name="T65" fmla="*/ 38 h 1296"/>
                  <a:gd name="T66" fmla="*/ 369 w 496"/>
                  <a:gd name="T67" fmla="*/ 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6" h="1296">
                    <a:moveTo>
                      <a:pt x="400" y="0"/>
                    </a:moveTo>
                    <a:lnTo>
                      <a:pt x="430" y="3"/>
                    </a:lnTo>
                    <a:lnTo>
                      <a:pt x="456" y="17"/>
                    </a:lnTo>
                    <a:lnTo>
                      <a:pt x="477" y="38"/>
                    </a:lnTo>
                    <a:lnTo>
                      <a:pt x="491" y="65"/>
                    </a:lnTo>
                    <a:lnTo>
                      <a:pt x="496" y="96"/>
                    </a:lnTo>
                    <a:lnTo>
                      <a:pt x="494" y="180"/>
                    </a:lnTo>
                    <a:lnTo>
                      <a:pt x="491" y="257"/>
                    </a:lnTo>
                    <a:lnTo>
                      <a:pt x="482" y="325"/>
                    </a:lnTo>
                    <a:lnTo>
                      <a:pt x="473" y="386"/>
                    </a:lnTo>
                    <a:lnTo>
                      <a:pt x="461" y="440"/>
                    </a:lnTo>
                    <a:lnTo>
                      <a:pt x="447" y="489"/>
                    </a:lnTo>
                    <a:lnTo>
                      <a:pt x="433" y="533"/>
                    </a:lnTo>
                    <a:lnTo>
                      <a:pt x="416" y="573"/>
                    </a:lnTo>
                    <a:lnTo>
                      <a:pt x="398" y="608"/>
                    </a:lnTo>
                    <a:lnTo>
                      <a:pt x="381" y="641"/>
                    </a:lnTo>
                    <a:lnTo>
                      <a:pt x="362" y="671"/>
                    </a:lnTo>
                    <a:lnTo>
                      <a:pt x="342" y="699"/>
                    </a:lnTo>
                    <a:lnTo>
                      <a:pt x="323" y="727"/>
                    </a:lnTo>
                    <a:lnTo>
                      <a:pt x="306" y="753"/>
                    </a:lnTo>
                    <a:lnTo>
                      <a:pt x="287" y="779"/>
                    </a:lnTo>
                    <a:lnTo>
                      <a:pt x="271" y="809"/>
                    </a:lnTo>
                    <a:lnTo>
                      <a:pt x="253" y="838"/>
                    </a:lnTo>
                    <a:lnTo>
                      <a:pt x="239" y="873"/>
                    </a:lnTo>
                    <a:lnTo>
                      <a:pt x="227" y="912"/>
                    </a:lnTo>
                    <a:lnTo>
                      <a:pt x="215" y="956"/>
                    </a:lnTo>
                    <a:lnTo>
                      <a:pt x="206" y="1004"/>
                    </a:lnTo>
                    <a:lnTo>
                      <a:pt x="199" y="1060"/>
                    </a:lnTo>
                    <a:lnTo>
                      <a:pt x="196" y="1125"/>
                    </a:lnTo>
                    <a:lnTo>
                      <a:pt x="194" y="1200"/>
                    </a:lnTo>
                    <a:lnTo>
                      <a:pt x="189" y="1230"/>
                    </a:lnTo>
                    <a:lnTo>
                      <a:pt x="175" y="1256"/>
                    </a:lnTo>
                    <a:lnTo>
                      <a:pt x="154" y="1277"/>
                    </a:lnTo>
                    <a:lnTo>
                      <a:pt x="128" y="1291"/>
                    </a:lnTo>
                    <a:lnTo>
                      <a:pt x="98" y="1296"/>
                    </a:lnTo>
                    <a:lnTo>
                      <a:pt x="67" y="1291"/>
                    </a:lnTo>
                    <a:lnTo>
                      <a:pt x="40" y="1277"/>
                    </a:lnTo>
                    <a:lnTo>
                      <a:pt x="20" y="1256"/>
                    </a:lnTo>
                    <a:lnTo>
                      <a:pt x="6" y="1230"/>
                    </a:lnTo>
                    <a:lnTo>
                      <a:pt x="0" y="1200"/>
                    </a:lnTo>
                    <a:lnTo>
                      <a:pt x="2" y="1116"/>
                    </a:lnTo>
                    <a:lnTo>
                      <a:pt x="7" y="1043"/>
                    </a:lnTo>
                    <a:lnTo>
                      <a:pt x="16" y="976"/>
                    </a:lnTo>
                    <a:lnTo>
                      <a:pt x="27" y="917"/>
                    </a:lnTo>
                    <a:lnTo>
                      <a:pt x="39" y="865"/>
                    </a:lnTo>
                    <a:lnTo>
                      <a:pt x="54" y="818"/>
                    </a:lnTo>
                    <a:lnTo>
                      <a:pt x="70" y="776"/>
                    </a:lnTo>
                    <a:lnTo>
                      <a:pt x="89" y="737"/>
                    </a:lnTo>
                    <a:lnTo>
                      <a:pt x="107" y="704"/>
                    </a:lnTo>
                    <a:lnTo>
                      <a:pt x="126" y="673"/>
                    </a:lnTo>
                    <a:lnTo>
                      <a:pt x="147" y="643"/>
                    </a:lnTo>
                    <a:lnTo>
                      <a:pt x="166" y="615"/>
                    </a:lnTo>
                    <a:lnTo>
                      <a:pt x="184" y="589"/>
                    </a:lnTo>
                    <a:lnTo>
                      <a:pt x="201" y="564"/>
                    </a:lnTo>
                    <a:lnTo>
                      <a:pt x="217" y="536"/>
                    </a:lnTo>
                    <a:lnTo>
                      <a:pt x="232" y="507"/>
                    </a:lnTo>
                    <a:lnTo>
                      <a:pt x="248" y="475"/>
                    </a:lnTo>
                    <a:lnTo>
                      <a:pt x="260" y="438"/>
                    </a:lnTo>
                    <a:lnTo>
                      <a:pt x="273" y="398"/>
                    </a:lnTo>
                    <a:lnTo>
                      <a:pt x="283" y="351"/>
                    </a:lnTo>
                    <a:lnTo>
                      <a:pt x="292" y="299"/>
                    </a:lnTo>
                    <a:lnTo>
                      <a:pt x="297" y="239"/>
                    </a:lnTo>
                    <a:lnTo>
                      <a:pt x="302" y="173"/>
                    </a:lnTo>
                    <a:lnTo>
                      <a:pt x="302" y="96"/>
                    </a:lnTo>
                    <a:lnTo>
                      <a:pt x="308" y="65"/>
                    </a:lnTo>
                    <a:lnTo>
                      <a:pt x="321" y="38"/>
                    </a:lnTo>
                    <a:lnTo>
                      <a:pt x="342" y="17"/>
                    </a:lnTo>
                    <a:lnTo>
                      <a:pt x="369" y="3"/>
                    </a:lnTo>
                    <a:lnTo>
                      <a:pt x="400"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grpSp>
        <p:grpSp>
          <p:nvGrpSpPr>
            <p:cNvPr id="47" name="Группа 46"/>
            <p:cNvGrpSpPr/>
            <p:nvPr/>
          </p:nvGrpSpPr>
          <p:grpSpPr>
            <a:xfrm>
              <a:off x="7921055" y="3093850"/>
              <a:ext cx="839267" cy="595982"/>
              <a:chOff x="5198065" y="2995705"/>
              <a:chExt cx="553361" cy="392954"/>
            </a:xfrm>
          </p:grpSpPr>
          <p:sp>
            <p:nvSpPr>
              <p:cNvPr id="48" name="Freeform 284"/>
              <p:cNvSpPr/>
              <p:nvPr/>
            </p:nvSpPr>
            <p:spPr bwMode="auto">
              <a:xfrm>
                <a:off x="5198065" y="3031437"/>
                <a:ext cx="499860" cy="357222"/>
              </a:xfrm>
              <a:custGeom>
                <a:avLst/>
                <a:gdLst>
                  <a:gd name="T0" fmla="*/ 2217 w 5176"/>
                  <a:gd name="T1" fmla="*/ 0 h 3699"/>
                  <a:gd name="T2" fmla="*/ 2273 w 5176"/>
                  <a:gd name="T3" fmla="*/ 18 h 3699"/>
                  <a:gd name="T4" fmla="*/ 2306 w 5176"/>
                  <a:gd name="T5" fmla="*/ 63 h 3699"/>
                  <a:gd name="T6" fmla="*/ 2306 w 5176"/>
                  <a:gd name="T7" fmla="*/ 122 h 3699"/>
                  <a:gd name="T8" fmla="*/ 2273 w 5176"/>
                  <a:gd name="T9" fmla="*/ 167 h 3699"/>
                  <a:gd name="T10" fmla="*/ 2217 w 5176"/>
                  <a:gd name="T11" fmla="*/ 184 h 3699"/>
                  <a:gd name="T12" fmla="*/ 316 w 5176"/>
                  <a:gd name="T13" fmla="*/ 190 h 3699"/>
                  <a:gd name="T14" fmla="*/ 252 w 5176"/>
                  <a:gd name="T15" fmla="*/ 217 h 3699"/>
                  <a:gd name="T16" fmla="*/ 203 w 5176"/>
                  <a:gd name="T17" fmla="*/ 266 h 3699"/>
                  <a:gd name="T18" fmla="*/ 184 w 5176"/>
                  <a:gd name="T19" fmla="*/ 323 h 3699"/>
                  <a:gd name="T20" fmla="*/ 189 w 5176"/>
                  <a:gd name="T21" fmla="*/ 3360 h 3699"/>
                  <a:gd name="T22" fmla="*/ 219 w 5176"/>
                  <a:gd name="T23" fmla="*/ 3423 h 3699"/>
                  <a:gd name="T24" fmla="*/ 267 w 5176"/>
                  <a:gd name="T25" fmla="*/ 3477 h 3699"/>
                  <a:gd name="T26" fmla="*/ 325 w 5176"/>
                  <a:gd name="T27" fmla="*/ 3510 h 3699"/>
                  <a:gd name="T28" fmla="*/ 4742 w 5176"/>
                  <a:gd name="T29" fmla="*/ 3515 h 3699"/>
                  <a:gd name="T30" fmla="*/ 4803 w 5176"/>
                  <a:gd name="T31" fmla="*/ 3501 h 3699"/>
                  <a:gd name="T32" fmla="*/ 4869 w 5176"/>
                  <a:gd name="T33" fmla="*/ 3466 h 3699"/>
                  <a:gd name="T34" fmla="*/ 4930 w 5176"/>
                  <a:gd name="T35" fmla="*/ 3419 h 3699"/>
                  <a:gd name="T36" fmla="*/ 4973 w 5176"/>
                  <a:gd name="T37" fmla="*/ 3371 h 3699"/>
                  <a:gd name="T38" fmla="*/ 4990 w 5176"/>
                  <a:gd name="T39" fmla="*/ 3329 h 3699"/>
                  <a:gd name="T40" fmla="*/ 4996 w 5176"/>
                  <a:gd name="T41" fmla="*/ 2559 h 3699"/>
                  <a:gd name="T42" fmla="*/ 5029 w 5176"/>
                  <a:gd name="T43" fmla="*/ 2514 h 3699"/>
                  <a:gd name="T44" fmla="*/ 5082 w 5176"/>
                  <a:gd name="T45" fmla="*/ 2497 h 3699"/>
                  <a:gd name="T46" fmla="*/ 5138 w 5176"/>
                  <a:gd name="T47" fmla="*/ 2514 h 3699"/>
                  <a:gd name="T48" fmla="*/ 5171 w 5176"/>
                  <a:gd name="T49" fmla="*/ 2559 h 3699"/>
                  <a:gd name="T50" fmla="*/ 5176 w 5176"/>
                  <a:gd name="T51" fmla="*/ 3329 h 3699"/>
                  <a:gd name="T52" fmla="*/ 5155 w 5176"/>
                  <a:gd name="T53" fmla="*/ 3423 h 3699"/>
                  <a:gd name="T54" fmla="*/ 5100 w 5176"/>
                  <a:gd name="T55" fmla="*/ 3510 h 3699"/>
                  <a:gd name="T56" fmla="*/ 5020 w 5176"/>
                  <a:gd name="T57" fmla="*/ 3586 h 3699"/>
                  <a:gd name="T58" fmla="*/ 4926 w 5176"/>
                  <a:gd name="T59" fmla="*/ 3645 h 3699"/>
                  <a:gd name="T60" fmla="*/ 4831 w 5176"/>
                  <a:gd name="T61" fmla="*/ 3685 h 3699"/>
                  <a:gd name="T62" fmla="*/ 4742 w 5176"/>
                  <a:gd name="T63" fmla="*/ 3699 h 3699"/>
                  <a:gd name="T64" fmla="*/ 299 w 5176"/>
                  <a:gd name="T65" fmla="*/ 3694 h 3699"/>
                  <a:gd name="T66" fmla="*/ 198 w 5176"/>
                  <a:gd name="T67" fmla="*/ 3654 h 3699"/>
                  <a:gd name="T68" fmla="*/ 111 w 5176"/>
                  <a:gd name="T69" fmla="*/ 3583 h 3699"/>
                  <a:gd name="T70" fmla="*/ 43 w 5176"/>
                  <a:gd name="T71" fmla="*/ 3491 h 3699"/>
                  <a:gd name="T72" fmla="*/ 5 w 5176"/>
                  <a:gd name="T73" fmla="*/ 3385 h 3699"/>
                  <a:gd name="T74" fmla="*/ 0 w 5176"/>
                  <a:gd name="T75" fmla="*/ 323 h 3699"/>
                  <a:gd name="T76" fmla="*/ 23 w 5176"/>
                  <a:gd name="T77" fmla="*/ 214 h 3699"/>
                  <a:gd name="T78" fmla="*/ 85 w 5176"/>
                  <a:gd name="T79" fmla="*/ 118 h 3699"/>
                  <a:gd name="T80" fmla="*/ 177 w 5176"/>
                  <a:gd name="T81" fmla="*/ 45 h 3699"/>
                  <a:gd name="T82" fmla="*/ 290 w 5176"/>
                  <a:gd name="T83" fmla="*/ 5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6" h="3699">
                    <a:moveTo>
                      <a:pt x="352" y="0"/>
                    </a:moveTo>
                    <a:lnTo>
                      <a:pt x="2217" y="0"/>
                    </a:lnTo>
                    <a:lnTo>
                      <a:pt x="2247" y="5"/>
                    </a:lnTo>
                    <a:lnTo>
                      <a:pt x="2273" y="18"/>
                    </a:lnTo>
                    <a:lnTo>
                      <a:pt x="2292" y="38"/>
                    </a:lnTo>
                    <a:lnTo>
                      <a:pt x="2306" y="63"/>
                    </a:lnTo>
                    <a:lnTo>
                      <a:pt x="2311" y="92"/>
                    </a:lnTo>
                    <a:lnTo>
                      <a:pt x="2306" y="122"/>
                    </a:lnTo>
                    <a:lnTo>
                      <a:pt x="2292" y="148"/>
                    </a:lnTo>
                    <a:lnTo>
                      <a:pt x="2273" y="167"/>
                    </a:lnTo>
                    <a:lnTo>
                      <a:pt x="2247" y="181"/>
                    </a:lnTo>
                    <a:lnTo>
                      <a:pt x="2217" y="184"/>
                    </a:lnTo>
                    <a:lnTo>
                      <a:pt x="352" y="184"/>
                    </a:lnTo>
                    <a:lnTo>
                      <a:pt x="316" y="190"/>
                    </a:lnTo>
                    <a:lnTo>
                      <a:pt x="283" y="200"/>
                    </a:lnTo>
                    <a:lnTo>
                      <a:pt x="252" y="217"/>
                    </a:lnTo>
                    <a:lnTo>
                      <a:pt x="224" y="240"/>
                    </a:lnTo>
                    <a:lnTo>
                      <a:pt x="203" y="266"/>
                    </a:lnTo>
                    <a:lnTo>
                      <a:pt x="189" y="294"/>
                    </a:lnTo>
                    <a:lnTo>
                      <a:pt x="184" y="323"/>
                    </a:lnTo>
                    <a:lnTo>
                      <a:pt x="184" y="3329"/>
                    </a:lnTo>
                    <a:lnTo>
                      <a:pt x="189" y="3360"/>
                    </a:lnTo>
                    <a:lnTo>
                      <a:pt x="201" y="3391"/>
                    </a:lnTo>
                    <a:lnTo>
                      <a:pt x="219" y="3423"/>
                    </a:lnTo>
                    <a:lnTo>
                      <a:pt x="241" y="3451"/>
                    </a:lnTo>
                    <a:lnTo>
                      <a:pt x="267" y="3477"/>
                    </a:lnTo>
                    <a:lnTo>
                      <a:pt x="295" y="3496"/>
                    </a:lnTo>
                    <a:lnTo>
                      <a:pt x="325" y="3510"/>
                    </a:lnTo>
                    <a:lnTo>
                      <a:pt x="352" y="3515"/>
                    </a:lnTo>
                    <a:lnTo>
                      <a:pt x="4742" y="3515"/>
                    </a:lnTo>
                    <a:lnTo>
                      <a:pt x="4772" y="3510"/>
                    </a:lnTo>
                    <a:lnTo>
                      <a:pt x="4803" y="3501"/>
                    </a:lnTo>
                    <a:lnTo>
                      <a:pt x="4836" y="3485"/>
                    </a:lnTo>
                    <a:lnTo>
                      <a:pt x="4869" y="3466"/>
                    </a:lnTo>
                    <a:lnTo>
                      <a:pt x="4900" y="3444"/>
                    </a:lnTo>
                    <a:lnTo>
                      <a:pt x="4930" y="3419"/>
                    </a:lnTo>
                    <a:lnTo>
                      <a:pt x="4954" y="3395"/>
                    </a:lnTo>
                    <a:lnTo>
                      <a:pt x="4973" y="3371"/>
                    </a:lnTo>
                    <a:lnTo>
                      <a:pt x="4987" y="3348"/>
                    </a:lnTo>
                    <a:lnTo>
                      <a:pt x="4990" y="3329"/>
                    </a:lnTo>
                    <a:lnTo>
                      <a:pt x="4990" y="2589"/>
                    </a:lnTo>
                    <a:lnTo>
                      <a:pt x="4996" y="2559"/>
                    </a:lnTo>
                    <a:lnTo>
                      <a:pt x="5008" y="2535"/>
                    </a:lnTo>
                    <a:lnTo>
                      <a:pt x="5029" y="2514"/>
                    </a:lnTo>
                    <a:lnTo>
                      <a:pt x="5055" y="2502"/>
                    </a:lnTo>
                    <a:lnTo>
                      <a:pt x="5082" y="2497"/>
                    </a:lnTo>
                    <a:lnTo>
                      <a:pt x="5112" y="2502"/>
                    </a:lnTo>
                    <a:lnTo>
                      <a:pt x="5138" y="2514"/>
                    </a:lnTo>
                    <a:lnTo>
                      <a:pt x="5157" y="2535"/>
                    </a:lnTo>
                    <a:lnTo>
                      <a:pt x="5171" y="2559"/>
                    </a:lnTo>
                    <a:lnTo>
                      <a:pt x="5176" y="2589"/>
                    </a:lnTo>
                    <a:lnTo>
                      <a:pt x="5176" y="3329"/>
                    </a:lnTo>
                    <a:lnTo>
                      <a:pt x="5171" y="3376"/>
                    </a:lnTo>
                    <a:lnTo>
                      <a:pt x="5155" y="3423"/>
                    </a:lnTo>
                    <a:lnTo>
                      <a:pt x="5131" y="3468"/>
                    </a:lnTo>
                    <a:lnTo>
                      <a:pt x="5100" y="3510"/>
                    </a:lnTo>
                    <a:lnTo>
                      <a:pt x="5062" y="3550"/>
                    </a:lnTo>
                    <a:lnTo>
                      <a:pt x="5020" y="3586"/>
                    </a:lnTo>
                    <a:lnTo>
                      <a:pt x="4975" y="3617"/>
                    </a:lnTo>
                    <a:lnTo>
                      <a:pt x="4926" y="3645"/>
                    </a:lnTo>
                    <a:lnTo>
                      <a:pt x="4877" y="3668"/>
                    </a:lnTo>
                    <a:lnTo>
                      <a:pt x="4831" y="3685"/>
                    </a:lnTo>
                    <a:lnTo>
                      <a:pt x="4784" y="3696"/>
                    </a:lnTo>
                    <a:lnTo>
                      <a:pt x="4742" y="3699"/>
                    </a:lnTo>
                    <a:lnTo>
                      <a:pt x="352" y="3699"/>
                    </a:lnTo>
                    <a:lnTo>
                      <a:pt x="299" y="3694"/>
                    </a:lnTo>
                    <a:lnTo>
                      <a:pt x="248" y="3678"/>
                    </a:lnTo>
                    <a:lnTo>
                      <a:pt x="198" y="3654"/>
                    </a:lnTo>
                    <a:lnTo>
                      <a:pt x="153" y="3621"/>
                    </a:lnTo>
                    <a:lnTo>
                      <a:pt x="111" y="3583"/>
                    </a:lnTo>
                    <a:lnTo>
                      <a:pt x="73" y="3539"/>
                    </a:lnTo>
                    <a:lnTo>
                      <a:pt x="43" y="3491"/>
                    </a:lnTo>
                    <a:lnTo>
                      <a:pt x="19" y="3438"/>
                    </a:lnTo>
                    <a:lnTo>
                      <a:pt x="5" y="3385"/>
                    </a:lnTo>
                    <a:lnTo>
                      <a:pt x="0" y="3329"/>
                    </a:lnTo>
                    <a:lnTo>
                      <a:pt x="0" y="323"/>
                    </a:lnTo>
                    <a:lnTo>
                      <a:pt x="5" y="268"/>
                    </a:lnTo>
                    <a:lnTo>
                      <a:pt x="23" y="214"/>
                    </a:lnTo>
                    <a:lnTo>
                      <a:pt x="50" y="164"/>
                    </a:lnTo>
                    <a:lnTo>
                      <a:pt x="85" y="118"/>
                    </a:lnTo>
                    <a:lnTo>
                      <a:pt x="128" y="78"/>
                    </a:lnTo>
                    <a:lnTo>
                      <a:pt x="177" y="45"/>
                    </a:lnTo>
                    <a:lnTo>
                      <a:pt x="231" y="21"/>
                    </a:lnTo>
                    <a:lnTo>
                      <a:pt x="290" y="5"/>
                    </a:lnTo>
                    <a:lnTo>
                      <a:pt x="35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49" name="Freeform 285"/>
              <p:cNvSpPr>
                <a:spLocks noEditPoints="1"/>
              </p:cNvSpPr>
              <p:nvPr/>
            </p:nvSpPr>
            <p:spPr bwMode="auto">
              <a:xfrm>
                <a:off x="5412166" y="2995705"/>
                <a:ext cx="339260" cy="285758"/>
              </a:xfrm>
              <a:custGeom>
                <a:avLst/>
                <a:gdLst>
                  <a:gd name="T0" fmla="*/ 566 w 3513"/>
                  <a:gd name="T1" fmla="*/ 190 h 2959"/>
                  <a:gd name="T2" fmla="*/ 445 w 3513"/>
                  <a:gd name="T3" fmla="*/ 226 h 2959"/>
                  <a:gd name="T4" fmla="*/ 339 w 3513"/>
                  <a:gd name="T5" fmla="*/ 296 h 2959"/>
                  <a:gd name="T6" fmla="*/ 257 w 3513"/>
                  <a:gd name="T7" fmla="*/ 389 h 2959"/>
                  <a:gd name="T8" fmla="*/ 205 w 3513"/>
                  <a:gd name="T9" fmla="*/ 502 h 2959"/>
                  <a:gd name="T10" fmla="*/ 186 w 3513"/>
                  <a:gd name="T11" fmla="*/ 633 h 2959"/>
                  <a:gd name="T12" fmla="*/ 191 w 3513"/>
                  <a:gd name="T13" fmla="*/ 2394 h 2959"/>
                  <a:gd name="T14" fmla="*/ 228 w 3513"/>
                  <a:gd name="T15" fmla="*/ 2516 h 2959"/>
                  <a:gd name="T16" fmla="*/ 296 w 3513"/>
                  <a:gd name="T17" fmla="*/ 2620 h 2959"/>
                  <a:gd name="T18" fmla="*/ 389 w 3513"/>
                  <a:gd name="T19" fmla="*/ 2702 h 2959"/>
                  <a:gd name="T20" fmla="*/ 504 w 3513"/>
                  <a:gd name="T21" fmla="*/ 2756 h 2959"/>
                  <a:gd name="T22" fmla="*/ 632 w 3513"/>
                  <a:gd name="T23" fmla="*/ 2775 h 2959"/>
                  <a:gd name="T24" fmla="*/ 2947 w 3513"/>
                  <a:gd name="T25" fmla="*/ 2769 h 2959"/>
                  <a:gd name="T26" fmla="*/ 3070 w 3513"/>
                  <a:gd name="T27" fmla="*/ 2733 h 2959"/>
                  <a:gd name="T28" fmla="*/ 3174 w 3513"/>
                  <a:gd name="T29" fmla="*/ 2665 h 2959"/>
                  <a:gd name="T30" fmla="*/ 3256 w 3513"/>
                  <a:gd name="T31" fmla="*/ 2571 h 2959"/>
                  <a:gd name="T32" fmla="*/ 3310 w 3513"/>
                  <a:gd name="T33" fmla="*/ 2457 h 2959"/>
                  <a:gd name="T34" fmla="*/ 3329 w 3513"/>
                  <a:gd name="T35" fmla="*/ 2328 h 2959"/>
                  <a:gd name="T36" fmla="*/ 3324 w 3513"/>
                  <a:gd name="T37" fmla="*/ 567 h 2959"/>
                  <a:gd name="T38" fmla="*/ 3287 w 3513"/>
                  <a:gd name="T39" fmla="*/ 443 h 2959"/>
                  <a:gd name="T40" fmla="*/ 3218 w 3513"/>
                  <a:gd name="T41" fmla="*/ 339 h 2959"/>
                  <a:gd name="T42" fmla="*/ 3124 w 3513"/>
                  <a:gd name="T43" fmla="*/ 257 h 2959"/>
                  <a:gd name="T44" fmla="*/ 3011 w 3513"/>
                  <a:gd name="T45" fmla="*/ 203 h 2959"/>
                  <a:gd name="T46" fmla="*/ 2881 w 3513"/>
                  <a:gd name="T47" fmla="*/ 184 h 2959"/>
                  <a:gd name="T48" fmla="*/ 632 w 3513"/>
                  <a:gd name="T49" fmla="*/ 0 h 2959"/>
                  <a:gd name="T50" fmla="*/ 2961 w 3513"/>
                  <a:gd name="T51" fmla="*/ 5 h 2959"/>
                  <a:gd name="T52" fmla="*/ 3110 w 3513"/>
                  <a:gd name="T53" fmla="*/ 44 h 2959"/>
                  <a:gd name="T54" fmla="*/ 3242 w 3513"/>
                  <a:gd name="T55" fmla="*/ 113 h 2959"/>
                  <a:gd name="T56" fmla="*/ 3353 w 3513"/>
                  <a:gd name="T57" fmla="*/ 212 h 2959"/>
                  <a:gd name="T58" fmla="*/ 3438 w 3513"/>
                  <a:gd name="T59" fmla="*/ 336 h 2959"/>
                  <a:gd name="T60" fmla="*/ 3494 w 3513"/>
                  <a:gd name="T61" fmla="*/ 476 h 2959"/>
                  <a:gd name="T62" fmla="*/ 3513 w 3513"/>
                  <a:gd name="T63" fmla="*/ 633 h 2959"/>
                  <a:gd name="T64" fmla="*/ 3508 w 3513"/>
                  <a:gd name="T65" fmla="*/ 2406 h 2959"/>
                  <a:gd name="T66" fmla="*/ 3470 w 3513"/>
                  <a:gd name="T67" fmla="*/ 2556 h 2959"/>
                  <a:gd name="T68" fmla="*/ 3400 w 3513"/>
                  <a:gd name="T69" fmla="*/ 2688 h 2959"/>
                  <a:gd name="T70" fmla="*/ 3301 w 3513"/>
                  <a:gd name="T71" fmla="*/ 2799 h 2959"/>
                  <a:gd name="T72" fmla="*/ 3178 w 3513"/>
                  <a:gd name="T73" fmla="*/ 2886 h 2959"/>
                  <a:gd name="T74" fmla="*/ 3037 w 3513"/>
                  <a:gd name="T75" fmla="*/ 2940 h 2959"/>
                  <a:gd name="T76" fmla="*/ 2881 w 3513"/>
                  <a:gd name="T77" fmla="*/ 2959 h 2959"/>
                  <a:gd name="T78" fmla="*/ 553 w 3513"/>
                  <a:gd name="T79" fmla="*/ 2954 h 2959"/>
                  <a:gd name="T80" fmla="*/ 405 w 3513"/>
                  <a:gd name="T81" fmla="*/ 2917 h 2959"/>
                  <a:gd name="T82" fmla="*/ 271 w 3513"/>
                  <a:gd name="T83" fmla="*/ 2846 h 2959"/>
                  <a:gd name="T84" fmla="*/ 160 w 3513"/>
                  <a:gd name="T85" fmla="*/ 2747 h 2959"/>
                  <a:gd name="T86" fmla="*/ 75 w 3513"/>
                  <a:gd name="T87" fmla="*/ 2624 h 2959"/>
                  <a:gd name="T88" fmla="*/ 21 w 3513"/>
                  <a:gd name="T89" fmla="*/ 2483 h 2959"/>
                  <a:gd name="T90" fmla="*/ 0 w 3513"/>
                  <a:gd name="T91" fmla="*/ 2328 h 2959"/>
                  <a:gd name="T92" fmla="*/ 6 w 3513"/>
                  <a:gd name="T93" fmla="*/ 553 h 2959"/>
                  <a:gd name="T94" fmla="*/ 44 w 3513"/>
                  <a:gd name="T95" fmla="*/ 403 h 2959"/>
                  <a:gd name="T96" fmla="*/ 115 w 3513"/>
                  <a:gd name="T97" fmla="*/ 271 h 2959"/>
                  <a:gd name="T98" fmla="*/ 214 w 3513"/>
                  <a:gd name="T99" fmla="*/ 160 h 2959"/>
                  <a:gd name="T100" fmla="*/ 335 w 3513"/>
                  <a:gd name="T101" fmla="*/ 75 h 2959"/>
                  <a:gd name="T102" fmla="*/ 478 w 3513"/>
                  <a:gd name="T103" fmla="*/ 19 h 2959"/>
                  <a:gd name="T104" fmla="*/ 632 w 3513"/>
                  <a:gd name="T105" fmla="*/ 0 h 2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3" h="2959">
                    <a:moveTo>
                      <a:pt x="632" y="184"/>
                    </a:moveTo>
                    <a:lnTo>
                      <a:pt x="566" y="190"/>
                    </a:lnTo>
                    <a:lnTo>
                      <a:pt x="504" y="203"/>
                    </a:lnTo>
                    <a:lnTo>
                      <a:pt x="445" y="226"/>
                    </a:lnTo>
                    <a:lnTo>
                      <a:pt x="389" y="257"/>
                    </a:lnTo>
                    <a:lnTo>
                      <a:pt x="339" y="296"/>
                    </a:lnTo>
                    <a:lnTo>
                      <a:pt x="296" y="339"/>
                    </a:lnTo>
                    <a:lnTo>
                      <a:pt x="257" y="389"/>
                    </a:lnTo>
                    <a:lnTo>
                      <a:pt x="228" y="443"/>
                    </a:lnTo>
                    <a:lnTo>
                      <a:pt x="205" y="502"/>
                    </a:lnTo>
                    <a:lnTo>
                      <a:pt x="191" y="567"/>
                    </a:lnTo>
                    <a:lnTo>
                      <a:pt x="186" y="633"/>
                    </a:lnTo>
                    <a:lnTo>
                      <a:pt x="186" y="2328"/>
                    </a:lnTo>
                    <a:lnTo>
                      <a:pt x="191" y="2394"/>
                    </a:lnTo>
                    <a:lnTo>
                      <a:pt x="205" y="2457"/>
                    </a:lnTo>
                    <a:lnTo>
                      <a:pt x="228" y="2516"/>
                    </a:lnTo>
                    <a:lnTo>
                      <a:pt x="257" y="2571"/>
                    </a:lnTo>
                    <a:lnTo>
                      <a:pt x="296" y="2620"/>
                    </a:lnTo>
                    <a:lnTo>
                      <a:pt x="339" y="2665"/>
                    </a:lnTo>
                    <a:lnTo>
                      <a:pt x="389" y="2702"/>
                    </a:lnTo>
                    <a:lnTo>
                      <a:pt x="445" y="2733"/>
                    </a:lnTo>
                    <a:lnTo>
                      <a:pt x="504" y="2756"/>
                    </a:lnTo>
                    <a:lnTo>
                      <a:pt x="566" y="2769"/>
                    </a:lnTo>
                    <a:lnTo>
                      <a:pt x="632" y="2775"/>
                    </a:lnTo>
                    <a:lnTo>
                      <a:pt x="2881" y="2775"/>
                    </a:lnTo>
                    <a:lnTo>
                      <a:pt x="2947" y="2769"/>
                    </a:lnTo>
                    <a:lnTo>
                      <a:pt x="3011" y="2756"/>
                    </a:lnTo>
                    <a:lnTo>
                      <a:pt x="3070" y="2733"/>
                    </a:lnTo>
                    <a:lnTo>
                      <a:pt x="3124" y="2702"/>
                    </a:lnTo>
                    <a:lnTo>
                      <a:pt x="3174" y="2665"/>
                    </a:lnTo>
                    <a:lnTo>
                      <a:pt x="3218" y="2620"/>
                    </a:lnTo>
                    <a:lnTo>
                      <a:pt x="3256" y="2571"/>
                    </a:lnTo>
                    <a:lnTo>
                      <a:pt x="3287" y="2516"/>
                    </a:lnTo>
                    <a:lnTo>
                      <a:pt x="3310" y="2457"/>
                    </a:lnTo>
                    <a:lnTo>
                      <a:pt x="3324" y="2394"/>
                    </a:lnTo>
                    <a:lnTo>
                      <a:pt x="3329" y="2328"/>
                    </a:lnTo>
                    <a:lnTo>
                      <a:pt x="3329" y="633"/>
                    </a:lnTo>
                    <a:lnTo>
                      <a:pt x="3324" y="567"/>
                    </a:lnTo>
                    <a:lnTo>
                      <a:pt x="3310" y="502"/>
                    </a:lnTo>
                    <a:lnTo>
                      <a:pt x="3287" y="443"/>
                    </a:lnTo>
                    <a:lnTo>
                      <a:pt x="3256" y="389"/>
                    </a:lnTo>
                    <a:lnTo>
                      <a:pt x="3218" y="339"/>
                    </a:lnTo>
                    <a:lnTo>
                      <a:pt x="3174" y="296"/>
                    </a:lnTo>
                    <a:lnTo>
                      <a:pt x="3124" y="257"/>
                    </a:lnTo>
                    <a:lnTo>
                      <a:pt x="3070" y="226"/>
                    </a:lnTo>
                    <a:lnTo>
                      <a:pt x="3011" y="203"/>
                    </a:lnTo>
                    <a:lnTo>
                      <a:pt x="2947" y="190"/>
                    </a:lnTo>
                    <a:lnTo>
                      <a:pt x="2881" y="184"/>
                    </a:lnTo>
                    <a:lnTo>
                      <a:pt x="632" y="184"/>
                    </a:lnTo>
                    <a:close/>
                    <a:moveTo>
                      <a:pt x="632" y="0"/>
                    </a:moveTo>
                    <a:lnTo>
                      <a:pt x="2881" y="0"/>
                    </a:lnTo>
                    <a:lnTo>
                      <a:pt x="2961" y="5"/>
                    </a:lnTo>
                    <a:lnTo>
                      <a:pt x="3037" y="19"/>
                    </a:lnTo>
                    <a:lnTo>
                      <a:pt x="3110" y="44"/>
                    </a:lnTo>
                    <a:lnTo>
                      <a:pt x="3178" y="75"/>
                    </a:lnTo>
                    <a:lnTo>
                      <a:pt x="3242" y="113"/>
                    </a:lnTo>
                    <a:lnTo>
                      <a:pt x="3301" y="160"/>
                    </a:lnTo>
                    <a:lnTo>
                      <a:pt x="3353" y="212"/>
                    </a:lnTo>
                    <a:lnTo>
                      <a:pt x="3400" y="271"/>
                    </a:lnTo>
                    <a:lnTo>
                      <a:pt x="3438" y="336"/>
                    </a:lnTo>
                    <a:lnTo>
                      <a:pt x="3470" y="403"/>
                    </a:lnTo>
                    <a:lnTo>
                      <a:pt x="3494" y="476"/>
                    </a:lnTo>
                    <a:lnTo>
                      <a:pt x="3508" y="553"/>
                    </a:lnTo>
                    <a:lnTo>
                      <a:pt x="3513" y="633"/>
                    </a:lnTo>
                    <a:lnTo>
                      <a:pt x="3513" y="2328"/>
                    </a:lnTo>
                    <a:lnTo>
                      <a:pt x="3508" y="2406"/>
                    </a:lnTo>
                    <a:lnTo>
                      <a:pt x="3494" y="2483"/>
                    </a:lnTo>
                    <a:lnTo>
                      <a:pt x="3470" y="2556"/>
                    </a:lnTo>
                    <a:lnTo>
                      <a:pt x="3438" y="2624"/>
                    </a:lnTo>
                    <a:lnTo>
                      <a:pt x="3400" y="2688"/>
                    </a:lnTo>
                    <a:lnTo>
                      <a:pt x="3353" y="2747"/>
                    </a:lnTo>
                    <a:lnTo>
                      <a:pt x="3301" y="2799"/>
                    </a:lnTo>
                    <a:lnTo>
                      <a:pt x="3242" y="2846"/>
                    </a:lnTo>
                    <a:lnTo>
                      <a:pt x="3178" y="2886"/>
                    </a:lnTo>
                    <a:lnTo>
                      <a:pt x="3110" y="2917"/>
                    </a:lnTo>
                    <a:lnTo>
                      <a:pt x="3037" y="2940"/>
                    </a:lnTo>
                    <a:lnTo>
                      <a:pt x="2961" y="2954"/>
                    </a:lnTo>
                    <a:lnTo>
                      <a:pt x="2881" y="2959"/>
                    </a:lnTo>
                    <a:lnTo>
                      <a:pt x="632" y="2959"/>
                    </a:lnTo>
                    <a:lnTo>
                      <a:pt x="553" y="2954"/>
                    </a:lnTo>
                    <a:lnTo>
                      <a:pt x="478" y="2940"/>
                    </a:lnTo>
                    <a:lnTo>
                      <a:pt x="405" y="2917"/>
                    </a:lnTo>
                    <a:lnTo>
                      <a:pt x="335" y="2886"/>
                    </a:lnTo>
                    <a:lnTo>
                      <a:pt x="271" y="2846"/>
                    </a:lnTo>
                    <a:lnTo>
                      <a:pt x="214" y="2799"/>
                    </a:lnTo>
                    <a:lnTo>
                      <a:pt x="160" y="2747"/>
                    </a:lnTo>
                    <a:lnTo>
                      <a:pt x="115" y="2688"/>
                    </a:lnTo>
                    <a:lnTo>
                      <a:pt x="75" y="2624"/>
                    </a:lnTo>
                    <a:lnTo>
                      <a:pt x="44" y="2556"/>
                    </a:lnTo>
                    <a:lnTo>
                      <a:pt x="21" y="2483"/>
                    </a:lnTo>
                    <a:lnTo>
                      <a:pt x="6" y="2406"/>
                    </a:lnTo>
                    <a:lnTo>
                      <a:pt x="0" y="2328"/>
                    </a:lnTo>
                    <a:lnTo>
                      <a:pt x="0" y="633"/>
                    </a:lnTo>
                    <a:lnTo>
                      <a:pt x="6" y="553"/>
                    </a:lnTo>
                    <a:lnTo>
                      <a:pt x="21" y="476"/>
                    </a:lnTo>
                    <a:lnTo>
                      <a:pt x="44" y="403"/>
                    </a:lnTo>
                    <a:lnTo>
                      <a:pt x="75" y="336"/>
                    </a:lnTo>
                    <a:lnTo>
                      <a:pt x="115" y="271"/>
                    </a:lnTo>
                    <a:lnTo>
                      <a:pt x="160" y="212"/>
                    </a:lnTo>
                    <a:lnTo>
                      <a:pt x="214" y="160"/>
                    </a:lnTo>
                    <a:lnTo>
                      <a:pt x="271" y="113"/>
                    </a:lnTo>
                    <a:lnTo>
                      <a:pt x="335" y="75"/>
                    </a:lnTo>
                    <a:lnTo>
                      <a:pt x="405" y="44"/>
                    </a:lnTo>
                    <a:lnTo>
                      <a:pt x="478" y="19"/>
                    </a:lnTo>
                    <a:lnTo>
                      <a:pt x="553" y="5"/>
                    </a:lnTo>
                    <a:lnTo>
                      <a:pt x="63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0" name="Freeform 286"/>
              <p:cNvSpPr>
                <a:spLocks noEditPoints="1"/>
              </p:cNvSpPr>
              <p:nvPr/>
            </p:nvSpPr>
            <p:spPr bwMode="auto">
              <a:xfrm>
                <a:off x="5491839" y="3025932"/>
                <a:ext cx="174024" cy="174120"/>
              </a:xfrm>
              <a:custGeom>
                <a:avLst/>
                <a:gdLst>
                  <a:gd name="T0" fmla="*/ 818 w 1802"/>
                  <a:gd name="T1" fmla="*/ 189 h 1803"/>
                  <a:gd name="T2" fmla="*/ 660 w 1802"/>
                  <a:gd name="T3" fmla="*/ 226 h 1803"/>
                  <a:gd name="T4" fmla="*/ 518 w 1802"/>
                  <a:gd name="T5" fmla="*/ 295 h 1803"/>
                  <a:gd name="T6" fmla="*/ 396 w 1802"/>
                  <a:gd name="T7" fmla="*/ 394 h 1803"/>
                  <a:gd name="T8" fmla="*/ 297 w 1802"/>
                  <a:gd name="T9" fmla="*/ 518 h 1803"/>
                  <a:gd name="T10" fmla="*/ 228 w 1802"/>
                  <a:gd name="T11" fmla="*/ 660 h 1803"/>
                  <a:gd name="T12" fmla="*/ 191 w 1802"/>
                  <a:gd name="T13" fmla="*/ 818 h 1803"/>
                  <a:gd name="T14" fmla="*/ 191 w 1802"/>
                  <a:gd name="T15" fmla="*/ 985 h 1803"/>
                  <a:gd name="T16" fmla="*/ 228 w 1802"/>
                  <a:gd name="T17" fmla="*/ 1143 h 1803"/>
                  <a:gd name="T18" fmla="*/ 297 w 1802"/>
                  <a:gd name="T19" fmla="*/ 1286 h 1803"/>
                  <a:gd name="T20" fmla="*/ 396 w 1802"/>
                  <a:gd name="T21" fmla="*/ 1407 h 1803"/>
                  <a:gd name="T22" fmla="*/ 518 w 1802"/>
                  <a:gd name="T23" fmla="*/ 1506 h 1803"/>
                  <a:gd name="T24" fmla="*/ 660 w 1802"/>
                  <a:gd name="T25" fmla="*/ 1576 h 1803"/>
                  <a:gd name="T26" fmla="*/ 818 w 1802"/>
                  <a:gd name="T27" fmla="*/ 1612 h 1803"/>
                  <a:gd name="T28" fmla="*/ 985 w 1802"/>
                  <a:gd name="T29" fmla="*/ 1612 h 1803"/>
                  <a:gd name="T30" fmla="*/ 1143 w 1802"/>
                  <a:gd name="T31" fmla="*/ 1576 h 1803"/>
                  <a:gd name="T32" fmla="*/ 1285 w 1802"/>
                  <a:gd name="T33" fmla="*/ 1506 h 1803"/>
                  <a:gd name="T34" fmla="*/ 1408 w 1802"/>
                  <a:gd name="T35" fmla="*/ 1407 h 1803"/>
                  <a:gd name="T36" fmla="*/ 1506 w 1802"/>
                  <a:gd name="T37" fmla="*/ 1286 h 1803"/>
                  <a:gd name="T38" fmla="*/ 1577 w 1802"/>
                  <a:gd name="T39" fmla="*/ 1143 h 1803"/>
                  <a:gd name="T40" fmla="*/ 1613 w 1802"/>
                  <a:gd name="T41" fmla="*/ 985 h 1803"/>
                  <a:gd name="T42" fmla="*/ 1613 w 1802"/>
                  <a:gd name="T43" fmla="*/ 818 h 1803"/>
                  <a:gd name="T44" fmla="*/ 1577 w 1802"/>
                  <a:gd name="T45" fmla="*/ 660 h 1803"/>
                  <a:gd name="T46" fmla="*/ 1506 w 1802"/>
                  <a:gd name="T47" fmla="*/ 518 h 1803"/>
                  <a:gd name="T48" fmla="*/ 1408 w 1802"/>
                  <a:gd name="T49" fmla="*/ 394 h 1803"/>
                  <a:gd name="T50" fmla="*/ 1285 w 1802"/>
                  <a:gd name="T51" fmla="*/ 295 h 1803"/>
                  <a:gd name="T52" fmla="*/ 1143 w 1802"/>
                  <a:gd name="T53" fmla="*/ 226 h 1803"/>
                  <a:gd name="T54" fmla="*/ 985 w 1802"/>
                  <a:gd name="T55" fmla="*/ 189 h 1803"/>
                  <a:gd name="T56" fmla="*/ 901 w 1802"/>
                  <a:gd name="T57" fmla="*/ 0 h 1803"/>
                  <a:gd name="T58" fmla="*/ 1094 w 1802"/>
                  <a:gd name="T59" fmla="*/ 21 h 1803"/>
                  <a:gd name="T60" fmla="*/ 1273 w 1802"/>
                  <a:gd name="T61" fmla="*/ 80 h 1803"/>
                  <a:gd name="T62" fmla="*/ 1434 w 1802"/>
                  <a:gd name="T63" fmla="*/ 174 h 1803"/>
                  <a:gd name="T64" fmla="*/ 1570 w 1802"/>
                  <a:gd name="T65" fmla="*/ 297 h 1803"/>
                  <a:gd name="T66" fmla="*/ 1679 w 1802"/>
                  <a:gd name="T67" fmla="*/ 446 h 1803"/>
                  <a:gd name="T68" fmla="*/ 1757 w 1802"/>
                  <a:gd name="T69" fmla="*/ 617 h 1803"/>
                  <a:gd name="T70" fmla="*/ 1797 w 1802"/>
                  <a:gd name="T71" fmla="*/ 803 h 1803"/>
                  <a:gd name="T72" fmla="*/ 1797 w 1802"/>
                  <a:gd name="T73" fmla="*/ 999 h 1803"/>
                  <a:gd name="T74" fmla="*/ 1757 w 1802"/>
                  <a:gd name="T75" fmla="*/ 1185 h 1803"/>
                  <a:gd name="T76" fmla="*/ 1679 w 1802"/>
                  <a:gd name="T77" fmla="*/ 1355 h 1803"/>
                  <a:gd name="T78" fmla="*/ 1570 w 1802"/>
                  <a:gd name="T79" fmla="*/ 1504 h 1803"/>
                  <a:gd name="T80" fmla="*/ 1434 w 1802"/>
                  <a:gd name="T81" fmla="*/ 1628 h 1803"/>
                  <a:gd name="T82" fmla="*/ 1273 w 1802"/>
                  <a:gd name="T83" fmla="*/ 1722 h 1803"/>
                  <a:gd name="T84" fmla="*/ 1094 w 1802"/>
                  <a:gd name="T85" fmla="*/ 1782 h 1803"/>
                  <a:gd name="T86" fmla="*/ 901 w 1802"/>
                  <a:gd name="T87" fmla="*/ 1803 h 1803"/>
                  <a:gd name="T88" fmla="*/ 709 w 1802"/>
                  <a:gd name="T89" fmla="*/ 1782 h 1803"/>
                  <a:gd name="T90" fmla="*/ 530 w 1802"/>
                  <a:gd name="T91" fmla="*/ 1722 h 1803"/>
                  <a:gd name="T92" fmla="*/ 370 w 1802"/>
                  <a:gd name="T93" fmla="*/ 1628 h 1803"/>
                  <a:gd name="T94" fmla="*/ 233 w 1802"/>
                  <a:gd name="T95" fmla="*/ 1504 h 1803"/>
                  <a:gd name="T96" fmla="*/ 123 w 1802"/>
                  <a:gd name="T97" fmla="*/ 1355 h 1803"/>
                  <a:gd name="T98" fmla="*/ 47 w 1802"/>
                  <a:gd name="T99" fmla="*/ 1185 h 1803"/>
                  <a:gd name="T100" fmla="*/ 5 w 1802"/>
                  <a:gd name="T101" fmla="*/ 999 h 1803"/>
                  <a:gd name="T102" fmla="*/ 5 w 1802"/>
                  <a:gd name="T103" fmla="*/ 803 h 1803"/>
                  <a:gd name="T104" fmla="*/ 47 w 1802"/>
                  <a:gd name="T105" fmla="*/ 617 h 1803"/>
                  <a:gd name="T106" fmla="*/ 123 w 1802"/>
                  <a:gd name="T107" fmla="*/ 446 h 1803"/>
                  <a:gd name="T108" fmla="*/ 233 w 1802"/>
                  <a:gd name="T109" fmla="*/ 297 h 1803"/>
                  <a:gd name="T110" fmla="*/ 370 w 1802"/>
                  <a:gd name="T111" fmla="*/ 174 h 1803"/>
                  <a:gd name="T112" fmla="*/ 530 w 1802"/>
                  <a:gd name="T113" fmla="*/ 80 h 1803"/>
                  <a:gd name="T114" fmla="*/ 709 w 1802"/>
                  <a:gd name="T115" fmla="*/ 21 h 1803"/>
                  <a:gd name="T116" fmla="*/ 901 w 1802"/>
                  <a:gd name="T117"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2" h="1803">
                    <a:moveTo>
                      <a:pt x="901" y="184"/>
                    </a:moveTo>
                    <a:lnTo>
                      <a:pt x="818" y="189"/>
                    </a:lnTo>
                    <a:lnTo>
                      <a:pt x="738" y="203"/>
                    </a:lnTo>
                    <a:lnTo>
                      <a:pt x="660" y="226"/>
                    </a:lnTo>
                    <a:lnTo>
                      <a:pt x="587" y="257"/>
                    </a:lnTo>
                    <a:lnTo>
                      <a:pt x="518" y="295"/>
                    </a:lnTo>
                    <a:lnTo>
                      <a:pt x="453" y="342"/>
                    </a:lnTo>
                    <a:lnTo>
                      <a:pt x="396" y="394"/>
                    </a:lnTo>
                    <a:lnTo>
                      <a:pt x="342" y="453"/>
                    </a:lnTo>
                    <a:lnTo>
                      <a:pt x="297" y="518"/>
                    </a:lnTo>
                    <a:lnTo>
                      <a:pt x="259" y="585"/>
                    </a:lnTo>
                    <a:lnTo>
                      <a:pt x="228" y="660"/>
                    </a:lnTo>
                    <a:lnTo>
                      <a:pt x="205" y="737"/>
                    </a:lnTo>
                    <a:lnTo>
                      <a:pt x="191" y="818"/>
                    </a:lnTo>
                    <a:lnTo>
                      <a:pt x="186" y="902"/>
                    </a:lnTo>
                    <a:lnTo>
                      <a:pt x="191" y="985"/>
                    </a:lnTo>
                    <a:lnTo>
                      <a:pt x="205" y="1065"/>
                    </a:lnTo>
                    <a:lnTo>
                      <a:pt x="228" y="1143"/>
                    </a:lnTo>
                    <a:lnTo>
                      <a:pt x="259" y="1216"/>
                    </a:lnTo>
                    <a:lnTo>
                      <a:pt x="297" y="1286"/>
                    </a:lnTo>
                    <a:lnTo>
                      <a:pt x="342" y="1348"/>
                    </a:lnTo>
                    <a:lnTo>
                      <a:pt x="396" y="1407"/>
                    </a:lnTo>
                    <a:lnTo>
                      <a:pt x="453" y="1459"/>
                    </a:lnTo>
                    <a:lnTo>
                      <a:pt x="518" y="1506"/>
                    </a:lnTo>
                    <a:lnTo>
                      <a:pt x="587" y="1544"/>
                    </a:lnTo>
                    <a:lnTo>
                      <a:pt x="660" y="1576"/>
                    </a:lnTo>
                    <a:lnTo>
                      <a:pt x="738" y="1598"/>
                    </a:lnTo>
                    <a:lnTo>
                      <a:pt x="818" y="1612"/>
                    </a:lnTo>
                    <a:lnTo>
                      <a:pt x="901" y="1617"/>
                    </a:lnTo>
                    <a:lnTo>
                      <a:pt x="985" y="1612"/>
                    </a:lnTo>
                    <a:lnTo>
                      <a:pt x="1066" y="1598"/>
                    </a:lnTo>
                    <a:lnTo>
                      <a:pt x="1143" y="1576"/>
                    </a:lnTo>
                    <a:lnTo>
                      <a:pt x="1216" y="1544"/>
                    </a:lnTo>
                    <a:lnTo>
                      <a:pt x="1285" y="1506"/>
                    </a:lnTo>
                    <a:lnTo>
                      <a:pt x="1349" y="1459"/>
                    </a:lnTo>
                    <a:lnTo>
                      <a:pt x="1408" y="1407"/>
                    </a:lnTo>
                    <a:lnTo>
                      <a:pt x="1460" y="1348"/>
                    </a:lnTo>
                    <a:lnTo>
                      <a:pt x="1506" y="1286"/>
                    </a:lnTo>
                    <a:lnTo>
                      <a:pt x="1545" y="1216"/>
                    </a:lnTo>
                    <a:lnTo>
                      <a:pt x="1577" y="1143"/>
                    </a:lnTo>
                    <a:lnTo>
                      <a:pt x="1599" y="1065"/>
                    </a:lnTo>
                    <a:lnTo>
                      <a:pt x="1613" y="985"/>
                    </a:lnTo>
                    <a:lnTo>
                      <a:pt x="1618" y="902"/>
                    </a:lnTo>
                    <a:lnTo>
                      <a:pt x="1613" y="818"/>
                    </a:lnTo>
                    <a:lnTo>
                      <a:pt x="1599" y="737"/>
                    </a:lnTo>
                    <a:lnTo>
                      <a:pt x="1577" y="660"/>
                    </a:lnTo>
                    <a:lnTo>
                      <a:pt x="1545" y="585"/>
                    </a:lnTo>
                    <a:lnTo>
                      <a:pt x="1506" y="518"/>
                    </a:lnTo>
                    <a:lnTo>
                      <a:pt x="1460" y="453"/>
                    </a:lnTo>
                    <a:lnTo>
                      <a:pt x="1408" y="394"/>
                    </a:lnTo>
                    <a:lnTo>
                      <a:pt x="1349" y="342"/>
                    </a:lnTo>
                    <a:lnTo>
                      <a:pt x="1285" y="295"/>
                    </a:lnTo>
                    <a:lnTo>
                      <a:pt x="1216" y="257"/>
                    </a:lnTo>
                    <a:lnTo>
                      <a:pt x="1143" y="226"/>
                    </a:lnTo>
                    <a:lnTo>
                      <a:pt x="1066" y="203"/>
                    </a:lnTo>
                    <a:lnTo>
                      <a:pt x="985" y="189"/>
                    </a:lnTo>
                    <a:lnTo>
                      <a:pt x="901" y="184"/>
                    </a:lnTo>
                    <a:close/>
                    <a:moveTo>
                      <a:pt x="901" y="0"/>
                    </a:moveTo>
                    <a:lnTo>
                      <a:pt x="1000" y="5"/>
                    </a:lnTo>
                    <a:lnTo>
                      <a:pt x="1094" y="21"/>
                    </a:lnTo>
                    <a:lnTo>
                      <a:pt x="1186" y="45"/>
                    </a:lnTo>
                    <a:lnTo>
                      <a:pt x="1273" y="80"/>
                    </a:lnTo>
                    <a:lnTo>
                      <a:pt x="1356" y="123"/>
                    </a:lnTo>
                    <a:lnTo>
                      <a:pt x="1434" y="174"/>
                    </a:lnTo>
                    <a:lnTo>
                      <a:pt x="1506" y="233"/>
                    </a:lnTo>
                    <a:lnTo>
                      <a:pt x="1570" y="297"/>
                    </a:lnTo>
                    <a:lnTo>
                      <a:pt x="1629" y="368"/>
                    </a:lnTo>
                    <a:lnTo>
                      <a:pt x="1679" y="446"/>
                    </a:lnTo>
                    <a:lnTo>
                      <a:pt x="1723" y="528"/>
                    </a:lnTo>
                    <a:lnTo>
                      <a:pt x="1757" y="617"/>
                    </a:lnTo>
                    <a:lnTo>
                      <a:pt x="1782" y="707"/>
                    </a:lnTo>
                    <a:lnTo>
                      <a:pt x="1797" y="803"/>
                    </a:lnTo>
                    <a:lnTo>
                      <a:pt x="1802" y="902"/>
                    </a:lnTo>
                    <a:lnTo>
                      <a:pt x="1797" y="999"/>
                    </a:lnTo>
                    <a:lnTo>
                      <a:pt x="1782" y="1094"/>
                    </a:lnTo>
                    <a:lnTo>
                      <a:pt x="1757" y="1185"/>
                    </a:lnTo>
                    <a:lnTo>
                      <a:pt x="1723" y="1273"/>
                    </a:lnTo>
                    <a:lnTo>
                      <a:pt x="1679" y="1355"/>
                    </a:lnTo>
                    <a:lnTo>
                      <a:pt x="1629" y="1433"/>
                    </a:lnTo>
                    <a:lnTo>
                      <a:pt x="1570" y="1504"/>
                    </a:lnTo>
                    <a:lnTo>
                      <a:pt x="1506" y="1570"/>
                    </a:lnTo>
                    <a:lnTo>
                      <a:pt x="1434" y="1628"/>
                    </a:lnTo>
                    <a:lnTo>
                      <a:pt x="1356" y="1680"/>
                    </a:lnTo>
                    <a:lnTo>
                      <a:pt x="1273" y="1722"/>
                    </a:lnTo>
                    <a:lnTo>
                      <a:pt x="1186" y="1756"/>
                    </a:lnTo>
                    <a:lnTo>
                      <a:pt x="1094" y="1782"/>
                    </a:lnTo>
                    <a:lnTo>
                      <a:pt x="1000" y="1798"/>
                    </a:lnTo>
                    <a:lnTo>
                      <a:pt x="901" y="1803"/>
                    </a:lnTo>
                    <a:lnTo>
                      <a:pt x="804" y="1798"/>
                    </a:lnTo>
                    <a:lnTo>
                      <a:pt x="709" y="1782"/>
                    </a:lnTo>
                    <a:lnTo>
                      <a:pt x="617" y="1756"/>
                    </a:lnTo>
                    <a:lnTo>
                      <a:pt x="530" y="1722"/>
                    </a:lnTo>
                    <a:lnTo>
                      <a:pt x="448" y="1680"/>
                    </a:lnTo>
                    <a:lnTo>
                      <a:pt x="370" y="1628"/>
                    </a:lnTo>
                    <a:lnTo>
                      <a:pt x="299" y="1570"/>
                    </a:lnTo>
                    <a:lnTo>
                      <a:pt x="233" y="1504"/>
                    </a:lnTo>
                    <a:lnTo>
                      <a:pt x="175" y="1433"/>
                    </a:lnTo>
                    <a:lnTo>
                      <a:pt x="123" y="1355"/>
                    </a:lnTo>
                    <a:lnTo>
                      <a:pt x="82" y="1273"/>
                    </a:lnTo>
                    <a:lnTo>
                      <a:pt x="47" y="1185"/>
                    </a:lnTo>
                    <a:lnTo>
                      <a:pt x="21" y="1094"/>
                    </a:lnTo>
                    <a:lnTo>
                      <a:pt x="5" y="999"/>
                    </a:lnTo>
                    <a:lnTo>
                      <a:pt x="0" y="902"/>
                    </a:lnTo>
                    <a:lnTo>
                      <a:pt x="5" y="803"/>
                    </a:lnTo>
                    <a:lnTo>
                      <a:pt x="21" y="707"/>
                    </a:lnTo>
                    <a:lnTo>
                      <a:pt x="47" y="617"/>
                    </a:lnTo>
                    <a:lnTo>
                      <a:pt x="82" y="528"/>
                    </a:lnTo>
                    <a:lnTo>
                      <a:pt x="123" y="446"/>
                    </a:lnTo>
                    <a:lnTo>
                      <a:pt x="175" y="368"/>
                    </a:lnTo>
                    <a:lnTo>
                      <a:pt x="233" y="297"/>
                    </a:lnTo>
                    <a:lnTo>
                      <a:pt x="299" y="233"/>
                    </a:lnTo>
                    <a:lnTo>
                      <a:pt x="370" y="174"/>
                    </a:lnTo>
                    <a:lnTo>
                      <a:pt x="448" y="123"/>
                    </a:lnTo>
                    <a:lnTo>
                      <a:pt x="530" y="80"/>
                    </a:lnTo>
                    <a:lnTo>
                      <a:pt x="617" y="45"/>
                    </a:lnTo>
                    <a:lnTo>
                      <a:pt x="709" y="21"/>
                    </a:lnTo>
                    <a:lnTo>
                      <a:pt x="804" y="5"/>
                    </a:lnTo>
                    <a:lnTo>
                      <a:pt x="901"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1" name="Freeform 287"/>
              <p:cNvSpPr>
                <a:spLocks noEditPoints="1"/>
              </p:cNvSpPr>
              <p:nvPr/>
            </p:nvSpPr>
            <p:spPr bwMode="auto">
              <a:xfrm>
                <a:off x="5278220" y="3243510"/>
                <a:ext cx="84694" cy="84887"/>
              </a:xfrm>
              <a:custGeom>
                <a:avLst/>
                <a:gdLst>
                  <a:gd name="T0" fmla="*/ 387 w 877"/>
                  <a:gd name="T1" fmla="*/ 190 h 879"/>
                  <a:gd name="T2" fmla="*/ 297 w 877"/>
                  <a:gd name="T3" fmla="*/ 230 h 879"/>
                  <a:gd name="T4" fmla="*/ 227 w 877"/>
                  <a:gd name="T5" fmla="*/ 297 h 879"/>
                  <a:gd name="T6" fmla="*/ 189 w 877"/>
                  <a:gd name="T7" fmla="*/ 388 h 879"/>
                  <a:gd name="T8" fmla="*/ 189 w 877"/>
                  <a:gd name="T9" fmla="*/ 490 h 879"/>
                  <a:gd name="T10" fmla="*/ 227 w 877"/>
                  <a:gd name="T11" fmla="*/ 582 h 879"/>
                  <a:gd name="T12" fmla="*/ 297 w 877"/>
                  <a:gd name="T13" fmla="*/ 650 h 879"/>
                  <a:gd name="T14" fmla="*/ 387 w 877"/>
                  <a:gd name="T15" fmla="*/ 688 h 879"/>
                  <a:gd name="T16" fmla="*/ 490 w 877"/>
                  <a:gd name="T17" fmla="*/ 688 h 879"/>
                  <a:gd name="T18" fmla="*/ 580 w 877"/>
                  <a:gd name="T19" fmla="*/ 650 h 879"/>
                  <a:gd name="T20" fmla="*/ 649 w 877"/>
                  <a:gd name="T21" fmla="*/ 582 h 879"/>
                  <a:gd name="T22" fmla="*/ 688 w 877"/>
                  <a:gd name="T23" fmla="*/ 490 h 879"/>
                  <a:gd name="T24" fmla="*/ 688 w 877"/>
                  <a:gd name="T25" fmla="*/ 388 h 879"/>
                  <a:gd name="T26" fmla="*/ 649 w 877"/>
                  <a:gd name="T27" fmla="*/ 297 h 879"/>
                  <a:gd name="T28" fmla="*/ 580 w 877"/>
                  <a:gd name="T29" fmla="*/ 230 h 879"/>
                  <a:gd name="T30" fmla="*/ 490 w 877"/>
                  <a:gd name="T31" fmla="*/ 190 h 879"/>
                  <a:gd name="T32" fmla="*/ 439 w 877"/>
                  <a:gd name="T33" fmla="*/ 0 h 879"/>
                  <a:gd name="T34" fmla="*/ 566 w 877"/>
                  <a:gd name="T35" fmla="*/ 19 h 879"/>
                  <a:gd name="T36" fmla="*/ 677 w 877"/>
                  <a:gd name="T37" fmla="*/ 71 h 879"/>
                  <a:gd name="T38" fmla="*/ 769 w 877"/>
                  <a:gd name="T39" fmla="*/ 151 h 879"/>
                  <a:gd name="T40" fmla="*/ 837 w 877"/>
                  <a:gd name="T41" fmla="*/ 254 h 879"/>
                  <a:gd name="T42" fmla="*/ 873 w 877"/>
                  <a:gd name="T43" fmla="*/ 375 h 879"/>
                  <a:gd name="T44" fmla="*/ 873 w 877"/>
                  <a:gd name="T45" fmla="*/ 504 h 879"/>
                  <a:gd name="T46" fmla="*/ 837 w 877"/>
                  <a:gd name="T47" fmla="*/ 624 h 879"/>
                  <a:gd name="T48" fmla="*/ 769 w 877"/>
                  <a:gd name="T49" fmla="*/ 728 h 879"/>
                  <a:gd name="T50" fmla="*/ 677 w 877"/>
                  <a:gd name="T51" fmla="*/ 808 h 879"/>
                  <a:gd name="T52" fmla="*/ 566 w 877"/>
                  <a:gd name="T53" fmla="*/ 860 h 879"/>
                  <a:gd name="T54" fmla="*/ 439 w 877"/>
                  <a:gd name="T55" fmla="*/ 879 h 879"/>
                  <a:gd name="T56" fmla="*/ 313 w 877"/>
                  <a:gd name="T57" fmla="*/ 860 h 879"/>
                  <a:gd name="T58" fmla="*/ 200 w 877"/>
                  <a:gd name="T59" fmla="*/ 808 h 879"/>
                  <a:gd name="T60" fmla="*/ 108 w 877"/>
                  <a:gd name="T61" fmla="*/ 728 h 879"/>
                  <a:gd name="T62" fmla="*/ 40 w 877"/>
                  <a:gd name="T63" fmla="*/ 624 h 879"/>
                  <a:gd name="T64" fmla="*/ 5 w 877"/>
                  <a:gd name="T65" fmla="*/ 504 h 879"/>
                  <a:gd name="T66" fmla="*/ 5 w 877"/>
                  <a:gd name="T67" fmla="*/ 375 h 879"/>
                  <a:gd name="T68" fmla="*/ 40 w 877"/>
                  <a:gd name="T69" fmla="*/ 254 h 879"/>
                  <a:gd name="T70" fmla="*/ 108 w 877"/>
                  <a:gd name="T71" fmla="*/ 151 h 879"/>
                  <a:gd name="T72" fmla="*/ 200 w 877"/>
                  <a:gd name="T73" fmla="*/ 71 h 879"/>
                  <a:gd name="T74" fmla="*/ 313 w 877"/>
                  <a:gd name="T75" fmla="*/ 19 h 879"/>
                  <a:gd name="T76" fmla="*/ 439 w 877"/>
                  <a:gd name="T77"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7" h="879">
                    <a:moveTo>
                      <a:pt x="439" y="186"/>
                    </a:moveTo>
                    <a:lnTo>
                      <a:pt x="387" y="190"/>
                    </a:lnTo>
                    <a:lnTo>
                      <a:pt x="340" y="205"/>
                    </a:lnTo>
                    <a:lnTo>
                      <a:pt x="297" y="230"/>
                    </a:lnTo>
                    <a:lnTo>
                      <a:pt x="259" y="259"/>
                    </a:lnTo>
                    <a:lnTo>
                      <a:pt x="227" y="297"/>
                    </a:lnTo>
                    <a:lnTo>
                      <a:pt x="205" y="341"/>
                    </a:lnTo>
                    <a:lnTo>
                      <a:pt x="189" y="388"/>
                    </a:lnTo>
                    <a:lnTo>
                      <a:pt x="184" y="440"/>
                    </a:lnTo>
                    <a:lnTo>
                      <a:pt x="189" y="490"/>
                    </a:lnTo>
                    <a:lnTo>
                      <a:pt x="205" y="539"/>
                    </a:lnTo>
                    <a:lnTo>
                      <a:pt x="227" y="582"/>
                    </a:lnTo>
                    <a:lnTo>
                      <a:pt x="259" y="619"/>
                    </a:lnTo>
                    <a:lnTo>
                      <a:pt x="297" y="650"/>
                    </a:lnTo>
                    <a:lnTo>
                      <a:pt x="340" y="674"/>
                    </a:lnTo>
                    <a:lnTo>
                      <a:pt x="387" y="688"/>
                    </a:lnTo>
                    <a:lnTo>
                      <a:pt x="439" y="693"/>
                    </a:lnTo>
                    <a:lnTo>
                      <a:pt x="490" y="688"/>
                    </a:lnTo>
                    <a:lnTo>
                      <a:pt x="538" y="674"/>
                    </a:lnTo>
                    <a:lnTo>
                      <a:pt x="580" y="650"/>
                    </a:lnTo>
                    <a:lnTo>
                      <a:pt x="618" y="619"/>
                    </a:lnTo>
                    <a:lnTo>
                      <a:pt x="649" y="582"/>
                    </a:lnTo>
                    <a:lnTo>
                      <a:pt x="672" y="539"/>
                    </a:lnTo>
                    <a:lnTo>
                      <a:pt x="688" y="490"/>
                    </a:lnTo>
                    <a:lnTo>
                      <a:pt x="693" y="440"/>
                    </a:lnTo>
                    <a:lnTo>
                      <a:pt x="688" y="388"/>
                    </a:lnTo>
                    <a:lnTo>
                      <a:pt x="672" y="341"/>
                    </a:lnTo>
                    <a:lnTo>
                      <a:pt x="649" y="297"/>
                    </a:lnTo>
                    <a:lnTo>
                      <a:pt x="618" y="259"/>
                    </a:lnTo>
                    <a:lnTo>
                      <a:pt x="580" y="230"/>
                    </a:lnTo>
                    <a:lnTo>
                      <a:pt x="538" y="205"/>
                    </a:lnTo>
                    <a:lnTo>
                      <a:pt x="490" y="190"/>
                    </a:lnTo>
                    <a:lnTo>
                      <a:pt x="439" y="186"/>
                    </a:lnTo>
                    <a:close/>
                    <a:moveTo>
                      <a:pt x="439" y="0"/>
                    </a:moveTo>
                    <a:lnTo>
                      <a:pt x="504" y="5"/>
                    </a:lnTo>
                    <a:lnTo>
                      <a:pt x="566" y="19"/>
                    </a:lnTo>
                    <a:lnTo>
                      <a:pt x="623" y="42"/>
                    </a:lnTo>
                    <a:lnTo>
                      <a:pt x="677" y="71"/>
                    </a:lnTo>
                    <a:lnTo>
                      <a:pt x="726" y="108"/>
                    </a:lnTo>
                    <a:lnTo>
                      <a:pt x="769" y="151"/>
                    </a:lnTo>
                    <a:lnTo>
                      <a:pt x="807" y="200"/>
                    </a:lnTo>
                    <a:lnTo>
                      <a:pt x="837" y="254"/>
                    </a:lnTo>
                    <a:lnTo>
                      <a:pt x="859" y="313"/>
                    </a:lnTo>
                    <a:lnTo>
                      <a:pt x="873" y="375"/>
                    </a:lnTo>
                    <a:lnTo>
                      <a:pt x="877" y="440"/>
                    </a:lnTo>
                    <a:lnTo>
                      <a:pt x="873" y="504"/>
                    </a:lnTo>
                    <a:lnTo>
                      <a:pt x="859" y="567"/>
                    </a:lnTo>
                    <a:lnTo>
                      <a:pt x="837" y="624"/>
                    </a:lnTo>
                    <a:lnTo>
                      <a:pt x="807" y="678"/>
                    </a:lnTo>
                    <a:lnTo>
                      <a:pt x="769" y="728"/>
                    </a:lnTo>
                    <a:lnTo>
                      <a:pt x="726" y="772"/>
                    </a:lnTo>
                    <a:lnTo>
                      <a:pt x="677" y="808"/>
                    </a:lnTo>
                    <a:lnTo>
                      <a:pt x="623" y="838"/>
                    </a:lnTo>
                    <a:lnTo>
                      <a:pt x="566" y="860"/>
                    </a:lnTo>
                    <a:lnTo>
                      <a:pt x="504" y="874"/>
                    </a:lnTo>
                    <a:lnTo>
                      <a:pt x="439" y="879"/>
                    </a:lnTo>
                    <a:lnTo>
                      <a:pt x="373" y="874"/>
                    </a:lnTo>
                    <a:lnTo>
                      <a:pt x="313" y="860"/>
                    </a:lnTo>
                    <a:lnTo>
                      <a:pt x="253" y="838"/>
                    </a:lnTo>
                    <a:lnTo>
                      <a:pt x="200" y="808"/>
                    </a:lnTo>
                    <a:lnTo>
                      <a:pt x="151" y="772"/>
                    </a:lnTo>
                    <a:lnTo>
                      <a:pt x="108" y="728"/>
                    </a:lnTo>
                    <a:lnTo>
                      <a:pt x="71" y="678"/>
                    </a:lnTo>
                    <a:lnTo>
                      <a:pt x="40" y="624"/>
                    </a:lnTo>
                    <a:lnTo>
                      <a:pt x="17" y="567"/>
                    </a:lnTo>
                    <a:lnTo>
                      <a:pt x="5" y="504"/>
                    </a:lnTo>
                    <a:lnTo>
                      <a:pt x="0" y="440"/>
                    </a:lnTo>
                    <a:lnTo>
                      <a:pt x="5" y="375"/>
                    </a:lnTo>
                    <a:lnTo>
                      <a:pt x="17" y="313"/>
                    </a:lnTo>
                    <a:lnTo>
                      <a:pt x="40" y="254"/>
                    </a:lnTo>
                    <a:lnTo>
                      <a:pt x="71" y="200"/>
                    </a:lnTo>
                    <a:lnTo>
                      <a:pt x="108" y="151"/>
                    </a:lnTo>
                    <a:lnTo>
                      <a:pt x="151" y="108"/>
                    </a:lnTo>
                    <a:lnTo>
                      <a:pt x="200" y="71"/>
                    </a:lnTo>
                    <a:lnTo>
                      <a:pt x="253" y="42"/>
                    </a:lnTo>
                    <a:lnTo>
                      <a:pt x="313" y="19"/>
                    </a:lnTo>
                    <a:lnTo>
                      <a:pt x="373" y="5"/>
                    </a:lnTo>
                    <a:lnTo>
                      <a:pt x="439"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2" name="Freeform 288"/>
              <p:cNvSpPr>
                <a:spLocks noEditPoints="1"/>
              </p:cNvSpPr>
              <p:nvPr/>
            </p:nvSpPr>
            <p:spPr bwMode="auto">
              <a:xfrm>
                <a:off x="5269529" y="3084938"/>
                <a:ext cx="107099" cy="143024"/>
              </a:xfrm>
              <a:custGeom>
                <a:avLst/>
                <a:gdLst>
                  <a:gd name="T0" fmla="*/ 184 w 1109"/>
                  <a:gd name="T1" fmla="*/ 186 h 1481"/>
                  <a:gd name="T2" fmla="*/ 184 w 1109"/>
                  <a:gd name="T3" fmla="*/ 1295 h 1481"/>
                  <a:gd name="T4" fmla="*/ 923 w 1109"/>
                  <a:gd name="T5" fmla="*/ 1295 h 1481"/>
                  <a:gd name="T6" fmla="*/ 923 w 1109"/>
                  <a:gd name="T7" fmla="*/ 186 h 1481"/>
                  <a:gd name="T8" fmla="*/ 184 w 1109"/>
                  <a:gd name="T9" fmla="*/ 186 h 1481"/>
                  <a:gd name="T10" fmla="*/ 92 w 1109"/>
                  <a:gd name="T11" fmla="*/ 0 h 1481"/>
                  <a:gd name="T12" fmla="*/ 1015 w 1109"/>
                  <a:gd name="T13" fmla="*/ 0 h 1481"/>
                  <a:gd name="T14" fmla="*/ 1045 w 1109"/>
                  <a:gd name="T15" fmla="*/ 6 h 1481"/>
                  <a:gd name="T16" fmla="*/ 1071 w 1109"/>
                  <a:gd name="T17" fmla="*/ 20 h 1481"/>
                  <a:gd name="T18" fmla="*/ 1090 w 1109"/>
                  <a:gd name="T19" fmla="*/ 39 h 1481"/>
                  <a:gd name="T20" fmla="*/ 1104 w 1109"/>
                  <a:gd name="T21" fmla="*/ 65 h 1481"/>
                  <a:gd name="T22" fmla="*/ 1109 w 1109"/>
                  <a:gd name="T23" fmla="*/ 94 h 1481"/>
                  <a:gd name="T24" fmla="*/ 1109 w 1109"/>
                  <a:gd name="T25" fmla="*/ 1389 h 1481"/>
                  <a:gd name="T26" fmla="*/ 1104 w 1109"/>
                  <a:gd name="T27" fmla="*/ 1418 h 1481"/>
                  <a:gd name="T28" fmla="*/ 1090 w 1109"/>
                  <a:gd name="T29" fmla="*/ 1442 h 1481"/>
                  <a:gd name="T30" fmla="*/ 1071 w 1109"/>
                  <a:gd name="T31" fmla="*/ 1463 h 1481"/>
                  <a:gd name="T32" fmla="*/ 1045 w 1109"/>
                  <a:gd name="T33" fmla="*/ 1475 h 1481"/>
                  <a:gd name="T34" fmla="*/ 1015 w 1109"/>
                  <a:gd name="T35" fmla="*/ 1481 h 1481"/>
                  <a:gd name="T36" fmla="*/ 92 w 1109"/>
                  <a:gd name="T37" fmla="*/ 1481 h 1481"/>
                  <a:gd name="T38" fmla="*/ 62 w 1109"/>
                  <a:gd name="T39" fmla="*/ 1475 h 1481"/>
                  <a:gd name="T40" fmla="*/ 38 w 1109"/>
                  <a:gd name="T41" fmla="*/ 1463 h 1481"/>
                  <a:gd name="T42" fmla="*/ 17 w 1109"/>
                  <a:gd name="T43" fmla="*/ 1442 h 1481"/>
                  <a:gd name="T44" fmla="*/ 5 w 1109"/>
                  <a:gd name="T45" fmla="*/ 1418 h 1481"/>
                  <a:gd name="T46" fmla="*/ 0 w 1109"/>
                  <a:gd name="T47" fmla="*/ 1389 h 1481"/>
                  <a:gd name="T48" fmla="*/ 0 w 1109"/>
                  <a:gd name="T49" fmla="*/ 94 h 1481"/>
                  <a:gd name="T50" fmla="*/ 5 w 1109"/>
                  <a:gd name="T51" fmla="*/ 65 h 1481"/>
                  <a:gd name="T52" fmla="*/ 17 w 1109"/>
                  <a:gd name="T53" fmla="*/ 39 h 1481"/>
                  <a:gd name="T54" fmla="*/ 38 w 1109"/>
                  <a:gd name="T55" fmla="*/ 20 h 1481"/>
                  <a:gd name="T56" fmla="*/ 62 w 1109"/>
                  <a:gd name="T57" fmla="*/ 6 h 1481"/>
                  <a:gd name="T58" fmla="*/ 92 w 1109"/>
                  <a:gd name="T59"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9" h="1481">
                    <a:moveTo>
                      <a:pt x="184" y="186"/>
                    </a:moveTo>
                    <a:lnTo>
                      <a:pt x="184" y="1295"/>
                    </a:lnTo>
                    <a:lnTo>
                      <a:pt x="923" y="1295"/>
                    </a:lnTo>
                    <a:lnTo>
                      <a:pt x="923" y="186"/>
                    </a:lnTo>
                    <a:lnTo>
                      <a:pt x="184" y="186"/>
                    </a:lnTo>
                    <a:close/>
                    <a:moveTo>
                      <a:pt x="92" y="0"/>
                    </a:moveTo>
                    <a:lnTo>
                      <a:pt x="1015" y="0"/>
                    </a:lnTo>
                    <a:lnTo>
                      <a:pt x="1045" y="6"/>
                    </a:lnTo>
                    <a:lnTo>
                      <a:pt x="1071" y="20"/>
                    </a:lnTo>
                    <a:lnTo>
                      <a:pt x="1090" y="39"/>
                    </a:lnTo>
                    <a:lnTo>
                      <a:pt x="1104" y="65"/>
                    </a:lnTo>
                    <a:lnTo>
                      <a:pt x="1109" y="94"/>
                    </a:lnTo>
                    <a:lnTo>
                      <a:pt x="1109" y="1389"/>
                    </a:lnTo>
                    <a:lnTo>
                      <a:pt x="1104" y="1418"/>
                    </a:lnTo>
                    <a:lnTo>
                      <a:pt x="1090" y="1442"/>
                    </a:lnTo>
                    <a:lnTo>
                      <a:pt x="1071" y="1463"/>
                    </a:lnTo>
                    <a:lnTo>
                      <a:pt x="1045" y="1475"/>
                    </a:lnTo>
                    <a:lnTo>
                      <a:pt x="1015" y="1481"/>
                    </a:lnTo>
                    <a:lnTo>
                      <a:pt x="92" y="1481"/>
                    </a:lnTo>
                    <a:lnTo>
                      <a:pt x="62" y="1475"/>
                    </a:lnTo>
                    <a:lnTo>
                      <a:pt x="38" y="1463"/>
                    </a:lnTo>
                    <a:lnTo>
                      <a:pt x="17" y="1442"/>
                    </a:lnTo>
                    <a:lnTo>
                      <a:pt x="5" y="1418"/>
                    </a:lnTo>
                    <a:lnTo>
                      <a:pt x="0" y="1389"/>
                    </a:lnTo>
                    <a:lnTo>
                      <a:pt x="0" y="94"/>
                    </a:lnTo>
                    <a:lnTo>
                      <a:pt x="5" y="65"/>
                    </a:lnTo>
                    <a:lnTo>
                      <a:pt x="17" y="39"/>
                    </a:lnTo>
                    <a:lnTo>
                      <a:pt x="38" y="20"/>
                    </a:lnTo>
                    <a:lnTo>
                      <a:pt x="62" y="6"/>
                    </a:lnTo>
                    <a:lnTo>
                      <a:pt x="9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3" name="Freeform 289"/>
              <p:cNvSpPr/>
              <p:nvPr/>
            </p:nvSpPr>
            <p:spPr bwMode="auto">
              <a:xfrm>
                <a:off x="5269529" y="2995705"/>
                <a:ext cx="107099" cy="44617"/>
              </a:xfrm>
              <a:custGeom>
                <a:avLst/>
                <a:gdLst>
                  <a:gd name="T0" fmla="*/ 92 w 1109"/>
                  <a:gd name="T1" fmla="*/ 0 h 462"/>
                  <a:gd name="T2" fmla="*/ 1015 w 1109"/>
                  <a:gd name="T3" fmla="*/ 0 h 462"/>
                  <a:gd name="T4" fmla="*/ 1045 w 1109"/>
                  <a:gd name="T5" fmla="*/ 5 h 462"/>
                  <a:gd name="T6" fmla="*/ 1071 w 1109"/>
                  <a:gd name="T7" fmla="*/ 18 h 462"/>
                  <a:gd name="T8" fmla="*/ 1090 w 1109"/>
                  <a:gd name="T9" fmla="*/ 38 h 462"/>
                  <a:gd name="T10" fmla="*/ 1104 w 1109"/>
                  <a:gd name="T11" fmla="*/ 63 h 462"/>
                  <a:gd name="T12" fmla="*/ 1109 w 1109"/>
                  <a:gd name="T13" fmla="*/ 92 h 462"/>
                  <a:gd name="T14" fmla="*/ 1109 w 1109"/>
                  <a:gd name="T15" fmla="*/ 370 h 462"/>
                  <a:gd name="T16" fmla="*/ 1104 w 1109"/>
                  <a:gd name="T17" fmla="*/ 400 h 462"/>
                  <a:gd name="T18" fmla="*/ 1090 w 1109"/>
                  <a:gd name="T19" fmla="*/ 424 h 462"/>
                  <a:gd name="T20" fmla="*/ 1071 w 1109"/>
                  <a:gd name="T21" fmla="*/ 445 h 462"/>
                  <a:gd name="T22" fmla="*/ 1045 w 1109"/>
                  <a:gd name="T23" fmla="*/ 457 h 462"/>
                  <a:gd name="T24" fmla="*/ 1015 w 1109"/>
                  <a:gd name="T25" fmla="*/ 462 h 462"/>
                  <a:gd name="T26" fmla="*/ 986 w 1109"/>
                  <a:gd name="T27" fmla="*/ 457 h 462"/>
                  <a:gd name="T28" fmla="*/ 962 w 1109"/>
                  <a:gd name="T29" fmla="*/ 445 h 462"/>
                  <a:gd name="T30" fmla="*/ 941 w 1109"/>
                  <a:gd name="T31" fmla="*/ 424 h 462"/>
                  <a:gd name="T32" fmla="*/ 929 w 1109"/>
                  <a:gd name="T33" fmla="*/ 400 h 462"/>
                  <a:gd name="T34" fmla="*/ 923 w 1109"/>
                  <a:gd name="T35" fmla="*/ 370 h 462"/>
                  <a:gd name="T36" fmla="*/ 923 w 1109"/>
                  <a:gd name="T37" fmla="*/ 184 h 462"/>
                  <a:gd name="T38" fmla="*/ 184 w 1109"/>
                  <a:gd name="T39" fmla="*/ 184 h 462"/>
                  <a:gd name="T40" fmla="*/ 184 w 1109"/>
                  <a:gd name="T41" fmla="*/ 370 h 462"/>
                  <a:gd name="T42" fmla="*/ 180 w 1109"/>
                  <a:gd name="T43" fmla="*/ 400 h 462"/>
                  <a:gd name="T44" fmla="*/ 166 w 1109"/>
                  <a:gd name="T45" fmla="*/ 424 h 462"/>
                  <a:gd name="T46" fmla="*/ 146 w 1109"/>
                  <a:gd name="T47" fmla="*/ 445 h 462"/>
                  <a:gd name="T48" fmla="*/ 121 w 1109"/>
                  <a:gd name="T49" fmla="*/ 457 h 462"/>
                  <a:gd name="T50" fmla="*/ 92 w 1109"/>
                  <a:gd name="T51" fmla="*/ 462 h 462"/>
                  <a:gd name="T52" fmla="*/ 62 w 1109"/>
                  <a:gd name="T53" fmla="*/ 457 h 462"/>
                  <a:gd name="T54" fmla="*/ 38 w 1109"/>
                  <a:gd name="T55" fmla="*/ 445 h 462"/>
                  <a:gd name="T56" fmla="*/ 17 w 1109"/>
                  <a:gd name="T57" fmla="*/ 424 h 462"/>
                  <a:gd name="T58" fmla="*/ 5 w 1109"/>
                  <a:gd name="T59" fmla="*/ 400 h 462"/>
                  <a:gd name="T60" fmla="*/ 0 w 1109"/>
                  <a:gd name="T61" fmla="*/ 370 h 462"/>
                  <a:gd name="T62" fmla="*/ 0 w 1109"/>
                  <a:gd name="T63" fmla="*/ 92 h 462"/>
                  <a:gd name="T64" fmla="*/ 5 w 1109"/>
                  <a:gd name="T65" fmla="*/ 63 h 462"/>
                  <a:gd name="T66" fmla="*/ 17 w 1109"/>
                  <a:gd name="T67" fmla="*/ 38 h 462"/>
                  <a:gd name="T68" fmla="*/ 38 w 1109"/>
                  <a:gd name="T69" fmla="*/ 18 h 462"/>
                  <a:gd name="T70" fmla="*/ 62 w 1109"/>
                  <a:gd name="T71" fmla="*/ 5 h 462"/>
                  <a:gd name="T72" fmla="*/ 92 w 1109"/>
                  <a:gd name="T7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9" h="462">
                    <a:moveTo>
                      <a:pt x="92" y="0"/>
                    </a:moveTo>
                    <a:lnTo>
                      <a:pt x="1015" y="0"/>
                    </a:lnTo>
                    <a:lnTo>
                      <a:pt x="1045" y="5"/>
                    </a:lnTo>
                    <a:lnTo>
                      <a:pt x="1071" y="18"/>
                    </a:lnTo>
                    <a:lnTo>
                      <a:pt x="1090" y="38"/>
                    </a:lnTo>
                    <a:lnTo>
                      <a:pt x="1104" y="63"/>
                    </a:lnTo>
                    <a:lnTo>
                      <a:pt x="1109" y="92"/>
                    </a:lnTo>
                    <a:lnTo>
                      <a:pt x="1109" y="370"/>
                    </a:lnTo>
                    <a:lnTo>
                      <a:pt x="1104" y="400"/>
                    </a:lnTo>
                    <a:lnTo>
                      <a:pt x="1090" y="424"/>
                    </a:lnTo>
                    <a:lnTo>
                      <a:pt x="1071" y="445"/>
                    </a:lnTo>
                    <a:lnTo>
                      <a:pt x="1045" y="457"/>
                    </a:lnTo>
                    <a:lnTo>
                      <a:pt x="1015" y="462"/>
                    </a:lnTo>
                    <a:lnTo>
                      <a:pt x="986" y="457"/>
                    </a:lnTo>
                    <a:lnTo>
                      <a:pt x="962" y="445"/>
                    </a:lnTo>
                    <a:lnTo>
                      <a:pt x="941" y="424"/>
                    </a:lnTo>
                    <a:lnTo>
                      <a:pt x="929" y="400"/>
                    </a:lnTo>
                    <a:lnTo>
                      <a:pt x="923" y="370"/>
                    </a:lnTo>
                    <a:lnTo>
                      <a:pt x="923" y="184"/>
                    </a:lnTo>
                    <a:lnTo>
                      <a:pt x="184" y="184"/>
                    </a:lnTo>
                    <a:lnTo>
                      <a:pt x="184" y="370"/>
                    </a:lnTo>
                    <a:lnTo>
                      <a:pt x="180" y="400"/>
                    </a:lnTo>
                    <a:lnTo>
                      <a:pt x="166" y="424"/>
                    </a:lnTo>
                    <a:lnTo>
                      <a:pt x="146" y="445"/>
                    </a:lnTo>
                    <a:lnTo>
                      <a:pt x="121" y="457"/>
                    </a:lnTo>
                    <a:lnTo>
                      <a:pt x="92" y="462"/>
                    </a:lnTo>
                    <a:lnTo>
                      <a:pt x="62" y="457"/>
                    </a:lnTo>
                    <a:lnTo>
                      <a:pt x="38" y="445"/>
                    </a:lnTo>
                    <a:lnTo>
                      <a:pt x="17" y="424"/>
                    </a:lnTo>
                    <a:lnTo>
                      <a:pt x="5" y="400"/>
                    </a:lnTo>
                    <a:lnTo>
                      <a:pt x="0" y="370"/>
                    </a:lnTo>
                    <a:lnTo>
                      <a:pt x="0" y="92"/>
                    </a:lnTo>
                    <a:lnTo>
                      <a:pt x="5" y="63"/>
                    </a:lnTo>
                    <a:lnTo>
                      <a:pt x="17" y="38"/>
                    </a:lnTo>
                    <a:lnTo>
                      <a:pt x="38" y="18"/>
                    </a:lnTo>
                    <a:lnTo>
                      <a:pt x="62" y="5"/>
                    </a:lnTo>
                    <a:lnTo>
                      <a:pt x="9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grpSp>
        <p:grpSp>
          <p:nvGrpSpPr>
            <p:cNvPr id="54" name="Группа 53"/>
            <p:cNvGrpSpPr/>
            <p:nvPr/>
          </p:nvGrpSpPr>
          <p:grpSpPr>
            <a:xfrm>
              <a:off x="10272690" y="2996017"/>
              <a:ext cx="581709" cy="698568"/>
              <a:chOff x="9889683" y="1586311"/>
              <a:chExt cx="484723" cy="582099"/>
            </a:xfrm>
          </p:grpSpPr>
          <p:sp>
            <p:nvSpPr>
              <p:cNvPr id="55" name="Freeform 73"/>
              <p:cNvSpPr>
                <a:spLocks noEditPoints="1"/>
              </p:cNvSpPr>
              <p:nvPr/>
            </p:nvSpPr>
            <p:spPr bwMode="auto">
              <a:xfrm>
                <a:off x="9889683" y="1586311"/>
                <a:ext cx="484723" cy="582099"/>
              </a:xfrm>
              <a:custGeom>
                <a:avLst/>
                <a:gdLst>
                  <a:gd name="T0" fmla="*/ 144 w 3594"/>
                  <a:gd name="T1" fmla="*/ 144 h 4316"/>
                  <a:gd name="T2" fmla="*/ 144 w 3594"/>
                  <a:gd name="T3" fmla="*/ 4172 h 4316"/>
                  <a:gd name="T4" fmla="*/ 3450 w 3594"/>
                  <a:gd name="T5" fmla="*/ 4172 h 4316"/>
                  <a:gd name="T6" fmla="*/ 3450 w 3594"/>
                  <a:gd name="T7" fmla="*/ 144 h 4316"/>
                  <a:gd name="T8" fmla="*/ 144 w 3594"/>
                  <a:gd name="T9" fmla="*/ 144 h 4316"/>
                  <a:gd name="T10" fmla="*/ 72 w 3594"/>
                  <a:gd name="T11" fmla="*/ 0 h 4316"/>
                  <a:gd name="T12" fmla="*/ 3522 w 3594"/>
                  <a:gd name="T13" fmla="*/ 0 h 4316"/>
                  <a:gd name="T14" fmla="*/ 3545 w 3594"/>
                  <a:gd name="T15" fmla="*/ 4 h 4316"/>
                  <a:gd name="T16" fmla="*/ 3564 w 3594"/>
                  <a:gd name="T17" fmla="*/ 14 h 4316"/>
                  <a:gd name="T18" fmla="*/ 3580 w 3594"/>
                  <a:gd name="T19" fmla="*/ 30 h 4316"/>
                  <a:gd name="T20" fmla="*/ 3590 w 3594"/>
                  <a:gd name="T21" fmla="*/ 50 h 4316"/>
                  <a:gd name="T22" fmla="*/ 3594 w 3594"/>
                  <a:gd name="T23" fmla="*/ 72 h 4316"/>
                  <a:gd name="T24" fmla="*/ 3594 w 3594"/>
                  <a:gd name="T25" fmla="*/ 4244 h 4316"/>
                  <a:gd name="T26" fmla="*/ 3590 w 3594"/>
                  <a:gd name="T27" fmla="*/ 4266 h 4316"/>
                  <a:gd name="T28" fmla="*/ 3580 w 3594"/>
                  <a:gd name="T29" fmla="*/ 4287 h 4316"/>
                  <a:gd name="T30" fmla="*/ 3564 w 3594"/>
                  <a:gd name="T31" fmla="*/ 4302 h 4316"/>
                  <a:gd name="T32" fmla="*/ 3545 w 3594"/>
                  <a:gd name="T33" fmla="*/ 4312 h 4316"/>
                  <a:gd name="T34" fmla="*/ 3522 w 3594"/>
                  <a:gd name="T35" fmla="*/ 4316 h 4316"/>
                  <a:gd name="T36" fmla="*/ 72 w 3594"/>
                  <a:gd name="T37" fmla="*/ 4316 h 4316"/>
                  <a:gd name="T38" fmla="*/ 49 w 3594"/>
                  <a:gd name="T39" fmla="*/ 4312 h 4316"/>
                  <a:gd name="T40" fmla="*/ 30 w 3594"/>
                  <a:gd name="T41" fmla="*/ 4302 h 4316"/>
                  <a:gd name="T42" fmla="*/ 14 w 3594"/>
                  <a:gd name="T43" fmla="*/ 4287 h 4316"/>
                  <a:gd name="T44" fmla="*/ 4 w 3594"/>
                  <a:gd name="T45" fmla="*/ 4266 h 4316"/>
                  <a:gd name="T46" fmla="*/ 0 w 3594"/>
                  <a:gd name="T47" fmla="*/ 4244 h 4316"/>
                  <a:gd name="T48" fmla="*/ 0 w 3594"/>
                  <a:gd name="T49" fmla="*/ 72 h 4316"/>
                  <a:gd name="T50" fmla="*/ 4 w 3594"/>
                  <a:gd name="T51" fmla="*/ 50 h 4316"/>
                  <a:gd name="T52" fmla="*/ 14 w 3594"/>
                  <a:gd name="T53" fmla="*/ 30 h 4316"/>
                  <a:gd name="T54" fmla="*/ 30 w 3594"/>
                  <a:gd name="T55" fmla="*/ 14 h 4316"/>
                  <a:gd name="T56" fmla="*/ 49 w 3594"/>
                  <a:gd name="T57" fmla="*/ 4 h 4316"/>
                  <a:gd name="T58" fmla="*/ 72 w 3594"/>
                  <a:gd name="T59"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94" h="4316">
                    <a:moveTo>
                      <a:pt x="144" y="144"/>
                    </a:moveTo>
                    <a:lnTo>
                      <a:pt x="144" y="4172"/>
                    </a:lnTo>
                    <a:lnTo>
                      <a:pt x="3450" y="4172"/>
                    </a:lnTo>
                    <a:lnTo>
                      <a:pt x="3450" y="144"/>
                    </a:lnTo>
                    <a:lnTo>
                      <a:pt x="144" y="144"/>
                    </a:lnTo>
                    <a:close/>
                    <a:moveTo>
                      <a:pt x="72" y="0"/>
                    </a:moveTo>
                    <a:lnTo>
                      <a:pt x="3522" y="0"/>
                    </a:lnTo>
                    <a:lnTo>
                      <a:pt x="3545" y="4"/>
                    </a:lnTo>
                    <a:lnTo>
                      <a:pt x="3564" y="14"/>
                    </a:lnTo>
                    <a:lnTo>
                      <a:pt x="3580" y="30"/>
                    </a:lnTo>
                    <a:lnTo>
                      <a:pt x="3590" y="50"/>
                    </a:lnTo>
                    <a:lnTo>
                      <a:pt x="3594" y="72"/>
                    </a:lnTo>
                    <a:lnTo>
                      <a:pt x="3594" y="4244"/>
                    </a:lnTo>
                    <a:lnTo>
                      <a:pt x="3590" y="4266"/>
                    </a:lnTo>
                    <a:lnTo>
                      <a:pt x="3580" y="4287"/>
                    </a:lnTo>
                    <a:lnTo>
                      <a:pt x="3564" y="4302"/>
                    </a:lnTo>
                    <a:lnTo>
                      <a:pt x="3545" y="4312"/>
                    </a:lnTo>
                    <a:lnTo>
                      <a:pt x="3522" y="4316"/>
                    </a:lnTo>
                    <a:lnTo>
                      <a:pt x="72" y="4316"/>
                    </a:lnTo>
                    <a:lnTo>
                      <a:pt x="49" y="4312"/>
                    </a:lnTo>
                    <a:lnTo>
                      <a:pt x="30" y="4302"/>
                    </a:lnTo>
                    <a:lnTo>
                      <a:pt x="14" y="4287"/>
                    </a:lnTo>
                    <a:lnTo>
                      <a:pt x="4" y="4266"/>
                    </a:lnTo>
                    <a:lnTo>
                      <a:pt x="0" y="4244"/>
                    </a:lnTo>
                    <a:lnTo>
                      <a:pt x="0" y="72"/>
                    </a:lnTo>
                    <a:lnTo>
                      <a:pt x="4" y="50"/>
                    </a:lnTo>
                    <a:lnTo>
                      <a:pt x="14" y="30"/>
                    </a:lnTo>
                    <a:lnTo>
                      <a:pt x="30" y="14"/>
                    </a:lnTo>
                    <a:lnTo>
                      <a:pt x="49" y="4"/>
                    </a:lnTo>
                    <a:lnTo>
                      <a:pt x="7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6" name="Freeform 74"/>
              <p:cNvSpPr>
                <a:spLocks noEditPoints="1"/>
              </p:cNvSpPr>
              <p:nvPr/>
            </p:nvSpPr>
            <p:spPr bwMode="auto">
              <a:xfrm>
                <a:off x="10046537" y="1865222"/>
                <a:ext cx="164676" cy="164946"/>
              </a:xfrm>
              <a:custGeom>
                <a:avLst/>
                <a:gdLst>
                  <a:gd name="T0" fmla="*/ 552 w 1221"/>
                  <a:gd name="T1" fmla="*/ 148 h 1223"/>
                  <a:gd name="T2" fmla="*/ 442 w 1221"/>
                  <a:gd name="T3" fmla="*/ 176 h 1223"/>
                  <a:gd name="T4" fmla="*/ 344 w 1221"/>
                  <a:gd name="T5" fmla="*/ 228 h 1223"/>
                  <a:gd name="T6" fmla="*/ 261 w 1221"/>
                  <a:gd name="T7" fmla="*/ 301 h 1223"/>
                  <a:gd name="T8" fmla="*/ 198 w 1221"/>
                  <a:gd name="T9" fmla="*/ 392 h 1223"/>
                  <a:gd name="T10" fmla="*/ 158 w 1221"/>
                  <a:gd name="T11" fmla="*/ 496 h 1223"/>
                  <a:gd name="T12" fmla="*/ 143 w 1221"/>
                  <a:gd name="T13" fmla="*/ 612 h 1223"/>
                  <a:gd name="T14" fmla="*/ 158 w 1221"/>
                  <a:gd name="T15" fmla="*/ 727 h 1223"/>
                  <a:gd name="T16" fmla="*/ 198 w 1221"/>
                  <a:gd name="T17" fmla="*/ 832 h 1223"/>
                  <a:gd name="T18" fmla="*/ 261 w 1221"/>
                  <a:gd name="T19" fmla="*/ 922 h 1223"/>
                  <a:gd name="T20" fmla="*/ 344 w 1221"/>
                  <a:gd name="T21" fmla="*/ 995 h 1223"/>
                  <a:gd name="T22" fmla="*/ 442 w 1221"/>
                  <a:gd name="T23" fmla="*/ 1048 h 1223"/>
                  <a:gd name="T24" fmla="*/ 552 w 1221"/>
                  <a:gd name="T25" fmla="*/ 1075 h 1223"/>
                  <a:gd name="T26" fmla="*/ 669 w 1221"/>
                  <a:gd name="T27" fmla="*/ 1075 h 1223"/>
                  <a:gd name="T28" fmla="*/ 779 w 1221"/>
                  <a:gd name="T29" fmla="*/ 1048 h 1223"/>
                  <a:gd name="T30" fmla="*/ 877 w 1221"/>
                  <a:gd name="T31" fmla="*/ 995 h 1223"/>
                  <a:gd name="T32" fmla="*/ 960 w 1221"/>
                  <a:gd name="T33" fmla="*/ 922 h 1223"/>
                  <a:gd name="T34" fmla="*/ 1023 w 1221"/>
                  <a:gd name="T35" fmla="*/ 832 h 1223"/>
                  <a:gd name="T36" fmla="*/ 1063 w 1221"/>
                  <a:gd name="T37" fmla="*/ 727 h 1223"/>
                  <a:gd name="T38" fmla="*/ 1077 w 1221"/>
                  <a:gd name="T39" fmla="*/ 612 h 1223"/>
                  <a:gd name="T40" fmla="*/ 1063 w 1221"/>
                  <a:gd name="T41" fmla="*/ 496 h 1223"/>
                  <a:gd name="T42" fmla="*/ 1023 w 1221"/>
                  <a:gd name="T43" fmla="*/ 392 h 1223"/>
                  <a:gd name="T44" fmla="*/ 960 w 1221"/>
                  <a:gd name="T45" fmla="*/ 301 h 1223"/>
                  <a:gd name="T46" fmla="*/ 877 w 1221"/>
                  <a:gd name="T47" fmla="*/ 228 h 1223"/>
                  <a:gd name="T48" fmla="*/ 779 w 1221"/>
                  <a:gd name="T49" fmla="*/ 176 h 1223"/>
                  <a:gd name="T50" fmla="*/ 669 w 1221"/>
                  <a:gd name="T51" fmla="*/ 148 h 1223"/>
                  <a:gd name="T52" fmla="*/ 610 w 1221"/>
                  <a:gd name="T53" fmla="*/ 0 h 1223"/>
                  <a:gd name="T54" fmla="*/ 750 w 1221"/>
                  <a:gd name="T55" fmla="*/ 16 h 1223"/>
                  <a:gd name="T56" fmla="*/ 879 w 1221"/>
                  <a:gd name="T57" fmla="*/ 62 h 1223"/>
                  <a:gd name="T58" fmla="*/ 992 w 1221"/>
                  <a:gd name="T59" fmla="*/ 135 h 1223"/>
                  <a:gd name="T60" fmla="*/ 1088 w 1221"/>
                  <a:gd name="T61" fmla="*/ 229 h 1223"/>
                  <a:gd name="T62" fmla="*/ 1160 w 1221"/>
                  <a:gd name="T63" fmla="*/ 343 h 1223"/>
                  <a:gd name="T64" fmla="*/ 1206 w 1221"/>
                  <a:gd name="T65" fmla="*/ 472 h 1223"/>
                  <a:gd name="T66" fmla="*/ 1221 w 1221"/>
                  <a:gd name="T67" fmla="*/ 612 h 1223"/>
                  <a:gd name="T68" fmla="*/ 1206 w 1221"/>
                  <a:gd name="T69" fmla="*/ 752 h 1223"/>
                  <a:gd name="T70" fmla="*/ 1160 w 1221"/>
                  <a:gd name="T71" fmla="*/ 880 h 1223"/>
                  <a:gd name="T72" fmla="*/ 1088 w 1221"/>
                  <a:gd name="T73" fmla="*/ 994 h 1223"/>
                  <a:gd name="T74" fmla="*/ 992 w 1221"/>
                  <a:gd name="T75" fmla="*/ 1088 h 1223"/>
                  <a:gd name="T76" fmla="*/ 879 w 1221"/>
                  <a:gd name="T77" fmla="*/ 1160 h 1223"/>
                  <a:gd name="T78" fmla="*/ 750 w 1221"/>
                  <a:gd name="T79" fmla="*/ 1207 h 1223"/>
                  <a:gd name="T80" fmla="*/ 610 w 1221"/>
                  <a:gd name="T81" fmla="*/ 1223 h 1223"/>
                  <a:gd name="T82" fmla="*/ 471 w 1221"/>
                  <a:gd name="T83" fmla="*/ 1207 h 1223"/>
                  <a:gd name="T84" fmla="*/ 342 w 1221"/>
                  <a:gd name="T85" fmla="*/ 1160 h 1223"/>
                  <a:gd name="T86" fmla="*/ 229 w 1221"/>
                  <a:gd name="T87" fmla="*/ 1088 h 1223"/>
                  <a:gd name="T88" fmla="*/ 134 w 1221"/>
                  <a:gd name="T89" fmla="*/ 994 h 1223"/>
                  <a:gd name="T90" fmla="*/ 62 w 1221"/>
                  <a:gd name="T91" fmla="*/ 880 h 1223"/>
                  <a:gd name="T92" fmla="*/ 15 w 1221"/>
                  <a:gd name="T93" fmla="*/ 752 h 1223"/>
                  <a:gd name="T94" fmla="*/ 0 w 1221"/>
                  <a:gd name="T95" fmla="*/ 612 h 1223"/>
                  <a:gd name="T96" fmla="*/ 15 w 1221"/>
                  <a:gd name="T97" fmla="*/ 472 h 1223"/>
                  <a:gd name="T98" fmla="*/ 62 w 1221"/>
                  <a:gd name="T99" fmla="*/ 343 h 1223"/>
                  <a:gd name="T100" fmla="*/ 134 w 1221"/>
                  <a:gd name="T101" fmla="*/ 229 h 1223"/>
                  <a:gd name="T102" fmla="*/ 229 w 1221"/>
                  <a:gd name="T103" fmla="*/ 135 h 1223"/>
                  <a:gd name="T104" fmla="*/ 342 w 1221"/>
                  <a:gd name="T105" fmla="*/ 62 h 1223"/>
                  <a:gd name="T106" fmla="*/ 471 w 1221"/>
                  <a:gd name="T107" fmla="*/ 16 h 1223"/>
                  <a:gd name="T108" fmla="*/ 610 w 1221"/>
                  <a:gd name="T10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223">
                    <a:moveTo>
                      <a:pt x="610" y="144"/>
                    </a:moveTo>
                    <a:lnTo>
                      <a:pt x="552" y="148"/>
                    </a:lnTo>
                    <a:lnTo>
                      <a:pt x="495" y="159"/>
                    </a:lnTo>
                    <a:lnTo>
                      <a:pt x="442" y="176"/>
                    </a:lnTo>
                    <a:lnTo>
                      <a:pt x="391" y="199"/>
                    </a:lnTo>
                    <a:lnTo>
                      <a:pt x="344" y="228"/>
                    </a:lnTo>
                    <a:lnTo>
                      <a:pt x="300" y="262"/>
                    </a:lnTo>
                    <a:lnTo>
                      <a:pt x="261" y="301"/>
                    </a:lnTo>
                    <a:lnTo>
                      <a:pt x="227" y="345"/>
                    </a:lnTo>
                    <a:lnTo>
                      <a:pt x="198" y="392"/>
                    </a:lnTo>
                    <a:lnTo>
                      <a:pt x="175" y="443"/>
                    </a:lnTo>
                    <a:lnTo>
                      <a:pt x="158" y="496"/>
                    </a:lnTo>
                    <a:lnTo>
                      <a:pt x="147" y="553"/>
                    </a:lnTo>
                    <a:lnTo>
                      <a:pt x="143" y="612"/>
                    </a:lnTo>
                    <a:lnTo>
                      <a:pt x="147" y="671"/>
                    </a:lnTo>
                    <a:lnTo>
                      <a:pt x="158" y="727"/>
                    </a:lnTo>
                    <a:lnTo>
                      <a:pt x="175" y="781"/>
                    </a:lnTo>
                    <a:lnTo>
                      <a:pt x="198" y="832"/>
                    </a:lnTo>
                    <a:lnTo>
                      <a:pt x="227" y="879"/>
                    </a:lnTo>
                    <a:lnTo>
                      <a:pt x="261" y="922"/>
                    </a:lnTo>
                    <a:lnTo>
                      <a:pt x="300" y="961"/>
                    </a:lnTo>
                    <a:lnTo>
                      <a:pt x="344" y="995"/>
                    </a:lnTo>
                    <a:lnTo>
                      <a:pt x="391" y="1024"/>
                    </a:lnTo>
                    <a:lnTo>
                      <a:pt x="442" y="1048"/>
                    </a:lnTo>
                    <a:lnTo>
                      <a:pt x="495" y="1065"/>
                    </a:lnTo>
                    <a:lnTo>
                      <a:pt x="552" y="1075"/>
                    </a:lnTo>
                    <a:lnTo>
                      <a:pt x="610" y="1079"/>
                    </a:lnTo>
                    <a:lnTo>
                      <a:pt x="669" y="1075"/>
                    </a:lnTo>
                    <a:lnTo>
                      <a:pt x="726" y="1065"/>
                    </a:lnTo>
                    <a:lnTo>
                      <a:pt x="779" y="1048"/>
                    </a:lnTo>
                    <a:lnTo>
                      <a:pt x="830" y="1024"/>
                    </a:lnTo>
                    <a:lnTo>
                      <a:pt x="877" y="995"/>
                    </a:lnTo>
                    <a:lnTo>
                      <a:pt x="921" y="961"/>
                    </a:lnTo>
                    <a:lnTo>
                      <a:pt x="960" y="922"/>
                    </a:lnTo>
                    <a:lnTo>
                      <a:pt x="994" y="879"/>
                    </a:lnTo>
                    <a:lnTo>
                      <a:pt x="1023" y="832"/>
                    </a:lnTo>
                    <a:lnTo>
                      <a:pt x="1046" y="781"/>
                    </a:lnTo>
                    <a:lnTo>
                      <a:pt x="1063" y="727"/>
                    </a:lnTo>
                    <a:lnTo>
                      <a:pt x="1075" y="671"/>
                    </a:lnTo>
                    <a:lnTo>
                      <a:pt x="1077" y="612"/>
                    </a:lnTo>
                    <a:lnTo>
                      <a:pt x="1075" y="553"/>
                    </a:lnTo>
                    <a:lnTo>
                      <a:pt x="1063" y="496"/>
                    </a:lnTo>
                    <a:lnTo>
                      <a:pt x="1046" y="443"/>
                    </a:lnTo>
                    <a:lnTo>
                      <a:pt x="1023" y="392"/>
                    </a:lnTo>
                    <a:lnTo>
                      <a:pt x="994" y="345"/>
                    </a:lnTo>
                    <a:lnTo>
                      <a:pt x="960" y="301"/>
                    </a:lnTo>
                    <a:lnTo>
                      <a:pt x="921" y="262"/>
                    </a:lnTo>
                    <a:lnTo>
                      <a:pt x="877" y="228"/>
                    </a:lnTo>
                    <a:lnTo>
                      <a:pt x="830" y="199"/>
                    </a:lnTo>
                    <a:lnTo>
                      <a:pt x="779" y="176"/>
                    </a:lnTo>
                    <a:lnTo>
                      <a:pt x="726" y="159"/>
                    </a:lnTo>
                    <a:lnTo>
                      <a:pt x="669" y="148"/>
                    </a:lnTo>
                    <a:lnTo>
                      <a:pt x="610" y="144"/>
                    </a:lnTo>
                    <a:close/>
                    <a:moveTo>
                      <a:pt x="610" y="0"/>
                    </a:moveTo>
                    <a:lnTo>
                      <a:pt x="682" y="4"/>
                    </a:lnTo>
                    <a:lnTo>
                      <a:pt x="750" y="16"/>
                    </a:lnTo>
                    <a:lnTo>
                      <a:pt x="817" y="36"/>
                    </a:lnTo>
                    <a:lnTo>
                      <a:pt x="879" y="62"/>
                    </a:lnTo>
                    <a:lnTo>
                      <a:pt x="938" y="96"/>
                    </a:lnTo>
                    <a:lnTo>
                      <a:pt x="992" y="135"/>
                    </a:lnTo>
                    <a:lnTo>
                      <a:pt x="1042" y="180"/>
                    </a:lnTo>
                    <a:lnTo>
                      <a:pt x="1088" y="229"/>
                    </a:lnTo>
                    <a:lnTo>
                      <a:pt x="1126" y="284"/>
                    </a:lnTo>
                    <a:lnTo>
                      <a:pt x="1160" y="343"/>
                    </a:lnTo>
                    <a:lnTo>
                      <a:pt x="1186" y="406"/>
                    </a:lnTo>
                    <a:lnTo>
                      <a:pt x="1206" y="472"/>
                    </a:lnTo>
                    <a:lnTo>
                      <a:pt x="1217" y="540"/>
                    </a:lnTo>
                    <a:lnTo>
                      <a:pt x="1221" y="612"/>
                    </a:lnTo>
                    <a:lnTo>
                      <a:pt x="1217" y="682"/>
                    </a:lnTo>
                    <a:lnTo>
                      <a:pt x="1206" y="752"/>
                    </a:lnTo>
                    <a:lnTo>
                      <a:pt x="1186" y="817"/>
                    </a:lnTo>
                    <a:lnTo>
                      <a:pt x="1160" y="880"/>
                    </a:lnTo>
                    <a:lnTo>
                      <a:pt x="1126" y="939"/>
                    </a:lnTo>
                    <a:lnTo>
                      <a:pt x="1088" y="994"/>
                    </a:lnTo>
                    <a:lnTo>
                      <a:pt x="1042" y="1044"/>
                    </a:lnTo>
                    <a:lnTo>
                      <a:pt x="992" y="1088"/>
                    </a:lnTo>
                    <a:lnTo>
                      <a:pt x="938" y="1127"/>
                    </a:lnTo>
                    <a:lnTo>
                      <a:pt x="879" y="1160"/>
                    </a:lnTo>
                    <a:lnTo>
                      <a:pt x="817" y="1188"/>
                    </a:lnTo>
                    <a:lnTo>
                      <a:pt x="750" y="1207"/>
                    </a:lnTo>
                    <a:lnTo>
                      <a:pt x="682" y="1219"/>
                    </a:lnTo>
                    <a:lnTo>
                      <a:pt x="610" y="1223"/>
                    </a:lnTo>
                    <a:lnTo>
                      <a:pt x="540" y="1219"/>
                    </a:lnTo>
                    <a:lnTo>
                      <a:pt x="471" y="1207"/>
                    </a:lnTo>
                    <a:lnTo>
                      <a:pt x="405" y="1188"/>
                    </a:lnTo>
                    <a:lnTo>
                      <a:pt x="342" y="1160"/>
                    </a:lnTo>
                    <a:lnTo>
                      <a:pt x="283" y="1127"/>
                    </a:lnTo>
                    <a:lnTo>
                      <a:pt x="229" y="1088"/>
                    </a:lnTo>
                    <a:lnTo>
                      <a:pt x="179" y="1044"/>
                    </a:lnTo>
                    <a:lnTo>
                      <a:pt x="134" y="994"/>
                    </a:lnTo>
                    <a:lnTo>
                      <a:pt x="95" y="939"/>
                    </a:lnTo>
                    <a:lnTo>
                      <a:pt x="62" y="880"/>
                    </a:lnTo>
                    <a:lnTo>
                      <a:pt x="35" y="817"/>
                    </a:lnTo>
                    <a:lnTo>
                      <a:pt x="15" y="752"/>
                    </a:lnTo>
                    <a:lnTo>
                      <a:pt x="4" y="682"/>
                    </a:lnTo>
                    <a:lnTo>
                      <a:pt x="0" y="612"/>
                    </a:lnTo>
                    <a:lnTo>
                      <a:pt x="4" y="540"/>
                    </a:lnTo>
                    <a:lnTo>
                      <a:pt x="15" y="472"/>
                    </a:lnTo>
                    <a:lnTo>
                      <a:pt x="35" y="406"/>
                    </a:lnTo>
                    <a:lnTo>
                      <a:pt x="62" y="343"/>
                    </a:lnTo>
                    <a:lnTo>
                      <a:pt x="95" y="284"/>
                    </a:lnTo>
                    <a:lnTo>
                      <a:pt x="134" y="229"/>
                    </a:lnTo>
                    <a:lnTo>
                      <a:pt x="179" y="180"/>
                    </a:lnTo>
                    <a:lnTo>
                      <a:pt x="229" y="135"/>
                    </a:lnTo>
                    <a:lnTo>
                      <a:pt x="283" y="96"/>
                    </a:lnTo>
                    <a:lnTo>
                      <a:pt x="342" y="62"/>
                    </a:lnTo>
                    <a:lnTo>
                      <a:pt x="405" y="36"/>
                    </a:lnTo>
                    <a:lnTo>
                      <a:pt x="471" y="16"/>
                    </a:lnTo>
                    <a:lnTo>
                      <a:pt x="540" y="4"/>
                    </a:lnTo>
                    <a:lnTo>
                      <a:pt x="610"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7" name="Freeform 75"/>
              <p:cNvSpPr/>
              <p:nvPr/>
            </p:nvSpPr>
            <p:spPr bwMode="auto">
              <a:xfrm>
                <a:off x="9973842" y="1962194"/>
                <a:ext cx="164676" cy="164946"/>
              </a:xfrm>
              <a:custGeom>
                <a:avLst/>
                <a:gdLst>
                  <a:gd name="T0" fmla="*/ 612 w 1221"/>
                  <a:gd name="T1" fmla="*/ 0 h 1223"/>
                  <a:gd name="T2" fmla="*/ 630 w 1221"/>
                  <a:gd name="T3" fmla="*/ 3 h 1223"/>
                  <a:gd name="T4" fmla="*/ 647 w 1221"/>
                  <a:gd name="T5" fmla="*/ 10 h 1223"/>
                  <a:gd name="T6" fmla="*/ 663 w 1221"/>
                  <a:gd name="T7" fmla="*/ 22 h 1223"/>
                  <a:gd name="T8" fmla="*/ 673 w 1221"/>
                  <a:gd name="T9" fmla="*/ 38 h 1223"/>
                  <a:gd name="T10" fmla="*/ 680 w 1221"/>
                  <a:gd name="T11" fmla="*/ 55 h 1223"/>
                  <a:gd name="T12" fmla="*/ 682 w 1221"/>
                  <a:gd name="T13" fmla="*/ 73 h 1223"/>
                  <a:gd name="T14" fmla="*/ 680 w 1221"/>
                  <a:gd name="T15" fmla="*/ 92 h 1223"/>
                  <a:gd name="T16" fmla="*/ 672 w 1221"/>
                  <a:gd name="T17" fmla="*/ 109 h 1223"/>
                  <a:gd name="T18" fmla="*/ 233 w 1221"/>
                  <a:gd name="T19" fmla="*/ 842 h 1223"/>
                  <a:gd name="T20" fmla="*/ 588 w 1221"/>
                  <a:gd name="T21" fmla="*/ 724 h 1223"/>
                  <a:gd name="T22" fmla="*/ 608 w 1221"/>
                  <a:gd name="T23" fmla="*/ 720 h 1223"/>
                  <a:gd name="T24" fmla="*/ 628 w 1221"/>
                  <a:gd name="T25" fmla="*/ 721 h 1223"/>
                  <a:gd name="T26" fmla="*/ 646 w 1221"/>
                  <a:gd name="T27" fmla="*/ 729 h 1223"/>
                  <a:gd name="T28" fmla="*/ 662 w 1221"/>
                  <a:gd name="T29" fmla="*/ 741 h 1223"/>
                  <a:gd name="T30" fmla="*/ 931 w 1221"/>
                  <a:gd name="T31" fmla="*/ 1011 h 1223"/>
                  <a:gd name="T32" fmla="*/ 1080 w 1221"/>
                  <a:gd name="T33" fmla="*/ 415 h 1223"/>
                  <a:gd name="T34" fmla="*/ 1087 w 1221"/>
                  <a:gd name="T35" fmla="*/ 397 h 1223"/>
                  <a:gd name="T36" fmla="*/ 1098 w 1221"/>
                  <a:gd name="T37" fmla="*/ 382 h 1223"/>
                  <a:gd name="T38" fmla="*/ 1113 w 1221"/>
                  <a:gd name="T39" fmla="*/ 370 h 1223"/>
                  <a:gd name="T40" fmla="*/ 1130 w 1221"/>
                  <a:gd name="T41" fmla="*/ 363 h 1223"/>
                  <a:gd name="T42" fmla="*/ 1148 w 1221"/>
                  <a:gd name="T43" fmla="*/ 360 h 1223"/>
                  <a:gd name="T44" fmla="*/ 1166 w 1221"/>
                  <a:gd name="T45" fmla="*/ 363 h 1223"/>
                  <a:gd name="T46" fmla="*/ 1185 w 1221"/>
                  <a:gd name="T47" fmla="*/ 369 h 1223"/>
                  <a:gd name="T48" fmla="*/ 1201 w 1221"/>
                  <a:gd name="T49" fmla="*/ 381 h 1223"/>
                  <a:gd name="T50" fmla="*/ 1211 w 1221"/>
                  <a:gd name="T51" fmla="*/ 395 h 1223"/>
                  <a:gd name="T52" fmla="*/ 1219 w 1221"/>
                  <a:gd name="T53" fmla="*/ 412 h 1223"/>
                  <a:gd name="T54" fmla="*/ 1221 w 1221"/>
                  <a:gd name="T55" fmla="*/ 431 h 1223"/>
                  <a:gd name="T56" fmla="*/ 1219 w 1221"/>
                  <a:gd name="T57" fmla="*/ 449 h 1223"/>
                  <a:gd name="T58" fmla="*/ 1040 w 1221"/>
                  <a:gd name="T59" fmla="*/ 1169 h 1223"/>
                  <a:gd name="T60" fmla="*/ 1033 w 1221"/>
                  <a:gd name="T61" fmla="*/ 1186 h 1223"/>
                  <a:gd name="T62" fmla="*/ 1021 w 1221"/>
                  <a:gd name="T63" fmla="*/ 1202 h 1223"/>
                  <a:gd name="T64" fmla="*/ 1007 w 1221"/>
                  <a:gd name="T65" fmla="*/ 1214 h 1223"/>
                  <a:gd name="T66" fmla="*/ 989 w 1221"/>
                  <a:gd name="T67" fmla="*/ 1220 h 1223"/>
                  <a:gd name="T68" fmla="*/ 979 w 1221"/>
                  <a:gd name="T69" fmla="*/ 1223 h 1223"/>
                  <a:gd name="T70" fmla="*/ 970 w 1221"/>
                  <a:gd name="T71" fmla="*/ 1223 h 1223"/>
                  <a:gd name="T72" fmla="*/ 952 w 1221"/>
                  <a:gd name="T73" fmla="*/ 1221 h 1223"/>
                  <a:gd name="T74" fmla="*/ 934 w 1221"/>
                  <a:gd name="T75" fmla="*/ 1214 h 1223"/>
                  <a:gd name="T76" fmla="*/ 919 w 1221"/>
                  <a:gd name="T77" fmla="*/ 1202 h 1223"/>
                  <a:gd name="T78" fmla="*/ 591 w 1221"/>
                  <a:gd name="T79" fmla="*/ 874 h 1223"/>
                  <a:gd name="T80" fmla="*/ 94 w 1221"/>
                  <a:gd name="T81" fmla="*/ 1039 h 1223"/>
                  <a:gd name="T82" fmla="*/ 73 w 1221"/>
                  <a:gd name="T83" fmla="*/ 1043 h 1223"/>
                  <a:gd name="T84" fmla="*/ 51 w 1221"/>
                  <a:gd name="T85" fmla="*/ 1041 h 1223"/>
                  <a:gd name="T86" fmla="*/ 32 w 1221"/>
                  <a:gd name="T87" fmla="*/ 1032 h 1223"/>
                  <a:gd name="T88" fmla="*/ 15 w 1221"/>
                  <a:gd name="T89" fmla="*/ 1016 h 1223"/>
                  <a:gd name="T90" fmla="*/ 5 w 1221"/>
                  <a:gd name="T91" fmla="*/ 998 h 1223"/>
                  <a:gd name="T92" fmla="*/ 0 w 1221"/>
                  <a:gd name="T93" fmla="*/ 977 h 1223"/>
                  <a:gd name="T94" fmla="*/ 1 w 1221"/>
                  <a:gd name="T95" fmla="*/ 954 h 1223"/>
                  <a:gd name="T96" fmla="*/ 10 w 1221"/>
                  <a:gd name="T97" fmla="*/ 935 h 1223"/>
                  <a:gd name="T98" fmla="*/ 549 w 1221"/>
                  <a:gd name="T99" fmla="*/ 35 h 1223"/>
                  <a:gd name="T100" fmla="*/ 561 w 1221"/>
                  <a:gd name="T101" fmla="*/ 20 h 1223"/>
                  <a:gd name="T102" fmla="*/ 577 w 1221"/>
                  <a:gd name="T103" fmla="*/ 9 h 1223"/>
                  <a:gd name="T104" fmla="*/ 594 w 1221"/>
                  <a:gd name="T105" fmla="*/ 3 h 1223"/>
                  <a:gd name="T106" fmla="*/ 612 w 1221"/>
                  <a:gd name="T107"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1" h="1223">
                    <a:moveTo>
                      <a:pt x="612" y="0"/>
                    </a:moveTo>
                    <a:lnTo>
                      <a:pt x="630" y="3"/>
                    </a:lnTo>
                    <a:lnTo>
                      <a:pt x="647" y="10"/>
                    </a:lnTo>
                    <a:lnTo>
                      <a:pt x="663" y="22"/>
                    </a:lnTo>
                    <a:lnTo>
                      <a:pt x="673" y="38"/>
                    </a:lnTo>
                    <a:lnTo>
                      <a:pt x="680" y="55"/>
                    </a:lnTo>
                    <a:lnTo>
                      <a:pt x="682" y="73"/>
                    </a:lnTo>
                    <a:lnTo>
                      <a:pt x="680" y="92"/>
                    </a:lnTo>
                    <a:lnTo>
                      <a:pt x="672" y="109"/>
                    </a:lnTo>
                    <a:lnTo>
                      <a:pt x="233" y="842"/>
                    </a:lnTo>
                    <a:lnTo>
                      <a:pt x="588" y="724"/>
                    </a:lnTo>
                    <a:lnTo>
                      <a:pt x="608" y="720"/>
                    </a:lnTo>
                    <a:lnTo>
                      <a:pt x="628" y="721"/>
                    </a:lnTo>
                    <a:lnTo>
                      <a:pt x="646" y="729"/>
                    </a:lnTo>
                    <a:lnTo>
                      <a:pt x="662" y="741"/>
                    </a:lnTo>
                    <a:lnTo>
                      <a:pt x="931" y="1011"/>
                    </a:lnTo>
                    <a:lnTo>
                      <a:pt x="1080" y="415"/>
                    </a:lnTo>
                    <a:lnTo>
                      <a:pt x="1087" y="397"/>
                    </a:lnTo>
                    <a:lnTo>
                      <a:pt x="1098" y="382"/>
                    </a:lnTo>
                    <a:lnTo>
                      <a:pt x="1113" y="370"/>
                    </a:lnTo>
                    <a:lnTo>
                      <a:pt x="1130" y="363"/>
                    </a:lnTo>
                    <a:lnTo>
                      <a:pt x="1148" y="360"/>
                    </a:lnTo>
                    <a:lnTo>
                      <a:pt x="1166" y="363"/>
                    </a:lnTo>
                    <a:lnTo>
                      <a:pt x="1185" y="369"/>
                    </a:lnTo>
                    <a:lnTo>
                      <a:pt x="1201" y="381"/>
                    </a:lnTo>
                    <a:lnTo>
                      <a:pt x="1211" y="395"/>
                    </a:lnTo>
                    <a:lnTo>
                      <a:pt x="1219" y="412"/>
                    </a:lnTo>
                    <a:lnTo>
                      <a:pt x="1221" y="431"/>
                    </a:lnTo>
                    <a:lnTo>
                      <a:pt x="1219" y="449"/>
                    </a:lnTo>
                    <a:lnTo>
                      <a:pt x="1040" y="1169"/>
                    </a:lnTo>
                    <a:lnTo>
                      <a:pt x="1033" y="1186"/>
                    </a:lnTo>
                    <a:lnTo>
                      <a:pt x="1021" y="1202"/>
                    </a:lnTo>
                    <a:lnTo>
                      <a:pt x="1007" y="1214"/>
                    </a:lnTo>
                    <a:lnTo>
                      <a:pt x="989" y="1220"/>
                    </a:lnTo>
                    <a:lnTo>
                      <a:pt x="979" y="1223"/>
                    </a:lnTo>
                    <a:lnTo>
                      <a:pt x="970" y="1223"/>
                    </a:lnTo>
                    <a:lnTo>
                      <a:pt x="952" y="1221"/>
                    </a:lnTo>
                    <a:lnTo>
                      <a:pt x="934" y="1214"/>
                    </a:lnTo>
                    <a:lnTo>
                      <a:pt x="919" y="1202"/>
                    </a:lnTo>
                    <a:lnTo>
                      <a:pt x="591" y="874"/>
                    </a:lnTo>
                    <a:lnTo>
                      <a:pt x="94" y="1039"/>
                    </a:lnTo>
                    <a:lnTo>
                      <a:pt x="73" y="1043"/>
                    </a:lnTo>
                    <a:lnTo>
                      <a:pt x="51" y="1041"/>
                    </a:lnTo>
                    <a:lnTo>
                      <a:pt x="32" y="1032"/>
                    </a:lnTo>
                    <a:lnTo>
                      <a:pt x="15" y="1016"/>
                    </a:lnTo>
                    <a:lnTo>
                      <a:pt x="5" y="998"/>
                    </a:lnTo>
                    <a:lnTo>
                      <a:pt x="0" y="977"/>
                    </a:lnTo>
                    <a:lnTo>
                      <a:pt x="1" y="954"/>
                    </a:lnTo>
                    <a:lnTo>
                      <a:pt x="10" y="935"/>
                    </a:lnTo>
                    <a:lnTo>
                      <a:pt x="549" y="35"/>
                    </a:lnTo>
                    <a:lnTo>
                      <a:pt x="561" y="20"/>
                    </a:lnTo>
                    <a:lnTo>
                      <a:pt x="577" y="9"/>
                    </a:lnTo>
                    <a:lnTo>
                      <a:pt x="594" y="3"/>
                    </a:lnTo>
                    <a:lnTo>
                      <a:pt x="61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8" name="Freeform 76"/>
              <p:cNvSpPr/>
              <p:nvPr/>
            </p:nvSpPr>
            <p:spPr bwMode="auto">
              <a:xfrm>
                <a:off x="10119232" y="1962194"/>
                <a:ext cx="164676" cy="164946"/>
              </a:xfrm>
              <a:custGeom>
                <a:avLst/>
                <a:gdLst>
                  <a:gd name="T0" fmla="*/ 610 w 1221"/>
                  <a:gd name="T1" fmla="*/ 0 h 1223"/>
                  <a:gd name="T2" fmla="*/ 629 w 1221"/>
                  <a:gd name="T3" fmla="*/ 3 h 1223"/>
                  <a:gd name="T4" fmla="*/ 646 w 1221"/>
                  <a:gd name="T5" fmla="*/ 9 h 1223"/>
                  <a:gd name="T6" fmla="*/ 660 w 1221"/>
                  <a:gd name="T7" fmla="*/ 20 h 1223"/>
                  <a:gd name="T8" fmla="*/ 672 w 1221"/>
                  <a:gd name="T9" fmla="*/ 35 h 1223"/>
                  <a:gd name="T10" fmla="*/ 1212 w 1221"/>
                  <a:gd name="T11" fmla="*/ 935 h 1223"/>
                  <a:gd name="T12" fmla="*/ 1220 w 1221"/>
                  <a:gd name="T13" fmla="*/ 954 h 1223"/>
                  <a:gd name="T14" fmla="*/ 1221 w 1221"/>
                  <a:gd name="T15" fmla="*/ 977 h 1223"/>
                  <a:gd name="T16" fmla="*/ 1217 w 1221"/>
                  <a:gd name="T17" fmla="*/ 998 h 1223"/>
                  <a:gd name="T18" fmla="*/ 1206 w 1221"/>
                  <a:gd name="T19" fmla="*/ 1016 h 1223"/>
                  <a:gd name="T20" fmla="*/ 1190 w 1221"/>
                  <a:gd name="T21" fmla="*/ 1032 h 1223"/>
                  <a:gd name="T22" fmla="*/ 1170 w 1221"/>
                  <a:gd name="T23" fmla="*/ 1041 h 1223"/>
                  <a:gd name="T24" fmla="*/ 1149 w 1221"/>
                  <a:gd name="T25" fmla="*/ 1043 h 1223"/>
                  <a:gd name="T26" fmla="*/ 1127 w 1221"/>
                  <a:gd name="T27" fmla="*/ 1039 h 1223"/>
                  <a:gd name="T28" fmla="*/ 630 w 1221"/>
                  <a:gd name="T29" fmla="*/ 874 h 1223"/>
                  <a:gd name="T30" fmla="*/ 302 w 1221"/>
                  <a:gd name="T31" fmla="*/ 1202 h 1223"/>
                  <a:gd name="T32" fmla="*/ 287 w 1221"/>
                  <a:gd name="T33" fmla="*/ 1214 h 1223"/>
                  <a:gd name="T34" fmla="*/ 270 w 1221"/>
                  <a:gd name="T35" fmla="*/ 1221 h 1223"/>
                  <a:gd name="T36" fmla="*/ 252 w 1221"/>
                  <a:gd name="T37" fmla="*/ 1223 h 1223"/>
                  <a:gd name="T38" fmla="*/ 242 w 1221"/>
                  <a:gd name="T39" fmla="*/ 1223 h 1223"/>
                  <a:gd name="T40" fmla="*/ 232 w 1221"/>
                  <a:gd name="T41" fmla="*/ 1220 h 1223"/>
                  <a:gd name="T42" fmla="*/ 214 w 1221"/>
                  <a:gd name="T43" fmla="*/ 1214 h 1223"/>
                  <a:gd name="T44" fmla="*/ 200 w 1221"/>
                  <a:gd name="T45" fmla="*/ 1202 h 1223"/>
                  <a:gd name="T46" fmla="*/ 189 w 1221"/>
                  <a:gd name="T47" fmla="*/ 1186 h 1223"/>
                  <a:gd name="T48" fmla="*/ 181 w 1221"/>
                  <a:gd name="T49" fmla="*/ 1169 h 1223"/>
                  <a:gd name="T50" fmla="*/ 2 w 1221"/>
                  <a:gd name="T51" fmla="*/ 449 h 1223"/>
                  <a:gd name="T52" fmla="*/ 0 w 1221"/>
                  <a:gd name="T53" fmla="*/ 431 h 1223"/>
                  <a:gd name="T54" fmla="*/ 2 w 1221"/>
                  <a:gd name="T55" fmla="*/ 412 h 1223"/>
                  <a:gd name="T56" fmla="*/ 10 w 1221"/>
                  <a:gd name="T57" fmla="*/ 395 h 1223"/>
                  <a:gd name="T58" fmla="*/ 22 w 1221"/>
                  <a:gd name="T59" fmla="*/ 381 h 1223"/>
                  <a:gd name="T60" fmla="*/ 36 w 1221"/>
                  <a:gd name="T61" fmla="*/ 369 h 1223"/>
                  <a:gd name="T62" fmla="*/ 54 w 1221"/>
                  <a:gd name="T63" fmla="*/ 363 h 1223"/>
                  <a:gd name="T64" fmla="*/ 73 w 1221"/>
                  <a:gd name="T65" fmla="*/ 360 h 1223"/>
                  <a:gd name="T66" fmla="*/ 91 w 1221"/>
                  <a:gd name="T67" fmla="*/ 363 h 1223"/>
                  <a:gd name="T68" fmla="*/ 108 w 1221"/>
                  <a:gd name="T69" fmla="*/ 370 h 1223"/>
                  <a:gd name="T70" fmla="*/ 123 w 1221"/>
                  <a:gd name="T71" fmla="*/ 382 h 1223"/>
                  <a:gd name="T72" fmla="*/ 134 w 1221"/>
                  <a:gd name="T73" fmla="*/ 397 h 1223"/>
                  <a:gd name="T74" fmla="*/ 141 w 1221"/>
                  <a:gd name="T75" fmla="*/ 415 h 1223"/>
                  <a:gd name="T76" fmla="*/ 290 w 1221"/>
                  <a:gd name="T77" fmla="*/ 1011 h 1223"/>
                  <a:gd name="T78" fmla="*/ 559 w 1221"/>
                  <a:gd name="T79" fmla="*/ 741 h 1223"/>
                  <a:gd name="T80" fmla="*/ 576 w 1221"/>
                  <a:gd name="T81" fmla="*/ 729 h 1223"/>
                  <a:gd name="T82" fmla="*/ 595 w 1221"/>
                  <a:gd name="T83" fmla="*/ 721 h 1223"/>
                  <a:gd name="T84" fmla="*/ 614 w 1221"/>
                  <a:gd name="T85" fmla="*/ 720 h 1223"/>
                  <a:gd name="T86" fmla="*/ 634 w 1221"/>
                  <a:gd name="T87" fmla="*/ 724 h 1223"/>
                  <a:gd name="T88" fmla="*/ 988 w 1221"/>
                  <a:gd name="T89" fmla="*/ 842 h 1223"/>
                  <a:gd name="T90" fmla="*/ 549 w 1221"/>
                  <a:gd name="T91" fmla="*/ 109 h 1223"/>
                  <a:gd name="T92" fmla="*/ 541 w 1221"/>
                  <a:gd name="T93" fmla="*/ 92 h 1223"/>
                  <a:gd name="T94" fmla="*/ 538 w 1221"/>
                  <a:gd name="T95" fmla="*/ 73 h 1223"/>
                  <a:gd name="T96" fmla="*/ 541 w 1221"/>
                  <a:gd name="T97" fmla="*/ 55 h 1223"/>
                  <a:gd name="T98" fmla="*/ 548 w 1221"/>
                  <a:gd name="T99" fmla="*/ 38 h 1223"/>
                  <a:gd name="T100" fmla="*/ 559 w 1221"/>
                  <a:gd name="T101" fmla="*/ 22 h 1223"/>
                  <a:gd name="T102" fmla="*/ 574 w 1221"/>
                  <a:gd name="T103" fmla="*/ 10 h 1223"/>
                  <a:gd name="T104" fmla="*/ 592 w 1221"/>
                  <a:gd name="T105" fmla="*/ 3 h 1223"/>
                  <a:gd name="T106" fmla="*/ 610 w 1221"/>
                  <a:gd name="T107"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1" h="1223">
                    <a:moveTo>
                      <a:pt x="610" y="0"/>
                    </a:moveTo>
                    <a:lnTo>
                      <a:pt x="629" y="3"/>
                    </a:lnTo>
                    <a:lnTo>
                      <a:pt x="646" y="9"/>
                    </a:lnTo>
                    <a:lnTo>
                      <a:pt x="660" y="20"/>
                    </a:lnTo>
                    <a:lnTo>
                      <a:pt x="672" y="35"/>
                    </a:lnTo>
                    <a:lnTo>
                      <a:pt x="1212" y="935"/>
                    </a:lnTo>
                    <a:lnTo>
                      <a:pt x="1220" y="954"/>
                    </a:lnTo>
                    <a:lnTo>
                      <a:pt x="1221" y="977"/>
                    </a:lnTo>
                    <a:lnTo>
                      <a:pt x="1217" y="998"/>
                    </a:lnTo>
                    <a:lnTo>
                      <a:pt x="1206" y="1016"/>
                    </a:lnTo>
                    <a:lnTo>
                      <a:pt x="1190" y="1032"/>
                    </a:lnTo>
                    <a:lnTo>
                      <a:pt x="1170" y="1041"/>
                    </a:lnTo>
                    <a:lnTo>
                      <a:pt x="1149" y="1043"/>
                    </a:lnTo>
                    <a:lnTo>
                      <a:pt x="1127" y="1039"/>
                    </a:lnTo>
                    <a:lnTo>
                      <a:pt x="630" y="874"/>
                    </a:lnTo>
                    <a:lnTo>
                      <a:pt x="302" y="1202"/>
                    </a:lnTo>
                    <a:lnTo>
                      <a:pt x="287" y="1214"/>
                    </a:lnTo>
                    <a:lnTo>
                      <a:pt x="270" y="1221"/>
                    </a:lnTo>
                    <a:lnTo>
                      <a:pt x="252" y="1223"/>
                    </a:lnTo>
                    <a:lnTo>
                      <a:pt x="242" y="1223"/>
                    </a:lnTo>
                    <a:lnTo>
                      <a:pt x="232" y="1220"/>
                    </a:lnTo>
                    <a:lnTo>
                      <a:pt x="214" y="1214"/>
                    </a:lnTo>
                    <a:lnTo>
                      <a:pt x="200" y="1202"/>
                    </a:lnTo>
                    <a:lnTo>
                      <a:pt x="189" y="1186"/>
                    </a:lnTo>
                    <a:lnTo>
                      <a:pt x="181" y="1169"/>
                    </a:lnTo>
                    <a:lnTo>
                      <a:pt x="2" y="449"/>
                    </a:lnTo>
                    <a:lnTo>
                      <a:pt x="0" y="431"/>
                    </a:lnTo>
                    <a:lnTo>
                      <a:pt x="2" y="412"/>
                    </a:lnTo>
                    <a:lnTo>
                      <a:pt x="10" y="395"/>
                    </a:lnTo>
                    <a:lnTo>
                      <a:pt x="22" y="381"/>
                    </a:lnTo>
                    <a:lnTo>
                      <a:pt x="36" y="369"/>
                    </a:lnTo>
                    <a:lnTo>
                      <a:pt x="54" y="363"/>
                    </a:lnTo>
                    <a:lnTo>
                      <a:pt x="73" y="360"/>
                    </a:lnTo>
                    <a:lnTo>
                      <a:pt x="91" y="363"/>
                    </a:lnTo>
                    <a:lnTo>
                      <a:pt x="108" y="370"/>
                    </a:lnTo>
                    <a:lnTo>
                      <a:pt x="123" y="382"/>
                    </a:lnTo>
                    <a:lnTo>
                      <a:pt x="134" y="397"/>
                    </a:lnTo>
                    <a:lnTo>
                      <a:pt x="141" y="415"/>
                    </a:lnTo>
                    <a:lnTo>
                      <a:pt x="290" y="1011"/>
                    </a:lnTo>
                    <a:lnTo>
                      <a:pt x="559" y="741"/>
                    </a:lnTo>
                    <a:lnTo>
                      <a:pt x="576" y="729"/>
                    </a:lnTo>
                    <a:lnTo>
                      <a:pt x="595" y="721"/>
                    </a:lnTo>
                    <a:lnTo>
                      <a:pt x="614" y="720"/>
                    </a:lnTo>
                    <a:lnTo>
                      <a:pt x="634" y="724"/>
                    </a:lnTo>
                    <a:lnTo>
                      <a:pt x="988" y="842"/>
                    </a:lnTo>
                    <a:lnTo>
                      <a:pt x="549" y="109"/>
                    </a:lnTo>
                    <a:lnTo>
                      <a:pt x="541" y="92"/>
                    </a:lnTo>
                    <a:lnTo>
                      <a:pt x="538" y="73"/>
                    </a:lnTo>
                    <a:lnTo>
                      <a:pt x="541" y="55"/>
                    </a:lnTo>
                    <a:lnTo>
                      <a:pt x="548" y="38"/>
                    </a:lnTo>
                    <a:lnTo>
                      <a:pt x="559" y="22"/>
                    </a:lnTo>
                    <a:lnTo>
                      <a:pt x="574" y="10"/>
                    </a:lnTo>
                    <a:lnTo>
                      <a:pt x="592" y="3"/>
                    </a:lnTo>
                    <a:lnTo>
                      <a:pt x="610"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59" name="Freeform 77"/>
              <p:cNvSpPr/>
              <p:nvPr/>
            </p:nvSpPr>
            <p:spPr bwMode="auto">
              <a:xfrm>
                <a:off x="10035208" y="1683417"/>
                <a:ext cx="213095" cy="19286"/>
              </a:xfrm>
              <a:custGeom>
                <a:avLst/>
                <a:gdLst>
                  <a:gd name="T0" fmla="*/ 72 w 1580"/>
                  <a:gd name="T1" fmla="*/ 0 h 143"/>
                  <a:gd name="T2" fmla="*/ 1509 w 1580"/>
                  <a:gd name="T3" fmla="*/ 0 h 143"/>
                  <a:gd name="T4" fmla="*/ 1532 w 1580"/>
                  <a:gd name="T5" fmla="*/ 3 h 143"/>
                  <a:gd name="T6" fmla="*/ 1551 w 1580"/>
                  <a:gd name="T7" fmla="*/ 13 h 143"/>
                  <a:gd name="T8" fmla="*/ 1567 w 1580"/>
                  <a:gd name="T9" fmla="*/ 29 h 143"/>
                  <a:gd name="T10" fmla="*/ 1577 w 1580"/>
                  <a:gd name="T11" fmla="*/ 48 h 143"/>
                  <a:gd name="T12" fmla="*/ 1580 w 1580"/>
                  <a:gd name="T13" fmla="*/ 71 h 143"/>
                  <a:gd name="T14" fmla="*/ 1577 w 1580"/>
                  <a:gd name="T15" fmla="*/ 94 h 143"/>
                  <a:gd name="T16" fmla="*/ 1567 w 1580"/>
                  <a:gd name="T17" fmla="*/ 114 h 143"/>
                  <a:gd name="T18" fmla="*/ 1551 w 1580"/>
                  <a:gd name="T19" fmla="*/ 130 h 143"/>
                  <a:gd name="T20" fmla="*/ 1532 w 1580"/>
                  <a:gd name="T21" fmla="*/ 140 h 143"/>
                  <a:gd name="T22" fmla="*/ 1509 w 1580"/>
                  <a:gd name="T23" fmla="*/ 143 h 143"/>
                  <a:gd name="T24" fmla="*/ 72 w 1580"/>
                  <a:gd name="T25" fmla="*/ 143 h 143"/>
                  <a:gd name="T26" fmla="*/ 48 w 1580"/>
                  <a:gd name="T27" fmla="*/ 140 h 143"/>
                  <a:gd name="T28" fmla="*/ 29 w 1580"/>
                  <a:gd name="T29" fmla="*/ 130 h 143"/>
                  <a:gd name="T30" fmla="*/ 13 w 1580"/>
                  <a:gd name="T31" fmla="*/ 114 h 143"/>
                  <a:gd name="T32" fmla="*/ 3 w 1580"/>
                  <a:gd name="T33" fmla="*/ 94 h 143"/>
                  <a:gd name="T34" fmla="*/ 0 w 1580"/>
                  <a:gd name="T35" fmla="*/ 71 h 143"/>
                  <a:gd name="T36" fmla="*/ 3 w 1580"/>
                  <a:gd name="T37" fmla="*/ 48 h 143"/>
                  <a:gd name="T38" fmla="*/ 13 w 1580"/>
                  <a:gd name="T39" fmla="*/ 29 h 143"/>
                  <a:gd name="T40" fmla="*/ 29 w 1580"/>
                  <a:gd name="T41" fmla="*/ 13 h 143"/>
                  <a:gd name="T42" fmla="*/ 48 w 1580"/>
                  <a:gd name="T43" fmla="*/ 3 h 143"/>
                  <a:gd name="T44" fmla="*/ 72 w 1580"/>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0" h="143">
                    <a:moveTo>
                      <a:pt x="72" y="0"/>
                    </a:moveTo>
                    <a:lnTo>
                      <a:pt x="1509" y="0"/>
                    </a:lnTo>
                    <a:lnTo>
                      <a:pt x="1532" y="3"/>
                    </a:lnTo>
                    <a:lnTo>
                      <a:pt x="1551" y="13"/>
                    </a:lnTo>
                    <a:lnTo>
                      <a:pt x="1567" y="29"/>
                    </a:lnTo>
                    <a:lnTo>
                      <a:pt x="1577" y="48"/>
                    </a:lnTo>
                    <a:lnTo>
                      <a:pt x="1580" y="71"/>
                    </a:lnTo>
                    <a:lnTo>
                      <a:pt x="1577" y="94"/>
                    </a:lnTo>
                    <a:lnTo>
                      <a:pt x="1567" y="114"/>
                    </a:lnTo>
                    <a:lnTo>
                      <a:pt x="1551" y="130"/>
                    </a:lnTo>
                    <a:lnTo>
                      <a:pt x="1532" y="140"/>
                    </a:lnTo>
                    <a:lnTo>
                      <a:pt x="1509" y="143"/>
                    </a:lnTo>
                    <a:lnTo>
                      <a:pt x="72" y="143"/>
                    </a:lnTo>
                    <a:lnTo>
                      <a:pt x="48" y="140"/>
                    </a:lnTo>
                    <a:lnTo>
                      <a:pt x="29" y="130"/>
                    </a:lnTo>
                    <a:lnTo>
                      <a:pt x="13" y="114"/>
                    </a:lnTo>
                    <a:lnTo>
                      <a:pt x="3" y="94"/>
                    </a:lnTo>
                    <a:lnTo>
                      <a:pt x="0" y="71"/>
                    </a:lnTo>
                    <a:lnTo>
                      <a:pt x="3" y="48"/>
                    </a:lnTo>
                    <a:lnTo>
                      <a:pt x="13" y="29"/>
                    </a:lnTo>
                    <a:lnTo>
                      <a:pt x="29" y="13"/>
                    </a:lnTo>
                    <a:lnTo>
                      <a:pt x="48" y="3"/>
                    </a:lnTo>
                    <a:lnTo>
                      <a:pt x="7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60" name="Freeform 78"/>
              <p:cNvSpPr/>
              <p:nvPr/>
            </p:nvSpPr>
            <p:spPr bwMode="auto">
              <a:xfrm>
                <a:off x="10035208" y="1799810"/>
                <a:ext cx="213095" cy="19421"/>
              </a:xfrm>
              <a:custGeom>
                <a:avLst/>
                <a:gdLst>
                  <a:gd name="T0" fmla="*/ 72 w 1580"/>
                  <a:gd name="T1" fmla="*/ 0 h 144"/>
                  <a:gd name="T2" fmla="*/ 1509 w 1580"/>
                  <a:gd name="T3" fmla="*/ 0 h 144"/>
                  <a:gd name="T4" fmla="*/ 1532 w 1580"/>
                  <a:gd name="T5" fmla="*/ 4 h 144"/>
                  <a:gd name="T6" fmla="*/ 1551 w 1580"/>
                  <a:gd name="T7" fmla="*/ 14 h 144"/>
                  <a:gd name="T8" fmla="*/ 1567 w 1580"/>
                  <a:gd name="T9" fmla="*/ 28 h 144"/>
                  <a:gd name="T10" fmla="*/ 1577 w 1580"/>
                  <a:gd name="T11" fmla="*/ 48 h 144"/>
                  <a:gd name="T12" fmla="*/ 1580 w 1580"/>
                  <a:gd name="T13" fmla="*/ 72 h 144"/>
                  <a:gd name="T14" fmla="*/ 1577 w 1580"/>
                  <a:gd name="T15" fmla="*/ 94 h 144"/>
                  <a:gd name="T16" fmla="*/ 1567 w 1580"/>
                  <a:gd name="T17" fmla="*/ 114 h 144"/>
                  <a:gd name="T18" fmla="*/ 1551 w 1580"/>
                  <a:gd name="T19" fmla="*/ 129 h 144"/>
                  <a:gd name="T20" fmla="*/ 1532 w 1580"/>
                  <a:gd name="T21" fmla="*/ 140 h 144"/>
                  <a:gd name="T22" fmla="*/ 1509 w 1580"/>
                  <a:gd name="T23" fmla="*/ 144 h 144"/>
                  <a:gd name="T24" fmla="*/ 72 w 1580"/>
                  <a:gd name="T25" fmla="*/ 144 h 144"/>
                  <a:gd name="T26" fmla="*/ 48 w 1580"/>
                  <a:gd name="T27" fmla="*/ 140 h 144"/>
                  <a:gd name="T28" fmla="*/ 29 w 1580"/>
                  <a:gd name="T29" fmla="*/ 129 h 144"/>
                  <a:gd name="T30" fmla="*/ 13 w 1580"/>
                  <a:gd name="T31" fmla="*/ 114 h 144"/>
                  <a:gd name="T32" fmla="*/ 3 w 1580"/>
                  <a:gd name="T33" fmla="*/ 94 h 144"/>
                  <a:gd name="T34" fmla="*/ 0 w 1580"/>
                  <a:gd name="T35" fmla="*/ 72 h 144"/>
                  <a:gd name="T36" fmla="*/ 3 w 1580"/>
                  <a:gd name="T37" fmla="*/ 48 h 144"/>
                  <a:gd name="T38" fmla="*/ 13 w 1580"/>
                  <a:gd name="T39" fmla="*/ 28 h 144"/>
                  <a:gd name="T40" fmla="*/ 29 w 1580"/>
                  <a:gd name="T41" fmla="*/ 14 h 144"/>
                  <a:gd name="T42" fmla="*/ 48 w 1580"/>
                  <a:gd name="T43" fmla="*/ 4 h 144"/>
                  <a:gd name="T44" fmla="*/ 72 w 1580"/>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0" h="144">
                    <a:moveTo>
                      <a:pt x="72" y="0"/>
                    </a:moveTo>
                    <a:lnTo>
                      <a:pt x="1509" y="0"/>
                    </a:lnTo>
                    <a:lnTo>
                      <a:pt x="1532" y="4"/>
                    </a:lnTo>
                    <a:lnTo>
                      <a:pt x="1551" y="14"/>
                    </a:lnTo>
                    <a:lnTo>
                      <a:pt x="1567" y="28"/>
                    </a:lnTo>
                    <a:lnTo>
                      <a:pt x="1577" y="48"/>
                    </a:lnTo>
                    <a:lnTo>
                      <a:pt x="1580" y="72"/>
                    </a:lnTo>
                    <a:lnTo>
                      <a:pt x="1577" y="94"/>
                    </a:lnTo>
                    <a:lnTo>
                      <a:pt x="1567" y="114"/>
                    </a:lnTo>
                    <a:lnTo>
                      <a:pt x="1551" y="129"/>
                    </a:lnTo>
                    <a:lnTo>
                      <a:pt x="1532" y="140"/>
                    </a:lnTo>
                    <a:lnTo>
                      <a:pt x="1509" y="144"/>
                    </a:lnTo>
                    <a:lnTo>
                      <a:pt x="72" y="144"/>
                    </a:lnTo>
                    <a:lnTo>
                      <a:pt x="48" y="140"/>
                    </a:lnTo>
                    <a:lnTo>
                      <a:pt x="29" y="129"/>
                    </a:lnTo>
                    <a:lnTo>
                      <a:pt x="13" y="114"/>
                    </a:lnTo>
                    <a:lnTo>
                      <a:pt x="3" y="94"/>
                    </a:lnTo>
                    <a:lnTo>
                      <a:pt x="0" y="72"/>
                    </a:lnTo>
                    <a:lnTo>
                      <a:pt x="3" y="48"/>
                    </a:lnTo>
                    <a:lnTo>
                      <a:pt x="13" y="28"/>
                    </a:lnTo>
                    <a:lnTo>
                      <a:pt x="29" y="14"/>
                    </a:lnTo>
                    <a:lnTo>
                      <a:pt x="48" y="4"/>
                    </a:lnTo>
                    <a:lnTo>
                      <a:pt x="7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sp>
            <p:nvSpPr>
              <p:cNvPr id="61" name="Freeform 79"/>
              <p:cNvSpPr/>
              <p:nvPr/>
            </p:nvSpPr>
            <p:spPr bwMode="auto">
              <a:xfrm>
                <a:off x="9957523" y="1741546"/>
                <a:ext cx="349044" cy="19421"/>
              </a:xfrm>
              <a:custGeom>
                <a:avLst/>
                <a:gdLst>
                  <a:gd name="T0" fmla="*/ 72 w 2588"/>
                  <a:gd name="T1" fmla="*/ 0 h 144"/>
                  <a:gd name="T2" fmla="*/ 2516 w 2588"/>
                  <a:gd name="T3" fmla="*/ 0 h 144"/>
                  <a:gd name="T4" fmla="*/ 2539 w 2588"/>
                  <a:gd name="T5" fmla="*/ 4 h 144"/>
                  <a:gd name="T6" fmla="*/ 2559 w 2588"/>
                  <a:gd name="T7" fmla="*/ 14 h 144"/>
                  <a:gd name="T8" fmla="*/ 2575 w 2588"/>
                  <a:gd name="T9" fmla="*/ 30 h 144"/>
                  <a:gd name="T10" fmla="*/ 2584 w 2588"/>
                  <a:gd name="T11" fmla="*/ 49 h 144"/>
                  <a:gd name="T12" fmla="*/ 2588 w 2588"/>
                  <a:gd name="T13" fmla="*/ 72 h 144"/>
                  <a:gd name="T14" fmla="*/ 2584 w 2588"/>
                  <a:gd name="T15" fmla="*/ 95 h 144"/>
                  <a:gd name="T16" fmla="*/ 2575 w 2588"/>
                  <a:gd name="T17" fmla="*/ 115 h 144"/>
                  <a:gd name="T18" fmla="*/ 2559 w 2588"/>
                  <a:gd name="T19" fmla="*/ 131 h 144"/>
                  <a:gd name="T20" fmla="*/ 2539 w 2588"/>
                  <a:gd name="T21" fmla="*/ 140 h 144"/>
                  <a:gd name="T22" fmla="*/ 2516 w 2588"/>
                  <a:gd name="T23" fmla="*/ 144 h 144"/>
                  <a:gd name="T24" fmla="*/ 72 w 2588"/>
                  <a:gd name="T25" fmla="*/ 144 h 144"/>
                  <a:gd name="T26" fmla="*/ 50 w 2588"/>
                  <a:gd name="T27" fmla="*/ 140 h 144"/>
                  <a:gd name="T28" fmla="*/ 29 w 2588"/>
                  <a:gd name="T29" fmla="*/ 131 h 144"/>
                  <a:gd name="T30" fmla="*/ 15 w 2588"/>
                  <a:gd name="T31" fmla="*/ 115 h 144"/>
                  <a:gd name="T32" fmla="*/ 4 w 2588"/>
                  <a:gd name="T33" fmla="*/ 95 h 144"/>
                  <a:gd name="T34" fmla="*/ 0 w 2588"/>
                  <a:gd name="T35" fmla="*/ 72 h 144"/>
                  <a:gd name="T36" fmla="*/ 4 w 2588"/>
                  <a:gd name="T37" fmla="*/ 49 h 144"/>
                  <a:gd name="T38" fmla="*/ 15 w 2588"/>
                  <a:gd name="T39" fmla="*/ 30 h 144"/>
                  <a:gd name="T40" fmla="*/ 29 w 2588"/>
                  <a:gd name="T41" fmla="*/ 14 h 144"/>
                  <a:gd name="T42" fmla="*/ 50 w 2588"/>
                  <a:gd name="T43" fmla="*/ 4 h 144"/>
                  <a:gd name="T44" fmla="*/ 72 w 2588"/>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88" h="144">
                    <a:moveTo>
                      <a:pt x="72" y="0"/>
                    </a:moveTo>
                    <a:lnTo>
                      <a:pt x="2516" y="0"/>
                    </a:lnTo>
                    <a:lnTo>
                      <a:pt x="2539" y="4"/>
                    </a:lnTo>
                    <a:lnTo>
                      <a:pt x="2559" y="14"/>
                    </a:lnTo>
                    <a:lnTo>
                      <a:pt x="2575" y="30"/>
                    </a:lnTo>
                    <a:lnTo>
                      <a:pt x="2584" y="49"/>
                    </a:lnTo>
                    <a:lnTo>
                      <a:pt x="2588" y="72"/>
                    </a:lnTo>
                    <a:lnTo>
                      <a:pt x="2584" y="95"/>
                    </a:lnTo>
                    <a:lnTo>
                      <a:pt x="2575" y="115"/>
                    </a:lnTo>
                    <a:lnTo>
                      <a:pt x="2559" y="131"/>
                    </a:lnTo>
                    <a:lnTo>
                      <a:pt x="2539" y="140"/>
                    </a:lnTo>
                    <a:lnTo>
                      <a:pt x="2516" y="144"/>
                    </a:lnTo>
                    <a:lnTo>
                      <a:pt x="72" y="144"/>
                    </a:lnTo>
                    <a:lnTo>
                      <a:pt x="50" y="140"/>
                    </a:lnTo>
                    <a:lnTo>
                      <a:pt x="29" y="131"/>
                    </a:lnTo>
                    <a:lnTo>
                      <a:pt x="15" y="115"/>
                    </a:lnTo>
                    <a:lnTo>
                      <a:pt x="4" y="95"/>
                    </a:lnTo>
                    <a:lnTo>
                      <a:pt x="0" y="72"/>
                    </a:lnTo>
                    <a:lnTo>
                      <a:pt x="4" y="49"/>
                    </a:lnTo>
                    <a:lnTo>
                      <a:pt x="15" y="30"/>
                    </a:lnTo>
                    <a:lnTo>
                      <a:pt x="29" y="14"/>
                    </a:lnTo>
                    <a:lnTo>
                      <a:pt x="50" y="4"/>
                    </a:lnTo>
                    <a:lnTo>
                      <a:pt x="72" y="0"/>
                    </a:lnTo>
                    <a:close/>
                  </a:path>
                </a:pathLst>
              </a:custGeom>
              <a:solidFill>
                <a:schemeClr val="tx1"/>
              </a:solidFill>
              <a:ln w="0">
                <a:noFill/>
                <a:prstDash val="solid"/>
                <a:round/>
              </a:ln>
            </p:spPr>
            <p:txBody>
              <a:bodyPr vert="horz" wrap="square" lIns="96435" tIns="48218" rIns="96435" bIns="48218" numCol="1" anchor="t" anchorCtr="0" compatLnSpc="1"/>
              <a:lstStyle/>
              <a:p>
                <a:endParaRPr lang="ru-RU" sz="1900">
                  <a:ea typeface="FZHei-B01S" panose="02010601030101010101" pitchFamily="2" charset="-122"/>
                  <a:sym typeface="FZHei-B01S" panose="02010601030101010101" pitchFamily="2" charset="-122"/>
                </a:endParaRPr>
              </a:p>
            </p:txBody>
          </p:sp>
        </p:grpSp>
      </p:grpSp>
      <p:sp>
        <p:nvSpPr>
          <p:cNvPr id="62"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alueShape1"/>
          <p:cNvSpPr/>
          <p:nvPr/>
        </p:nvSpPr>
        <p:spPr>
          <a:xfrm>
            <a:off x="6847858" y="1846278"/>
            <a:ext cx="4805915" cy="4805915"/>
          </a:xfrm>
          <a:prstGeom prst="blockArc">
            <a:avLst>
              <a:gd name="adj1" fmla="val 16200000"/>
              <a:gd name="adj2" fmla="val 5292000"/>
              <a:gd name="adj3" fmla="val 5067"/>
            </a:avLst>
          </a:prstGeom>
          <a:solidFill>
            <a:schemeClr val="accent1">
              <a:lumMod val="10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4" name="ValueShape2"/>
          <p:cNvSpPr/>
          <p:nvPr/>
        </p:nvSpPr>
        <p:spPr>
          <a:xfrm>
            <a:off x="7096406" y="2094825"/>
            <a:ext cx="4308821" cy="4308821"/>
          </a:xfrm>
          <a:prstGeom prst="blockArc">
            <a:avLst>
              <a:gd name="adj1" fmla="val 16200000"/>
              <a:gd name="adj2" fmla="val 9180000"/>
              <a:gd name="adj3" fmla="val 5772"/>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5" name="ValueShape3"/>
          <p:cNvSpPr/>
          <p:nvPr/>
        </p:nvSpPr>
        <p:spPr>
          <a:xfrm>
            <a:off x="7341812" y="2340232"/>
            <a:ext cx="3818004" cy="3818004"/>
          </a:xfrm>
          <a:prstGeom prst="blockArc">
            <a:avLst>
              <a:gd name="adj1" fmla="val 16200000"/>
              <a:gd name="adj2" fmla="val 7560000"/>
              <a:gd name="adj3" fmla="val 7146"/>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6" name="ValueShape4"/>
          <p:cNvSpPr/>
          <p:nvPr/>
        </p:nvSpPr>
        <p:spPr>
          <a:xfrm>
            <a:off x="7607670" y="2606093"/>
            <a:ext cx="3286285" cy="3286286"/>
          </a:xfrm>
          <a:prstGeom prst="blockArc">
            <a:avLst>
              <a:gd name="adj1" fmla="val 16200000"/>
              <a:gd name="adj2" fmla="val 5940000"/>
              <a:gd name="adj3" fmla="val 8265"/>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7" name="ValueText1"/>
          <p:cNvSpPr txBox="1"/>
          <p:nvPr/>
        </p:nvSpPr>
        <p:spPr>
          <a:xfrm>
            <a:off x="8780419" y="1884187"/>
            <a:ext cx="317533" cy="182602"/>
          </a:xfrm>
          <a:prstGeom prst="rect">
            <a:avLst/>
          </a:prstGeom>
          <a:noFill/>
          <a:ln>
            <a:noFill/>
          </a:ln>
        </p:spPr>
        <p:txBody>
          <a:bodyPr wrap="none" lIns="0" tIns="0" rIns="0" bIns="0" numCol="1" anchor="ctr" anchorCtr="1">
            <a:prstTxWarp prst="textPlain">
              <a:avLst/>
            </a:prstTxWarp>
            <a:normAutofit fontScale="85000" lnSpcReduction="20000"/>
          </a:bodyPr>
          <a:lstStyle/>
          <a:p>
            <a:pPr algn="ctr"/>
            <a:r>
              <a:rPr lang="en-US" altLang="zh-CN" sz="1685">
                <a:solidFill>
                  <a:schemeClr val="accent1">
                    <a:lumMod val="100000"/>
                  </a:schemeClr>
                </a:solidFill>
                <a:latin typeface="FZHei-B01S" panose="02010601030101010101" pitchFamily="2" charset="-122"/>
                <a:ea typeface="FZHei-B01S" panose="02010601030101010101" pitchFamily="2" charset="-122"/>
                <a:sym typeface="FZHei-B01S" panose="02010601030101010101" pitchFamily="2" charset="-122"/>
              </a:rPr>
              <a:t>66%</a:t>
            </a:r>
            <a:endParaRPr lang="en-US" altLang="zh-CN" sz="1685">
              <a:solidFill>
                <a:schemeClr val="accent1">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ValueText2"/>
          <p:cNvSpPr txBox="1"/>
          <p:nvPr/>
        </p:nvSpPr>
        <p:spPr>
          <a:xfrm>
            <a:off x="8780419" y="2145810"/>
            <a:ext cx="317533" cy="182602"/>
          </a:xfrm>
          <a:prstGeom prst="rect">
            <a:avLst/>
          </a:prstGeom>
          <a:noFill/>
          <a:ln>
            <a:noFill/>
          </a:ln>
        </p:spPr>
        <p:txBody>
          <a:bodyPr wrap="none" lIns="0" tIns="0" rIns="0" bIns="0" numCol="1" anchor="ctr" anchorCtr="1">
            <a:prstTxWarp prst="textPlain">
              <a:avLst/>
            </a:prstTxWarp>
            <a:normAutofit fontScale="85000" lnSpcReduction="20000"/>
          </a:bodyPr>
          <a:lstStyle/>
          <a:p>
            <a:pPr algn="ctr"/>
            <a:r>
              <a:rPr lang="en-US" altLang="zh-CN" sz="1685">
                <a:solidFill>
                  <a:schemeClr val="accent2">
                    <a:lumMod val="100000"/>
                  </a:schemeClr>
                </a:solidFill>
                <a:latin typeface="FZHei-B01S" panose="02010601030101010101" pitchFamily="2" charset="-122"/>
                <a:ea typeface="FZHei-B01S" panose="02010601030101010101" pitchFamily="2" charset="-122"/>
                <a:sym typeface="FZHei-B01S" panose="02010601030101010101" pitchFamily="2" charset="-122"/>
              </a:rPr>
              <a:t>90%</a:t>
            </a:r>
            <a:endParaRPr lang="en-US" altLang="zh-CN" sz="1685">
              <a:solidFill>
                <a:schemeClr val="accent2">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ValueText3"/>
          <p:cNvSpPr txBox="1"/>
          <p:nvPr/>
        </p:nvSpPr>
        <p:spPr>
          <a:xfrm>
            <a:off x="8780419" y="2405405"/>
            <a:ext cx="317533" cy="182602"/>
          </a:xfrm>
          <a:prstGeom prst="rect">
            <a:avLst/>
          </a:prstGeom>
          <a:noFill/>
          <a:ln>
            <a:noFill/>
          </a:ln>
        </p:spPr>
        <p:txBody>
          <a:bodyPr wrap="none" lIns="0" tIns="0" rIns="0" bIns="0" numCol="1" anchor="ctr" anchorCtr="1">
            <a:prstTxWarp prst="textPlain">
              <a:avLst/>
            </a:prstTxWarp>
            <a:normAutofit fontScale="85000" lnSpcReduction="20000"/>
          </a:bodyPr>
          <a:lstStyle/>
          <a:p>
            <a:pPr algn="ctr"/>
            <a:r>
              <a:rPr lang="en-US" altLang="zh-CN" sz="1685">
                <a:solidFill>
                  <a:schemeClr val="accent3"/>
                </a:solidFill>
                <a:latin typeface="FZHei-B01S" panose="02010601030101010101" pitchFamily="2" charset="-122"/>
                <a:ea typeface="FZHei-B01S" panose="02010601030101010101" pitchFamily="2" charset="-122"/>
                <a:sym typeface="FZHei-B01S" panose="02010601030101010101" pitchFamily="2" charset="-122"/>
              </a:rPr>
              <a:t>80%</a:t>
            </a:r>
            <a:endParaRPr lang="en-US" altLang="zh-CN" sz="1685">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CustomText2"/>
          <p:cNvSpPr txBox="1"/>
          <p:nvPr/>
        </p:nvSpPr>
        <p:spPr>
          <a:xfrm flipH="1">
            <a:off x="8324689" y="2122937"/>
            <a:ext cx="437084" cy="228344"/>
          </a:xfrm>
          <a:prstGeom prst="rect">
            <a:avLst/>
          </a:prstGeom>
          <a:noFill/>
        </p:spPr>
        <p:txBody>
          <a:bodyPr wrap="none" lIns="0" tIns="0" rIns="0" bIns="0" anchor="ctr" anchorCtr="0">
            <a:normAutofit/>
          </a:bodyPr>
          <a:lstStyle/>
          <a:p>
            <a:pPr algn="ctr"/>
            <a:r>
              <a:rPr lang="en-US" altLang="zh-CN" sz="1475" dirty="0">
                <a:latin typeface="FZHei-B01S" panose="02010601030101010101" pitchFamily="2" charset="-122"/>
                <a:ea typeface="FZHei-B01S" panose="02010601030101010101" pitchFamily="2" charset="-122"/>
                <a:sym typeface="FZHei-B01S" panose="02010601030101010101" pitchFamily="2" charset="-122"/>
              </a:rPr>
              <a:t>Q2</a:t>
            </a:r>
            <a:endParaRPr lang="en-US" altLang="zh-CN" sz="147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CustomText3"/>
          <p:cNvSpPr txBox="1"/>
          <p:nvPr/>
        </p:nvSpPr>
        <p:spPr>
          <a:xfrm flipH="1">
            <a:off x="8324689" y="2382533"/>
            <a:ext cx="437084" cy="228344"/>
          </a:xfrm>
          <a:prstGeom prst="rect">
            <a:avLst/>
          </a:prstGeom>
          <a:noFill/>
        </p:spPr>
        <p:txBody>
          <a:bodyPr wrap="none" lIns="0" tIns="0" rIns="0" bIns="0" anchor="ctr" anchorCtr="0">
            <a:normAutofit/>
          </a:bodyPr>
          <a:lstStyle/>
          <a:p>
            <a:pPr algn="ctr"/>
            <a:r>
              <a:rPr lang="en-US" altLang="zh-CN" sz="1475" dirty="0">
                <a:latin typeface="FZHei-B01S" panose="02010601030101010101" pitchFamily="2" charset="-122"/>
                <a:ea typeface="FZHei-B01S" panose="02010601030101010101" pitchFamily="2" charset="-122"/>
                <a:sym typeface="FZHei-B01S" panose="02010601030101010101" pitchFamily="2" charset="-122"/>
              </a:rPr>
              <a:t>Q3</a:t>
            </a:r>
            <a:endParaRPr lang="en-US" altLang="zh-CN" sz="147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ValueText4"/>
          <p:cNvSpPr txBox="1"/>
          <p:nvPr/>
        </p:nvSpPr>
        <p:spPr>
          <a:xfrm>
            <a:off x="8780419" y="2664998"/>
            <a:ext cx="317533" cy="182602"/>
          </a:xfrm>
          <a:prstGeom prst="rect">
            <a:avLst/>
          </a:prstGeom>
          <a:noFill/>
          <a:ln>
            <a:noFill/>
          </a:ln>
        </p:spPr>
        <p:txBody>
          <a:bodyPr wrap="none" lIns="0" tIns="0" rIns="0" bIns="0" numCol="1" anchor="ctr" anchorCtr="1">
            <a:prstTxWarp prst="textPlain">
              <a:avLst/>
            </a:prstTxWarp>
            <a:normAutofit fontScale="85000" lnSpcReduction="20000"/>
          </a:bodyPr>
          <a:lstStyle/>
          <a:p>
            <a:pPr algn="ctr"/>
            <a:r>
              <a:rPr lang="en-US" altLang="zh-CN" sz="1685">
                <a:solidFill>
                  <a:schemeClr val="accent4"/>
                </a:solidFill>
                <a:latin typeface="FZHei-B01S" panose="02010601030101010101" pitchFamily="2" charset="-122"/>
                <a:ea typeface="FZHei-B01S" panose="02010601030101010101" pitchFamily="2" charset="-122"/>
                <a:sym typeface="FZHei-B01S" panose="02010601030101010101" pitchFamily="2" charset="-122"/>
              </a:rPr>
              <a:t>70%</a:t>
            </a:r>
            <a:endParaRPr lang="en-US" altLang="zh-CN" sz="1685">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CustomText4"/>
          <p:cNvSpPr txBox="1"/>
          <p:nvPr/>
        </p:nvSpPr>
        <p:spPr>
          <a:xfrm flipH="1">
            <a:off x="8324689" y="2642127"/>
            <a:ext cx="437084" cy="228344"/>
          </a:xfrm>
          <a:prstGeom prst="rect">
            <a:avLst/>
          </a:prstGeom>
          <a:noFill/>
        </p:spPr>
        <p:txBody>
          <a:bodyPr wrap="none" lIns="0" tIns="0" rIns="0" bIns="0" anchor="ctr" anchorCtr="0">
            <a:normAutofit/>
          </a:bodyPr>
          <a:lstStyle/>
          <a:p>
            <a:pPr algn="ctr"/>
            <a:r>
              <a:rPr lang="en-US" altLang="zh-CN" sz="1475" dirty="0">
                <a:latin typeface="FZHei-B01S" panose="02010601030101010101" pitchFamily="2" charset="-122"/>
                <a:ea typeface="FZHei-B01S" panose="02010601030101010101" pitchFamily="2" charset="-122"/>
                <a:sym typeface="FZHei-B01S" panose="02010601030101010101" pitchFamily="2" charset="-122"/>
              </a:rPr>
              <a:t>Q4</a:t>
            </a:r>
            <a:endParaRPr lang="en-US" altLang="zh-CN" sz="147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14"/>
          <p:cNvSpPr/>
          <p:nvPr/>
        </p:nvSpPr>
        <p:spPr>
          <a:xfrm>
            <a:off x="7432243" y="3691589"/>
            <a:ext cx="2887748" cy="261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3930">
              <a:defRPr/>
            </a:pPr>
            <a:r>
              <a:rPr lang="en-US" altLang="zh-CN" sz="2530" b="1" dirty="0">
                <a:solidFill>
                  <a:schemeClr val="tx1"/>
                </a:solidFill>
                <a:latin typeface="FZHei-B01S" panose="02010601030101010101" pitchFamily="2" charset="-122"/>
                <a:ea typeface="FZHei-B01S" panose="02010601030101010101" pitchFamily="2" charset="-122"/>
                <a:sym typeface="FZHei-B01S" panose="02010601030101010101" pitchFamily="2" charset="-122"/>
              </a:rPr>
              <a:t>TEXT HERE</a:t>
            </a:r>
            <a:endParaRPr lang="en-US" altLang="zh-CN" sz="2530" b="1"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Line 6"/>
          <p:cNvSpPr/>
          <p:nvPr/>
        </p:nvSpPr>
        <p:spPr bwMode="auto">
          <a:xfrm>
            <a:off x="8352601" y="1712000"/>
            <a:ext cx="0" cy="1278564"/>
          </a:xfrm>
          <a:prstGeom prst="line">
            <a:avLst/>
          </a:prstGeom>
          <a:noFill/>
          <a:ln w="9525" cap="flat">
            <a:solidFill>
              <a:srgbClr val="D9D9D9"/>
            </a:solidFill>
            <a:prstDash val="solid"/>
            <a:round/>
          </a:ln>
          <a:extLst>
            <a:ext uri="{909E8E84-426E-40DD-AFC4-6F175D3DCCD1}">
              <a14:hiddenFill xmlns:a14="http://schemas.microsoft.com/office/drawing/2010/main">
                <a:noFill/>
              </a14:hiddenFill>
            </a:ext>
          </a:extLst>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7" name="CustomText1"/>
          <p:cNvSpPr txBox="1"/>
          <p:nvPr/>
        </p:nvSpPr>
        <p:spPr>
          <a:xfrm flipH="1">
            <a:off x="8324689" y="1861315"/>
            <a:ext cx="437084" cy="228344"/>
          </a:xfrm>
          <a:prstGeom prst="rect">
            <a:avLst/>
          </a:prstGeom>
          <a:noFill/>
        </p:spPr>
        <p:txBody>
          <a:bodyPr wrap="none" lIns="0" tIns="0" rIns="0" bIns="0" anchor="ctr" anchorCtr="0">
            <a:normAutofit/>
          </a:bodyPr>
          <a:lstStyle/>
          <a:p>
            <a:pPr algn="ctr"/>
            <a:r>
              <a:rPr lang="en-US" altLang="zh-CN" sz="1475" dirty="0">
                <a:latin typeface="FZHei-B01S" panose="02010601030101010101" pitchFamily="2" charset="-122"/>
                <a:ea typeface="FZHei-B01S" panose="02010601030101010101" pitchFamily="2" charset="-122"/>
                <a:sym typeface="FZHei-B01S" panose="02010601030101010101" pitchFamily="2" charset="-122"/>
              </a:rPr>
              <a:t>Q1</a:t>
            </a:r>
            <a:endParaRPr lang="en-US" altLang="zh-CN" sz="147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elativeShape4"/>
          <p:cNvSpPr/>
          <p:nvPr/>
        </p:nvSpPr>
        <p:spPr>
          <a:xfrm>
            <a:off x="6429375" y="2689035"/>
            <a:ext cx="1923226" cy="13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lativeShape3"/>
          <p:cNvSpPr/>
          <p:nvPr/>
        </p:nvSpPr>
        <p:spPr>
          <a:xfrm>
            <a:off x="6429375" y="2429442"/>
            <a:ext cx="1923226" cy="13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lativeShape2"/>
          <p:cNvSpPr/>
          <p:nvPr/>
        </p:nvSpPr>
        <p:spPr>
          <a:xfrm>
            <a:off x="6429375" y="2169845"/>
            <a:ext cx="1923226" cy="13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lativeShape1"/>
          <p:cNvSpPr/>
          <p:nvPr/>
        </p:nvSpPr>
        <p:spPr>
          <a:xfrm>
            <a:off x="6429375" y="1908224"/>
            <a:ext cx="1923226" cy="13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2" name="ValueShape44"/>
          <p:cNvSpPr/>
          <p:nvPr/>
        </p:nvSpPr>
        <p:spPr>
          <a:xfrm>
            <a:off x="7006344" y="2689035"/>
            <a:ext cx="1346257" cy="1345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3" name="ValueShape33"/>
          <p:cNvSpPr/>
          <p:nvPr/>
        </p:nvSpPr>
        <p:spPr>
          <a:xfrm>
            <a:off x="6814020" y="2429442"/>
            <a:ext cx="1538581" cy="134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4" name="ValueShape22"/>
          <p:cNvSpPr/>
          <p:nvPr/>
        </p:nvSpPr>
        <p:spPr>
          <a:xfrm>
            <a:off x="6621699" y="2169845"/>
            <a:ext cx="1730903" cy="134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5" name="ValueShape11"/>
          <p:cNvSpPr/>
          <p:nvPr/>
        </p:nvSpPr>
        <p:spPr>
          <a:xfrm>
            <a:off x="7083272" y="1908224"/>
            <a:ext cx="1269330" cy="134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2" name="矩形 31"/>
          <p:cNvSpPr/>
          <p:nvPr/>
        </p:nvSpPr>
        <p:spPr>
          <a:xfrm>
            <a:off x="855746" y="2066788"/>
            <a:ext cx="5384309" cy="957057"/>
          </a:xfrm>
          <a:prstGeom prst="rect">
            <a:avLst/>
          </a:prstGeom>
        </p:spPr>
        <p:txBody>
          <a:bodyPr wrap="square">
            <a:spAutoFit/>
          </a:bodyPr>
          <a:lstStyle/>
          <a:p>
            <a:pPr algn="r">
              <a:lnSpc>
                <a:spcPct val="114000"/>
              </a:lnSpc>
            </a:pPr>
            <a:r>
              <a:rPr lang="zh-CN" altLang="en-US" sz="168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68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矩形 32"/>
          <p:cNvSpPr/>
          <p:nvPr/>
        </p:nvSpPr>
        <p:spPr>
          <a:xfrm>
            <a:off x="855746" y="4375541"/>
            <a:ext cx="5384309" cy="957057"/>
          </a:xfrm>
          <a:prstGeom prst="rect">
            <a:avLst/>
          </a:prstGeom>
        </p:spPr>
        <p:txBody>
          <a:bodyPr wrap="square">
            <a:spAutoFit/>
          </a:bodyPr>
          <a:lstStyle/>
          <a:p>
            <a:pPr algn="r">
              <a:lnSpc>
                <a:spcPct val="114000"/>
              </a:lnSpc>
            </a:pPr>
            <a:r>
              <a:rPr lang="zh-CN" altLang="en-US" sz="168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68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905316" cy="7232650"/>
          </a:xfrm>
          <a:prstGeom prst="rect">
            <a:avLst/>
          </a:prstGeom>
        </p:spPr>
      </p:pic>
      <p:sp>
        <p:nvSpPr>
          <p:cNvPr id="10" name="矩形 259"/>
          <p:cNvSpPr>
            <a:spLocks noChangeArrowheads="1"/>
          </p:cNvSpPr>
          <p:nvPr/>
        </p:nvSpPr>
        <p:spPr bwMode="auto">
          <a:xfrm>
            <a:off x="3837087" y="2608213"/>
            <a:ext cx="6264696" cy="2979277"/>
          </a:xfrm>
          <a:prstGeom prst="rect">
            <a:avLst/>
          </a:prstGeom>
          <a:no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谢谢大家</a:t>
            </a:r>
            <a:endParaRPr lang="en-US" altLang="zh-CN"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a:p>
            <a:pPr algn="r">
              <a:buNone/>
            </a:pPr>
            <a:r>
              <a:rPr lang="en-US" altLang="zh-CN"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THANKS</a:t>
            </a:r>
            <a:endParaRPr lang="en-US" altLang="zh-CN" sz="88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矩形 259"/>
          <p:cNvSpPr>
            <a:spLocks noChangeArrowheads="1"/>
          </p:cNvSpPr>
          <p:nvPr/>
        </p:nvSpPr>
        <p:spPr bwMode="auto">
          <a:xfrm flipH="1">
            <a:off x="4485159" y="2690039"/>
            <a:ext cx="936104" cy="2769989"/>
          </a:xfrm>
          <a:prstGeom prst="rect">
            <a:avLst/>
          </a:prstGeom>
          <a:solidFill>
            <a:schemeClr val="bg1"/>
          </a:solidFill>
          <a:ln>
            <a:noFill/>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小清新</a:t>
            </a:r>
            <a:endParaRPr lang="zh-CN" altLang="en-US" sz="6000" cap="all" dirty="0">
              <a:solidFill>
                <a:srgbClr val="D19CE3"/>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par>
                          <p:cTn id="16" fill="hold">
                            <p:stCondLst>
                              <p:cond delay="14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858750" cy="7253913"/>
          </a:xfrm>
          <a:prstGeom prst="rect">
            <a:avLst/>
          </a:prstGeom>
        </p:spPr>
      </p:pic>
      <p:sp>
        <p:nvSpPr>
          <p:cNvPr id="3" name="矩形 2"/>
          <p:cNvSpPr/>
          <p:nvPr/>
        </p:nvSpPr>
        <p:spPr>
          <a:xfrm>
            <a:off x="4521163" y="1466716"/>
            <a:ext cx="3816424" cy="4320480"/>
          </a:xfrm>
          <a:prstGeom prst="rect">
            <a:avLst/>
          </a:prstGeom>
          <a:solidFill>
            <a:srgbClr val="83BF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
          <p:cNvSpPr txBox="1"/>
          <p:nvPr/>
        </p:nvSpPr>
        <p:spPr>
          <a:xfrm flipH="1">
            <a:off x="5313251" y="3236729"/>
            <a:ext cx="2232248" cy="2313197"/>
          </a:xfrm>
          <a:prstGeom prst="rect">
            <a:avLst/>
          </a:prstGeom>
          <a:noFill/>
        </p:spPr>
        <p:txBody>
          <a:bodyPr wrap="square" lIns="0" tIns="0" rIns="0" rtlCol="0">
            <a:spAutoFit/>
          </a:bodyPr>
          <a:lstStyle/>
          <a:p>
            <a:pPr algn="ctr">
              <a:lnSpc>
                <a:spcPct val="100000"/>
              </a:lnSpc>
            </a:pPr>
            <a:r>
              <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营销时间</a:t>
            </a:r>
            <a:endPar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
        <p:nvSpPr>
          <p:cNvPr id="5" name="TextBox 1"/>
          <p:cNvSpPr txBox="1"/>
          <p:nvPr/>
        </p:nvSpPr>
        <p:spPr>
          <a:xfrm flipH="1">
            <a:off x="4053111" y="1960141"/>
            <a:ext cx="4971518" cy="1061829"/>
          </a:xfrm>
          <a:prstGeom prst="rect">
            <a:avLst/>
          </a:prstGeom>
          <a:noFill/>
        </p:spPr>
        <p:txBody>
          <a:bodyPr wrap="square" lIns="0" tIns="0" rIns="0" rtlCol="0">
            <a:spAutoFit/>
          </a:bodyPr>
          <a:lstStyle/>
          <a:p>
            <a:pPr algn="ctr">
              <a:lnSpc>
                <a:spcPct val="100000"/>
              </a:lnSpc>
            </a:pPr>
            <a:r>
              <a:rPr lang="en-US" altLang="zh-CN"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PART 01</a:t>
            </a:r>
            <a:endParaRPr lang="zh-CN" altLang="en-US"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952864" y="2841399"/>
            <a:ext cx="1576642" cy="1576642"/>
          </a:xfrm>
          <a:prstGeom prst="ellipse">
            <a:avLst/>
          </a:prstGeom>
          <a:solidFill>
            <a:schemeClr val="accent1"/>
          </a:solidFill>
          <a:ln w="12700" cap="flat" cmpd="sng" algn="ctr">
            <a:noFill/>
            <a:prstDash val="solid"/>
            <a:miter lim="800000"/>
          </a:ln>
          <a:effectLst/>
        </p:spPr>
        <p:txBody>
          <a:bodyPr rtlCol="0" anchor="ctr"/>
          <a:lstStyle/>
          <a:p>
            <a:pPr algn="ctr" defTabSz="963930">
              <a:defRPr/>
            </a:pPr>
            <a:endParaRPr lang="zh-CN" altLang="en-US"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椭圆 9"/>
          <p:cNvSpPr/>
          <p:nvPr/>
        </p:nvSpPr>
        <p:spPr>
          <a:xfrm>
            <a:off x="3967689" y="2841399"/>
            <a:ext cx="1576642" cy="157664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椭圆 10"/>
          <p:cNvSpPr/>
          <p:nvPr/>
        </p:nvSpPr>
        <p:spPr>
          <a:xfrm>
            <a:off x="7237228" y="2841399"/>
            <a:ext cx="1576642" cy="157664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椭圆 11"/>
          <p:cNvSpPr/>
          <p:nvPr/>
        </p:nvSpPr>
        <p:spPr>
          <a:xfrm>
            <a:off x="10264490" y="2841399"/>
            <a:ext cx="1576642" cy="1576642"/>
          </a:xfrm>
          <a:prstGeom prst="ellipse">
            <a:avLst/>
          </a:prstGeom>
          <a:solidFill>
            <a:schemeClr val="accent4"/>
          </a:solidFill>
          <a:ln w="12700" cap="flat" cmpd="sng" algn="ctr">
            <a:noFill/>
            <a:prstDash val="solid"/>
            <a:miter lim="800000"/>
          </a:ln>
          <a:effectLst/>
        </p:spPr>
        <p:txBody>
          <a:bodyPr rtlCol="0" anchor="ctr"/>
          <a:lstStyle/>
          <a:p>
            <a:pPr algn="ctr"/>
            <a:endParaRPr lang="zh-CN" altLang="en-US"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文本框 12"/>
          <p:cNvSpPr txBox="1"/>
          <p:nvPr/>
        </p:nvSpPr>
        <p:spPr>
          <a:xfrm>
            <a:off x="406819" y="4570112"/>
            <a:ext cx="2668732" cy="129137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文本框 13"/>
          <p:cNvSpPr txBox="1"/>
          <p:nvPr/>
        </p:nvSpPr>
        <p:spPr>
          <a:xfrm>
            <a:off x="3434081" y="4570112"/>
            <a:ext cx="2668732" cy="129137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文本框 14"/>
          <p:cNvSpPr txBox="1"/>
          <p:nvPr/>
        </p:nvSpPr>
        <p:spPr>
          <a:xfrm>
            <a:off x="6691183" y="4570112"/>
            <a:ext cx="2668732" cy="129137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文本框 15"/>
          <p:cNvSpPr txBox="1"/>
          <p:nvPr/>
        </p:nvSpPr>
        <p:spPr>
          <a:xfrm>
            <a:off x="9718445" y="4570112"/>
            <a:ext cx="2668732" cy="1291379"/>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17" name="直接连接符 16"/>
          <p:cNvCxnSpPr/>
          <p:nvPr/>
        </p:nvCxnSpPr>
        <p:spPr>
          <a:xfrm>
            <a:off x="594828" y="2548693"/>
            <a:ext cx="2319999" cy="0"/>
          </a:xfrm>
          <a:prstGeom prst="line">
            <a:avLst/>
          </a:prstGeom>
          <a:noFill/>
          <a:ln w="6350" cap="flat" cmpd="sng" algn="ctr">
            <a:solidFill>
              <a:schemeClr val="accent1"/>
            </a:solidFill>
            <a:prstDash val="solid"/>
            <a:miter lim="800000"/>
            <a:headEnd type="oval"/>
            <a:tailEnd type="oval"/>
          </a:ln>
          <a:effectLst/>
        </p:spPr>
      </p:cxnSp>
      <p:cxnSp>
        <p:nvCxnSpPr>
          <p:cNvPr id="18" name="直接连接符 17"/>
          <p:cNvCxnSpPr/>
          <p:nvPr/>
        </p:nvCxnSpPr>
        <p:spPr>
          <a:xfrm>
            <a:off x="3588340" y="2548693"/>
            <a:ext cx="2319999" cy="0"/>
          </a:xfrm>
          <a:prstGeom prst="line">
            <a:avLst/>
          </a:prstGeom>
          <a:noFill/>
          <a:ln w="6350" cap="flat" cmpd="sng" algn="ctr">
            <a:solidFill>
              <a:schemeClr val="accent2"/>
            </a:solidFill>
            <a:prstDash val="solid"/>
            <a:miter lim="800000"/>
            <a:headEnd type="oval"/>
            <a:tailEnd type="oval"/>
          </a:ln>
          <a:effectLst/>
        </p:spPr>
      </p:cxnSp>
      <p:cxnSp>
        <p:nvCxnSpPr>
          <p:cNvPr id="19" name="直接连接符 18"/>
          <p:cNvCxnSpPr/>
          <p:nvPr/>
        </p:nvCxnSpPr>
        <p:spPr>
          <a:xfrm>
            <a:off x="6863124" y="2548693"/>
            <a:ext cx="2319999" cy="0"/>
          </a:xfrm>
          <a:prstGeom prst="line">
            <a:avLst/>
          </a:prstGeom>
          <a:noFill/>
          <a:ln w="6350" cap="flat" cmpd="sng" algn="ctr">
            <a:solidFill>
              <a:schemeClr val="accent3"/>
            </a:solidFill>
            <a:prstDash val="solid"/>
            <a:miter lim="800000"/>
            <a:headEnd type="oval"/>
            <a:tailEnd type="oval"/>
          </a:ln>
          <a:effectLst/>
        </p:spPr>
      </p:cxnSp>
      <p:cxnSp>
        <p:nvCxnSpPr>
          <p:cNvPr id="20" name="直接连接符 19"/>
          <p:cNvCxnSpPr/>
          <p:nvPr/>
        </p:nvCxnSpPr>
        <p:spPr>
          <a:xfrm>
            <a:off x="9896818" y="2548693"/>
            <a:ext cx="2319999" cy="0"/>
          </a:xfrm>
          <a:prstGeom prst="line">
            <a:avLst/>
          </a:prstGeom>
          <a:noFill/>
          <a:ln w="6350" cap="flat" cmpd="sng" algn="ctr">
            <a:solidFill>
              <a:schemeClr val="accent4"/>
            </a:solidFill>
            <a:prstDash val="solid"/>
            <a:miter lim="800000"/>
            <a:headEnd type="oval"/>
            <a:tailEnd type="oval"/>
          </a:ln>
          <a:effectLst/>
        </p:spPr>
      </p:cxnSp>
      <p:sp>
        <p:nvSpPr>
          <p:cNvPr id="21" name="KSO_Shape"/>
          <p:cNvSpPr/>
          <p:nvPr/>
        </p:nvSpPr>
        <p:spPr>
          <a:xfrm>
            <a:off x="1381946" y="3162938"/>
            <a:ext cx="718477" cy="863901"/>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63930" eaLnBrk="1" fontAlgn="auto" hangingPunct="1">
              <a:spcBef>
                <a:spcPts val="0"/>
              </a:spcBef>
              <a:spcAft>
                <a:spcPts val="0"/>
              </a:spcAft>
              <a:defRPr/>
            </a:pPr>
            <a:endParaRPr lang="zh-CN" altLang="en-US">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KSO_Shape"/>
          <p:cNvSpPr/>
          <p:nvPr/>
        </p:nvSpPr>
        <p:spPr bwMode="auto">
          <a:xfrm>
            <a:off x="4456052" y="3197770"/>
            <a:ext cx="584573" cy="863901"/>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KSO_Shape"/>
          <p:cNvSpPr/>
          <p:nvPr/>
        </p:nvSpPr>
        <p:spPr>
          <a:xfrm>
            <a:off x="7591173" y="3299723"/>
            <a:ext cx="863901" cy="727115"/>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KSO_Shape"/>
          <p:cNvSpPr/>
          <p:nvPr/>
        </p:nvSpPr>
        <p:spPr bwMode="auto">
          <a:xfrm>
            <a:off x="10644618" y="3384672"/>
            <a:ext cx="816386" cy="557216"/>
          </a:xfrm>
          <a:custGeom>
            <a:avLst/>
            <a:gdLst>
              <a:gd name="T0" fmla="*/ 1793051 w 3431"/>
              <a:gd name="T1" fmla="*/ 289112 h 2339"/>
              <a:gd name="T2" fmla="*/ 1793051 w 3431"/>
              <a:gd name="T3" fmla="*/ 285439 h 2339"/>
              <a:gd name="T4" fmla="*/ 0 w 3431"/>
              <a:gd name="T5" fmla="*/ 285439 h 2339"/>
              <a:gd name="T6" fmla="*/ 0 w 3431"/>
              <a:gd name="T7" fmla="*/ 161084 h 2339"/>
              <a:gd name="T8" fmla="*/ 161096 w 3431"/>
              <a:gd name="T9" fmla="*/ 0 h 2339"/>
              <a:gd name="T10" fmla="*/ 1628281 w 3431"/>
              <a:gd name="T11" fmla="*/ 0 h 2339"/>
              <a:gd name="T12" fmla="*/ 1794625 w 3431"/>
              <a:gd name="T13" fmla="*/ 161084 h 2339"/>
              <a:gd name="T14" fmla="*/ 1794625 w 3431"/>
              <a:gd name="T15" fmla="*/ 289112 h 2339"/>
              <a:gd name="T16" fmla="*/ 1793051 w 3431"/>
              <a:gd name="T17" fmla="*/ 289112 h 2339"/>
              <a:gd name="T18" fmla="*/ 1800397 w 3431"/>
              <a:gd name="T19" fmla="*/ 578223 h 2339"/>
              <a:gd name="T20" fmla="*/ 1800397 w 3431"/>
              <a:gd name="T21" fmla="*/ 1073018 h 2339"/>
              <a:gd name="T22" fmla="*/ 1628281 w 3431"/>
              <a:gd name="T23" fmla="*/ 1227281 h 2339"/>
              <a:gd name="T24" fmla="*/ 161096 w 3431"/>
              <a:gd name="T25" fmla="*/ 1227281 h 2339"/>
              <a:gd name="T26" fmla="*/ 0 w 3431"/>
              <a:gd name="T27" fmla="*/ 1073018 h 2339"/>
              <a:gd name="T28" fmla="*/ 0 w 3431"/>
              <a:gd name="T29" fmla="*/ 578223 h 2339"/>
              <a:gd name="T30" fmla="*/ 1800397 w 3431"/>
              <a:gd name="T31" fmla="*/ 578223 h 2339"/>
              <a:gd name="T32" fmla="*/ 685316 w 3431"/>
              <a:gd name="T33" fmla="*/ 793876 h 2339"/>
              <a:gd name="T34" fmla="*/ 431864 w 3431"/>
              <a:gd name="T35" fmla="*/ 793876 h 2339"/>
              <a:gd name="T36" fmla="*/ 431864 w 3431"/>
              <a:gd name="T37" fmla="*/ 900391 h 2339"/>
              <a:gd name="T38" fmla="*/ 685316 w 3431"/>
              <a:gd name="T39" fmla="*/ 900391 h 2339"/>
              <a:gd name="T40" fmla="*/ 685316 w 3431"/>
              <a:gd name="T41" fmla="*/ 793876 h 2339"/>
              <a:gd name="T42" fmla="*/ 1010132 w 3431"/>
              <a:gd name="T43" fmla="*/ 793876 h 2339"/>
              <a:gd name="T44" fmla="*/ 791839 w 3431"/>
              <a:gd name="T45" fmla="*/ 793876 h 2339"/>
              <a:gd name="T46" fmla="*/ 791839 w 3431"/>
              <a:gd name="T47" fmla="*/ 900391 h 2339"/>
              <a:gd name="T48" fmla="*/ 1010132 w 3431"/>
              <a:gd name="T49" fmla="*/ 900391 h 2339"/>
              <a:gd name="T50" fmla="*/ 1010132 w 3431"/>
              <a:gd name="T51" fmla="*/ 793876 h 2339"/>
              <a:gd name="T52" fmla="*/ 1367483 w 3431"/>
              <a:gd name="T53" fmla="*/ 793876 h 2339"/>
              <a:gd name="T54" fmla="*/ 1078349 w 3431"/>
              <a:gd name="T55" fmla="*/ 793876 h 2339"/>
              <a:gd name="T56" fmla="*/ 1078349 w 3431"/>
              <a:gd name="T57" fmla="*/ 900391 h 2339"/>
              <a:gd name="T58" fmla="*/ 1367483 w 3431"/>
              <a:gd name="T59" fmla="*/ 900391 h 2339"/>
              <a:gd name="T60" fmla="*/ 1367483 w 3431"/>
              <a:gd name="T61" fmla="*/ 793876 h 2339"/>
              <a:gd name="T62" fmla="*/ 108097 w 3431"/>
              <a:gd name="T63" fmla="*/ 1077741 h 2339"/>
              <a:gd name="T64" fmla="*/ 1369057 w 3431"/>
              <a:gd name="T65" fmla="*/ 1077741 h 2339"/>
              <a:gd name="T66" fmla="*/ 1369057 w 3431"/>
              <a:gd name="T67" fmla="*/ 972275 h 2339"/>
              <a:gd name="T68" fmla="*/ 108097 w 3431"/>
              <a:gd name="T69" fmla="*/ 972275 h 2339"/>
              <a:gd name="T70" fmla="*/ 108097 w 3431"/>
              <a:gd name="T71" fmla="*/ 1077741 h 2339"/>
              <a:gd name="T72" fmla="*/ 108097 w 3431"/>
              <a:gd name="T73" fmla="*/ 900391 h 2339"/>
              <a:gd name="T74" fmla="*/ 361549 w 3431"/>
              <a:gd name="T75" fmla="*/ 900391 h 2339"/>
              <a:gd name="T76" fmla="*/ 361549 w 3431"/>
              <a:gd name="T77" fmla="*/ 793876 h 2339"/>
              <a:gd name="T78" fmla="*/ 108097 w 3431"/>
              <a:gd name="T79" fmla="*/ 793876 h 2339"/>
              <a:gd name="T80" fmla="*/ 108097 w 3431"/>
              <a:gd name="T81" fmla="*/ 900391 h 23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31" h="2339">
                <a:moveTo>
                  <a:pt x="3417" y="551"/>
                </a:moveTo>
                <a:cubicBezTo>
                  <a:pt x="3417" y="544"/>
                  <a:pt x="3417" y="544"/>
                  <a:pt x="3417" y="544"/>
                </a:cubicBezTo>
                <a:cubicBezTo>
                  <a:pt x="0" y="544"/>
                  <a:pt x="0" y="544"/>
                  <a:pt x="0" y="544"/>
                </a:cubicBezTo>
                <a:cubicBezTo>
                  <a:pt x="0" y="307"/>
                  <a:pt x="0" y="307"/>
                  <a:pt x="0" y="307"/>
                </a:cubicBezTo>
                <a:cubicBezTo>
                  <a:pt x="0" y="138"/>
                  <a:pt x="138" y="0"/>
                  <a:pt x="307" y="0"/>
                </a:cubicBezTo>
                <a:cubicBezTo>
                  <a:pt x="3103" y="0"/>
                  <a:pt x="3103" y="0"/>
                  <a:pt x="3103" y="0"/>
                </a:cubicBezTo>
                <a:cubicBezTo>
                  <a:pt x="3273" y="0"/>
                  <a:pt x="3420" y="138"/>
                  <a:pt x="3420" y="307"/>
                </a:cubicBezTo>
                <a:cubicBezTo>
                  <a:pt x="3420" y="551"/>
                  <a:pt x="3420" y="551"/>
                  <a:pt x="3420" y="551"/>
                </a:cubicBezTo>
                <a:lnTo>
                  <a:pt x="3417" y="551"/>
                </a:lnTo>
                <a:close/>
                <a:moveTo>
                  <a:pt x="3431" y="1102"/>
                </a:moveTo>
                <a:cubicBezTo>
                  <a:pt x="3431" y="2045"/>
                  <a:pt x="3431" y="2045"/>
                  <a:pt x="3431" y="2045"/>
                </a:cubicBezTo>
                <a:cubicBezTo>
                  <a:pt x="3431" y="2215"/>
                  <a:pt x="3273" y="2339"/>
                  <a:pt x="3103" y="2339"/>
                </a:cubicBezTo>
                <a:cubicBezTo>
                  <a:pt x="307" y="2339"/>
                  <a:pt x="307" y="2339"/>
                  <a:pt x="307" y="2339"/>
                </a:cubicBezTo>
                <a:cubicBezTo>
                  <a:pt x="138" y="2339"/>
                  <a:pt x="0" y="2215"/>
                  <a:pt x="0" y="2045"/>
                </a:cubicBezTo>
                <a:cubicBezTo>
                  <a:pt x="0" y="1102"/>
                  <a:pt x="0" y="1102"/>
                  <a:pt x="0" y="1102"/>
                </a:cubicBezTo>
                <a:lnTo>
                  <a:pt x="3431" y="1102"/>
                </a:lnTo>
                <a:close/>
                <a:moveTo>
                  <a:pt x="1306" y="1513"/>
                </a:moveTo>
                <a:cubicBezTo>
                  <a:pt x="823" y="1513"/>
                  <a:pt x="823" y="1513"/>
                  <a:pt x="823" y="1513"/>
                </a:cubicBezTo>
                <a:cubicBezTo>
                  <a:pt x="823" y="1716"/>
                  <a:pt x="823" y="1716"/>
                  <a:pt x="823" y="1716"/>
                </a:cubicBezTo>
                <a:cubicBezTo>
                  <a:pt x="1306" y="1716"/>
                  <a:pt x="1306" y="1716"/>
                  <a:pt x="1306" y="1716"/>
                </a:cubicBezTo>
                <a:lnTo>
                  <a:pt x="1306" y="1513"/>
                </a:lnTo>
                <a:close/>
                <a:moveTo>
                  <a:pt x="1925" y="1513"/>
                </a:moveTo>
                <a:cubicBezTo>
                  <a:pt x="1509" y="1513"/>
                  <a:pt x="1509" y="1513"/>
                  <a:pt x="1509" y="1513"/>
                </a:cubicBezTo>
                <a:cubicBezTo>
                  <a:pt x="1509" y="1716"/>
                  <a:pt x="1509" y="1716"/>
                  <a:pt x="1509" y="1716"/>
                </a:cubicBezTo>
                <a:cubicBezTo>
                  <a:pt x="1925" y="1716"/>
                  <a:pt x="1925" y="1716"/>
                  <a:pt x="1925" y="1716"/>
                </a:cubicBezTo>
                <a:lnTo>
                  <a:pt x="1925" y="1513"/>
                </a:lnTo>
                <a:close/>
                <a:moveTo>
                  <a:pt x="2606" y="1513"/>
                </a:moveTo>
                <a:cubicBezTo>
                  <a:pt x="2055" y="1513"/>
                  <a:pt x="2055" y="1513"/>
                  <a:pt x="2055" y="1513"/>
                </a:cubicBezTo>
                <a:cubicBezTo>
                  <a:pt x="2055" y="1716"/>
                  <a:pt x="2055" y="1716"/>
                  <a:pt x="2055" y="1716"/>
                </a:cubicBezTo>
                <a:cubicBezTo>
                  <a:pt x="2606" y="1716"/>
                  <a:pt x="2606" y="1716"/>
                  <a:pt x="2606" y="1716"/>
                </a:cubicBezTo>
                <a:lnTo>
                  <a:pt x="2606" y="1513"/>
                </a:lnTo>
                <a:close/>
                <a:moveTo>
                  <a:pt x="206" y="2054"/>
                </a:moveTo>
                <a:cubicBezTo>
                  <a:pt x="2609" y="2054"/>
                  <a:pt x="2609" y="2054"/>
                  <a:pt x="2609" y="2054"/>
                </a:cubicBezTo>
                <a:cubicBezTo>
                  <a:pt x="2609" y="1853"/>
                  <a:pt x="2609" y="1853"/>
                  <a:pt x="2609" y="1853"/>
                </a:cubicBezTo>
                <a:cubicBezTo>
                  <a:pt x="206" y="1853"/>
                  <a:pt x="206" y="1853"/>
                  <a:pt x="206" y="1853"/>
                </a:cubicBezTo>
                <a:lnTo>
                  <a:pt x="206" y="2054"/>
                </a:lnTo>
                <a:close/>
                <a:moveTo>
                  <a:pt x="206" y="1716"/>
                </a:moveTo>
                <a:cubicBezTo>
                  <a:pt x="689" y="1716"/>
                  <a:pt x="689" y="1716"/>
                  <a:pt x="689" y="1716"/>
                </a:cubicBezTo>
                <a:cubicBezTo>
                  <a:pt x="689" y="1513"/>
                  <a:pt x="689" y="1513"/>
                  <a:pt x="689" y="1513"/>
                </a:cubicBezTo>
                <a:cubicBezTo>
                  <a:pt x="206" y="1513"/>
                  <a:pt x="206" y="1513"/>
                  <a:pt x="206" y="1513"/>
                </a:cubicBezTo>
                <a:lnTo>
                  <a:pt x="206" y="171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文本框 24"/>
          <p:cNvSpPr txBox="1"/>
          <p:nvPr/>
        </p:nvSpPr>
        <p:spPr>
          <a:xfrm>
            <a:off x="594826" y="2045006"/>
            <a:ext cx="2351926" cy="416909"/>
          </a:xfrm>
          <a:prstGeom prst="rect">
            <a:avLst/>
          </a:prstGeom>
          <a:noFill/>
        </p:spPr>
        <p:txBody>
          <a:bodyPr wrap="none" rtlCol="0">
            <a:spAutoFit/>
          </a:bodyPr>
          <a:lstStyle/>
          <a:p>
            <a:r>
              <a:rPr lang="zh-CN" altLang="en-US" sz="2110" b="1"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2110" b="1"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文本框 25"/>
          <p:cNvSpPr txBox="1"/>
          <p:nvPr/>
        </p:nvSpPr>
        <p:spPr>
          <a:xfrm>
            <a:off x="3589101" y="2045006"/>
            <a:ext cx="2351926" cy="416909"/>
          </a:xfrm>
          <a:prstGeom prst="rect">
            <a:avLst/>
          </a:prstGeom>
          <a:noFill/>
        </p:spPr>
        <p:txBody>
          <a:bodyPr wrap="none" rtlCol="0">
            <a:spAutoFit/>
          </a:bodyPr>
          <a:lstStyle/>
          <a:p>
            <a:r>
              <a:rPr lang="zh-CN" altLang="en-US" sz="2110" b="1"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2110" b="1" dirty="0">
              <a:solidFill>
                <a:schemeClr val="accent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文本框 26"/>
          <p:cNvSpPr txBox="1"/>
          <p:nvPr/>
        </p:nvSpPr>
        <p:spPr>
          <a:xfrm>
            <a:off x="6843777" y="2045006"/>
            <a:ext cx="2351926" cy="416909"/>
          </a:xfrm>
          <a:prstGeom prst="rect">
            <a:avLst/>
          </a:prstGeom>
          <a:noFill/>
        </p:spPr>
        <p:txBody>
          <a:bodyPr wrap="none" rtlCol="0">
            <a:spAutoFit/>
          </a:bodyPr>
          <a:lstStyle/>
          <a:p>
            <a:r>
              <a:rPr lang="zh-CN" altLang="en-US" sz="2110" b="1" dirty="0">
                <a:solidFill>
                  <a:schemeClr val="accent3"/>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2110" b="1" dirty="0">
              <a:solidFill>
                <a:schemeClr val="accent3"/>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文本框 27"/>
          <p:cNvSpPr txBox="1"/>
          <p:nvPr/>
        </p:nvSpPr>
        <p:spPr>
          <a:xfrm>
            <a:off x="9873465" y="2045006"/>
            <a:ext cx="2351926" cy="416909"/>
          </a:xfrm>
          <a:prstGeom prst="rect">
            <a:avLst/>
          </a:prstGeom>
          <a:noFill/>
        </p:spPr>
        <p:txBody>
          <a:bodyPr wrap="none" rtlCol="0">
            <a:spAutoFit/>
          </a:bodyPr>
          <a:lstStyle/>
          <a:p>
            <a:r>
              <a:rPr lang="zh-CN" altLang="en-US" sz="2110" b="1" dirty="0">
                <a:solidFill>
                  <a:schemeClr val="accent4"/>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2110" b="1" dirty="0">
              <a:solidFill>
                <a:schemeClr val="accent4"/>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3203" y="2608270"/>
            <a:ext cx="1908071" cy="1746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矩形 2"/>
          <p:cNvSpPr/>
          <p:nvPr/>
        </p:nvSpPr>
        <p:spPr>
          <a:xfrm>
            <a:off x="7734198" y="2332699"/>
            <a:ext cx="1906482" cy="1746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矩形 3"/>
          <p:cNvSpPr/>
          <p:nvPr/>
        </p:nvSpPr>
        <p:spPr>
          <a:xfrm>
            <a:off x="3385665" y="4767152"/>
            <a:ext cx="1908071" cy="1746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矩形 4"/>
          <p:cNvSpPr/>
          <p:nvPr/>
        </p:nvSpPr>
        <p:spPr>
          <a:xfrm>
            <a:off x="7592232" y="4244892"/>
            <a:ext cx="1908071" cy="190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文本框 16"/>
          <p:cNvSpPr txBox="1"/>
          <p:nvPr/>
        </p:nvSpPr>
        <p:spPr>
          <a:xfrm>
            <a:off x="3417813" y="2247941"/>
            <a:ext cx="908001" cy="300206"/>
          </a:xfrm>
          <a:prstGeom prst="rect">
            <a:avLst/>
          </a:prstGeom>
          <a:noFill/>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文本框 17"/>
          <p:cNvSpPr txBox="1"/>
          <p:nvPr/>
        </p:nvSpPr>
        <p:spPr>
          <a:xfrm>
            <a:off x="3422174" y="4479829"/>
            <a:ext cx="908001" cy="300206"/>
          </a:xfrm>
          <a:prstGeom prst="rect">
            <a:avLst/>
          </a:prstGeom>
          <a:noFill/>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文本框 18"/>
          <p:cNvSpPr txBox="1"/>
          <p:nvPr/>
        </p:nvSpPr>
        <p:spPr>
          <a:xfrm>
            <a:off x="8138984" y="2045377"/>
            <a:ext cx="909589" cy="300206"/>
          </a:xfrm>
          <a:prstGeom prst="rect">
            <a:avLst/>
          </a:prstGeom>
          <a:noFill/>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文本框 19"/>
          <p:cNvSpPr txBox="1"/>
          <p:nvPr/>
        </p:nvSpPr>
        <p:spPr>
          <a:xfrm>
            <a:off x="8234942" y="3944895"/>
            <a:ext cx="906413" cy="300206"/>
          </a:xfrm>
          <a:prstGeom prst="rect">
            <a:avLst/>
          </a:prstGeom>
          <a:noFill/>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zh-CN" altLang="en-US" sz="15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文本框 20"/>
          <p:cNvSpPr txBox="1"/>
          <p:nvPr/>
        </p:nvSpPr>
        <p:spPr>
          <a:xfrm>
            <a:off x="5728609" y="3270221"/>
            <a:ext cx="1368351" cy="438449"/>
          </a:xfrm>
          <a:prstGeom prst="rect">
            <a:avLst/>
          </a:prstGeom>
          <a:noFill/>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zh-CN" altLang="en-US" sz="2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矩形 10"/>
          <p:cNvSpPr/>
          <p:nvPr/>
        </p:nvSpPr>
        <p:spPr>
          <a:xfrm>
            <a:off x="3261287" y="2584159"/>
            <a:ext cx="1658847" cy="591055"/>
          </a:xfrm>
          <a:prstGeom prst="rect">
            <a:avLst/>
          </a:prstGeom>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单击添加主题描述文字单击添加主题描述</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矩形 11"/>
          <p:cNvSpPr/>
          <p:nvPr/>
        </p:nvSpPr>
        <p:spPr>
          <a:xfrm>
            <a:off x="3401539" y="4771914"/>
            <a:ext cx="1658847" cy="591055"/>
          </a:xfrm>
          <a:prstGeom prst="rect">
            <a:avLst/>
          </a:prstGeom>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单击添加主题描述文字单击添加主题描述</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矩形 12"/>
          <p:cNvSpPr/>
          <p:nvPr/>
        </p:nvSpPr>
        <p:spPr>
          <a:xfrm>
            <a:off x="8138986" y="2354922"/>
            <a:ext cx="1660434" cy="591055"/>
          </a:xfrm>
          <a:prstGeom prst="rect">
            <a:avLst/>
          </a:prstGeom>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单击添加主题描述文字单击添加主题描述</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矩形 13"/>
          <p:cNvSpPr/>
          <p:nvPr/>
        </p:nvSpPr>
        <p:spPr>
          <a:xfrm>
            <a:off x="8025709" y="4408426"/>
            <a:ext cx="1658847" cy="591055"/>
          </a:xfrm>
          <a:prstGeom prst="rect">
            <a:avLst/>
          </a:prstGeom>
        </p:spPr>
        <p:txBody>
          <a:bodyPr wrap="squar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单击添加主题描述文字单击添加主题描述</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5" name="组合 14"/>
          <p:cNvGrpSpPr/>
          <p:nvPr/>
        </p:nvGrpSpPr>
        <p:grpSpPr bwMode="auto">
          <a:xfrm>
            <a:off x="4969824" y="2079661"/>
            <a:ext cx="2827182" cy="2827183"/>
            <a:chOff x="3134916" y="1290638"/>
            <a:chExt cx="2827734" cy="2826544"/>
          </a:xfrm>
          <a:solidFill>
            <a:schemeClr val="accent2"/>
          </a:solidFill>
        </p:grpSpPr>
        <p:sp>
          <p:nvSpPr>
            <p:cNvPr id="16" name="箭头1"/>
            <p:cNvSpPr>
              <a:spLocks noChangeAspect="1"/>
            </p:cNvSpPr>
            <p:nvPr/>
          </p:nvSpPr>
          <p:spPr bwMode="auto">
            <a:xfrm>
              <a:off x="4571805" y="1290638"/>
              <a:ext cx="1390845" cy="1601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4993" tIns="269985" rIns="68576" bIns="34288"/>
            <a:lstStyle/>
            <a:p>
              <a:pPr algn="ctr">
                <a:defRPr/>
              </a:pPr>
              <a:endParaRPr lang="en-US" sz="41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箭头4"/>
            <p:cNvSpPr>
              <a:spLocks noChangeAspect="1"/>
            </p:cNvSpPr>
            <p:nvPr/>
          </p:nvSpPr>
          <p:spPr bwMode="auto">
            <a:xfrm>
              <a:off x="3134916" y="1292225"/>
              <a:ext cx="1578197" cy="146009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4993" tIns="269985" rIns="68576" bIns="34288"/>
            <a:lstStyle/>
            <a:p>
              <a:pPr algn="ctr">
                <a:defRPr/>
              </a:pPr>
              <a:endParaRPr lang="en-US" sz="41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箭头3"/>
            <p:cNvSpPr>
              <a:spLocks noChangeAspect="1"/>
            </p:cNvSpPr>
            <p:nvPr/>
          </p:nvSpPr>
          <p:spPr bwMode="auto">
            <a:xfrm>
              <a:off x="3139679" y="2611068"/>
              <a:ext cx="1430539" cy="150611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4993" tIns="269985" rIns="68576" bIns="34288"/>
            <a:lstStyle/>
            <a:p>
              <a:pPr algn="ctr">
                <a:defRPr/>
              </a:pPr>
              <a:endParaRPr lang="en-US" sz="41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箭头2"/>
            <p:cNvSpPr>
              <a:spLocks noChangeAspect="1"/>
            </p:cNvSpPr>
            <p:nvPr/>
          </p:nvSpPr>
          <p:spPr bwMode="auto">
            <a:xfrm>
              <a:off x="4432085" y="2752315"/>
              <a:ext cx="1528978" cy="13616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4993" tIns="269985" rIns="68576" bIns="34288"/>
            <a:lstStyle/>
            <a:p>
              <a:pPr algn="ctr">
                <a:defRPr/>
              </a:pPr>
              <a:endParaRPr lang="en-US" sz="41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文本框 16"/>
            <p:cNvSpPr txBox="1"/>
            <p:nvPr/>
          </p:nvSpPr>
          <p:spPr>
            <a:xfrm>
              <a:off x="4584507" y="3552191"/>
              <a:ext cx="481628" cy="438350"/>
            </a:xfrm>
            <a:prstGeom prst="rect">
              <a:avLst/>
            </a:prstGeom>
            <a:grpFill/>
          </p:spPr>
          <p:txBody>
            <a:bodyPr wrap="non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02</a:t>
              </a:r>
              <a:endParaRPr lang="zh-CN" altLang="en-US"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文本框 16"/>
            <p:cNvSpPr txBox="1"/>
            <p:nvPr/>
          </p:nvSpPr>
          <p:spPr>
            <a:xfrm>
              <a:off x="3292101" y="2834768"/>
              <a:ext cx="481628" cy="438350"/>
            </a:xfrm>
            <a:prstGeom prst="rect">
              <a:avLst/>
            </a:prstGeom>
            <a:noFill/>
          </p:spPr>
          <p:txBody>
            <a:bodyPr wrap="non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03</a:t>
              </a:r>
              <a:endParaRPr lang="zh-CN" altLang="en-US"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文本框 16"/>
            <p:cNvSpPr txBox="1"/>
            <p:nvPr/>
          </p:nvSpPr>
          <p:spPr>
            <a:xfrm>
              <a:off x="3975139" y="1462038"/>
              <a:ext cx="481628" cy="438350"/>
            </a:xfrm>
            <a:prstGeom prst="rect">
              <a:avLst/>
            </a:prstGeom>
            <a:grpFill/>
          </p:spPr>
          <p:txBody>
            <a:bodyPr wrap="non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04</a:t>
              </a:r>
              <a:endParaRPr lang="zh-CN" altLang="en-US"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文本框 16"/>
            <p:cNvSpPr txBox="1"/>
            <p:nvPr/>
          </p:nvSpPr>
          <p:spPr>
            <a:xfrm>
              <a:off x="5381543" y="2266675"/>
              <a:ext cx="481628" cy="438350"/>
            </a:xfrm>
            <a:prstGeom prst="rect">
              <a:avLst/>
            </a:prstGeom>
            <a:noFill/>
          </p:spPr>
          <p:txBody>
            <a:bodyPr wrap="none" lIns="68576" tIns="34288" rIns="68576" bIns="3428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rPr>
                <a:t>01</a:t>
              </a:r>
              <a:endParaRPr lang="zh-CN" altLang="en-US" sz="2400" b="1"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4"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750" fill="hold"/>
                                        <p:tgtEl>
                                          <p:spTgt spid="15"/>
                                        </p:tgtEl>
                                        <p:attrNameLst>
                                          <p:attrName>ppt_w</p:attrName>
                                        </p:attrNameLst>
                                      </p:cBhvr>
                                      <p:tavLst>
                                        <p:tav tm="0">
                                          <p:val>
                                            <p:fltVal val="0"/>
                                          </p:val>
                                        </p:tav>
                                        <p:tav tm="100000">
                                          <p:val>
                                            <p:strVal val="#ppt_w"/>
                                          </p:val>
                                        </p:tav>
                                      </p:tavLst>
                                    </p:anim>
                                    <p:anim calcmode="lin" valueType="num">
                                      <p:cBhvr>
                                        <p:cTn id="14" dur="750" fill="hold"/>
                                        <p:tgtEl>
                                          <p:spTgt spid="15"/>
                                        </p:tgtEl>
                                        <p:attrNameLst>
                                          <p:attrName>ppt_h</p:attrName>
                                        </p:attrNameLst>
                                      </p:cBhvr>
                                      <p:tavLst>
                                        <p:tav tm="0">
                                          <p:val>
                                            <p:fltVal val="0"/>
                                          </p:val>
                                        </p:tav>
                                        <p:tav tm="100000">
                                          <p:val>
                                            <p:strVal val="#ppt_h"/>
                                          </p:val>
                                        </p:tav>
                                      </p:tavLst>
                                    </p:anim>
                                    <p:anim calcmode="lin" valueType="num">
                                      <p:cBhvr>
                                        <p:cTn id="15" dur="750" fill="hold"/>
                                        <p:tgtEl>
                                          <p:spTgt spid="15"/>
                                        </p:tgtEl>
                                        <p:attrNameLst>
                                          <p:attrName>style.rotation</p:attrName>
                                        </p:attrNameLst>
                                      </p:cBhvr>
                                      <p:tavLst>
                                        <p:tav tm="0">
                                          <p:val>
                                            <p:fltVal val="360"/>
                                          </p:val>
                                        </p:tav>
                                        <p:tav tm="100000">
                                          <p:val>
                                            <p:fltVal val="0"/>
                                          </p:val>
                                        </p:tav>
                                      </p:tavLst>
                                    </p:anim>
                                    <p:animEffect transition="in" filter="fade">
                                      <p:cBhvr>
                                        <p:cTn id="16" dur="750"/>
                                        <p:tgtEl>
                                          <p:spTgt spid="1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000"/>
                            </p:stCondLst>
                            <p:childTnLst>
                              <p:par>
                                <p:cTn id="31" presetID="1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down)">
                                      <p:cBhvr>
                                        <p:cTn id="34" dur="500"/>
                                        <p:tgtEl>
                                          <p:spTgt spid="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down)">
                                      <p:cBhvr>
                                        <p:cTn id="42" dur="500"/>
                                        <p:tgtEl>
                                          <p:spTgt spid="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up)">
                                      <p:cBhvr>
                                        <p:cTn id="46" dur="500"/>
                                        <p:tgtEl>
                                          <p:spTgt spid="13"/>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p:tgtEl>
                                          <p:spTgt spid="9"/>
                                        </p:tgtEl>
                                        <p:attrNameLst>
                                          <p:attrName>ppt_y</p:attrName>
                                        </p:attrNameLst>
                                      </p:cBhvr>
                                      <p:tavLst>
                                        <p:tav tm="0">
                                          <p:val>
                                            <p:strVal val="#ppt_y-#ppt_h*1.125000"/>
                                          </p:val>
                                        </p:tav>
                                        <p:tav tm="100000">
                                          <p:val>
                                            <p:strVal val="#ppt_y"/>
                                          </p:val>
                                        </p:tav>
                                      </p:tavLst>
                                    </p:anim>
                                    <p:animEffect transition="in" filter="wipe(down)">
                                      <p:cBhvr>
                                        <p:cTn id="50" dur="500"/>
                                        <p:tgtEl>
                                          <p:spTgt spid="9"/>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ppt_y</p:attrName>
                                        </p:attrNameLst>
                                      </p:cBhvr>
                                      <p:tavLst>
                                        <p:tav tm="0">
                                          <p:val>
                                            <p:strVal val="#ppt_y+#ppt_h*1.125000"/>
                                          </p:val>
                                        </p:tav>
                                        <p:tav tm="100000">
                                          <p:val>
                                            <p:strVal val="#ppt_y"/>
                                          </p:val>
                                        </p:tav>
                                      </p:tavLst>
                                    </p:anim>
                                    <p:animEffect transition="in" filter="wipe(up)">
                                      <p:cBhvr>
                                        <p:cTn id="54" dur="500"/>
                                        <p:tgtEl>
                                          <p:spTgt spid="14"/>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ppt_y</p:attrName>
                                        </p:attrNameLst>
                                      </p:cBhvr>
                                      <p:tavLst>
                                        <p:tav tm="0">
                                          <p:val>
                                            <p:strVal val="#ppt_y-#ppt_h*1.125000"/>
                                          </p:val>
                                        </p:tav>
                                        <p:tav tm="100000">
                                          <p:val>
                                            <p:strVal val="#ppt_y"/>
                                          </p:val>
                                        </p:tav>
                                      </p:tavLst>
                                    </p:anim>
                                    <p:animEffect transition="in" filter="wipe(down)">
                                      <p:cBhvr>
                                        <p:cTn id="58" dur="500"/>
                                        <p:tgtEl>
                                          <p:spTgt spid="7"/>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p:tgtEl>
                                          <p:spTgt spid="12"/>
                                        </p:tgtEl>
                                        <p:attrNameLst>
                                          <p:attrName>ppt_y</p:attrName>
                                        </p:attrNameLst>
                                      </p:cBhvr>
                                      <p:tavLst>
                                        <p:tav tm="0">
                                          <p:val>
                                            <p:strVal val="#ppt_y+#ppt_h*1.125000"/>
                                          </p:val>
                                        </p:tav>
                                        <p:tav tm="100000">
                                          <p:val>
                                            <p:strVal val="#ppt_y"/>
                                          </p:val>
                                        </p:tav>
                                      </p:tavLst>
                                    </p:anim>
                                    <p:animEffect transition="in" filter="wipe(up)">
                                      <p:cBhvr>
                                        <p:cTn id="62" dur="500"/>
                                        <p:tgtEl>
                                          <p:spTgt spid="12"/>
                                        </p:tgtEl>
                                      </p:cBhvr>
                                    </p:animEffect>
                                  </p:childTnLst>
                                </p:cTn>
                              </p:par>
                              <p:par>
                                <p:cTn id="63" presetID="47"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52b0676d-feee-4c24-97a0-d7f3952809e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095732" y="2156403"/>
            <a:ext cx="4667288" cy="3679948"/>
            <a:chOff x="3501875" y="1598757"/>
            <a:chExt cx="5154384" cy="4064000"/>
          </a:xfrm>
        </p:grpSpPr>
        <p:sp>
          <p:nvSpPr>
            <p:cNvPr id="34" name="íşḻîde"/>
            <p:cNvSpPr/>
            <p:nvPr/>
          </p:nvSpPr>
          <p:spPr>
            <a:xfrm>
              <a:off x="5195150" y="2729908"/>
              <a:ext cx="1801701" cy="1801700"/>
            </a:xfrm>
            <a:prstGeom prst="ellipse">
              <a:avLst/>
            </a:prstGeom>
            <a:solidFill>
              <a:schemeClr val="accent1">
                <a:lumMod val="75000"/>
                <a:alpha val="78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íṧľïḋè"/>
            <p:cNvSpPr/>
            <p:nvPr/>
          </p:nvSpPr>
          <p:spPr>
            <a:xfrm>
              <a:off x="4207933" y="3122758"/>
              <a:ext cx="532187" cy="1016000"/>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îsľíḑê"/>
            <p:cNvSpPr/>
            <p:nvPr/>
          </p:nvSpPr>
          <p:spPr>
            <a:xfrm flipH="1">
              <a:off x="7451880" y="3122758"/>
              <a:ext cx="532187" cy="1016000"/>
            </a:xfrm>
            <a:prstGeom prst="chevron">
              <a:avLst>
                <a:gd name="adj" fmla="val 6231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íšļîdé"/>
            <p:cNvSpPr/>
            <p:nvPr/>
          </p:nvSpPr>
          <p:spPr>
            <a:xfrm>
              <a:off x="3501875" y="3122758"/>
              <a:ext cx="532187" cy="1016000"/>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38" name="íṡļiḍe"/>
            <p:cNvSpPr/>
            <p:nvPr/>
          </p:nvSpPr>
          <p:spPr>
            <a:xfrm flipH="1">
              <a:off x="8124072" y="3122758"/>
              <a:ext cx="532187" cy="1016000"/>
            </a:xfrm>
            <a:prstGeom prst="chevron">
              <a:avLst>
                <a:gd name="adj" fmla="val 6231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9" name="îṩḷiḍè"/>
            <p:cNvGrpSpPr/>
            <p:nvPr/>
          </p:nvGrpSpPr>
          <p:grpSpPr>
            <a:xfrm>
              <a:off x="5757334" y="3292091"/>
              <a:ext cx="677333" cy="677333"/>
              <a:chOff x="990600" y="1936122"/>
              <a:chExt cx="508000" cy="508000"/>
            </a:xfrm>
            <a:solidFill>
              <a:schemeClr val="accent1"/>
            </a:solidFill>
          </p:grpSpPr>
          <p:sp>
            <p:nvSpPr>
              <p:cNvPr id="42" name="ïṥḷîḑê"/>
              <p:cNvSpPr/>
              <p:nvPr/>
            </p:nvSpPr>
            <p:spPr>
              <a:xfrm>
                <a:off x="990600" y="1936122"/>
                <a:ext cx="508000" cy="50800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ïŝľíḓè"/>
              <p:cNvSpPr/>
              <p:nvPr/>
            </p:nvSpPr>
            <p:spPr bwMode="auto">
              <a:xfrm>
                <a:off x="1117600" y="2087704"/>
                <a:ext cx="254000" cy="20483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0" name="ïṩľide"/>
            <p:cNvSpPr/>
            <p:nvPr/>
          </p:nvSpPr>
          <p:spPr>
            <a:xfrm>
              <a:off x="4064000" y="1598757"/>
              <a:ext cx="4064000" cy="40640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sp>
          <p:nvSpPr>
            <p:cNvPr id="41" name="iṣlíḋé"/>
            <p:cNvSpPr/>
            <p:nvPr/>
          </p:nvSpPr>
          <p:spPr>
            <a:xfrm>
              <a:off x="4775200" y="2309957"/>
              <a:ext cx="2641600" cy="26416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53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4" name="组合 43"/>
          <p:cNvGrpSpPr/>
          <p:nvPr/>
        </p:nvGrpSpPr>
        <p:grpSpPr>
          <a:xfrm>
            <a:off x="8942067" y="2156402"/>
            <a:ext cx="2937142" cy="1320261"/>
            <a:chOff x="1541719" y="2349127"/>
            <a:chExt cx="2784999" cy="1251871"/>
          </a:xfrm>
        </p:grpSpPr>
        <p:sp>
          <p:nvSpPr>
            <p:cNvPr id="45" name="文本框 32"/>
            <p:cNvSpPr txBox="1"/>
            <p:nvPr/>
          </p:nvSpPr>
          <p:spPr>
            <a:xfrm>
              <a:off x="1541720" y="2349127"/>
              <a:ext cx="2133782" cy="456842"/>
            </a:xfrm>
            <a:prstGeom prst="rect">
              <a:avLst/>
            </a:prstGeom>
            <a:noFill/>
          </p:spPr>
          <p:txBody>
            <a:bodyPr wrap="square" rtlCol="0">
              <a:spAutoFit/>
              <a:scene3d>
                <a:camera prst="orthographicFront"/>
                <a:lightRig rig="threePt" dir="t"/>
              </a:scene3d>
              <a:sp3d contourW="12700"/>
            </a:bodyPr>
            <a:lstStyle/>
            <a:p>
              <a:r>
                <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6" name="文本框 33"/>
            <p:cNvSpPr txBox="1"/>
            <p:nvPr/>
          </p:nvSpPr>
          <p:spPr>
            <a:xfrm>
              <a:off x="1541719" y="2687681"/>
              <a:ext cx="2784999" cy="91331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26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2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7" name="组合 46"/>
          <p:cNvGrpSpPr/>
          <p:nvPr/>
        </p:nvGrpSpPr>
        <p:grpSpPr>
          <a:xfrm>
            <a:off x="8942067" y="4701224"/>
            <a:ext cx="2937142" cy="1320261"/>
            <a:chOff x="1541719" y="2349127"/>
            <a:chExt cx="2784999" cy="1251871"/>
          </a:xfrm>
        </p:grpSpPr>
        <p:sp>
          <p:nvSpPr>
            <p:cNvPr id="48" name="文本框 35"/>
            <p:cNvSpPr txBox="1"/>
            <p:nvPr/>
          </p:nvSpPr>
          <p:spPr>
            <a:xfrm>
              <a:off x="1541720" y="2349127"/>
              <a:ext cx="2133782" cy="456842"/>
            </a:xfrm>
            <a:prstGeom prst="rect">
              <a:avLst/>
            </a:prstGeom>
            <a:noFill/>
          </p:spPr>
          <p:txBody>
            <a:bodyPr wrap="square" rtlCol="0">
              <a:spAutoFit/>
              <a:scene3d>
                <a:camera prst="orthographicFront"/>
                <a:lightRig rig="threePt" dir="t"/>
              </a:scene3d>
              <a:sp3d contourW="12700"/>
            </a:bodyPr>
            <a:lstStyle/>
            <a:p>
              <a:r>
                <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文本框 36"/>
            <p:cNvSpPr txBox="1"/>
            <p:nvPr/>
          </p:nvSpPr>
          <p:spPr>
            <a:xfrm>
              <a:off x="1541719" y="2687681"/>
              <a:ext cx="2784999" cy="91331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26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2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0" name="组合 49"/>
          <p:cNvGrpSpPr/>
          <p:nvPr/>
        </p:nvGrpSpPr>
        <p:grpSpPr>
          <a:xfrm>
            <a:off x="1005030" y="2156402"/>
            <a:ext cx="2937142" cy="1320261"/>
            <a:chOff x="1541719" y="2349127"/>
            <a:chExt cx="2784999" cy="1251871"/>
          </a:xfrm>
        </p:grpSpPr>
        <p:sp>
          <p:nvSpPr>
            <p:cNvPr id="51" name="文本框 38"/>
            <p:cNvSpPr txBox="1"/>
            <p:nvPr/>
          </p:nvSpPr>
          <p:spPr>
            <a:xfrm>
              <a:off x="2192936" y="2349127"/>
              <a:ext cx="2133782" cy="456842"/>
            </a:xfrm>
            <a:prstGeom prst="rect">
              <a:avLst/>
            </a:prstGeom>
            <a:noFill/>
          </p:spPr>
          <p:txBody>
            <a:bodyPr wrap="square" rtlCol="0">
              <a:spAutoFit/>
              <a:scene3d>
                <a:camera prst="orthographicFront"/>
                <a:lightRig rig="threePt" dir="t"/>
              </a:scene3d>
              <a:sp3d contourW="12700"/>
            </a:bodyPr>
            <a:lstStyle/>
            <a:p>
              <a:pPr algn="r"/>
              <a:r>
                <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文本框 39"/>
            <p:cNvSpPr txBox="1"/>
            <p:nvPr/>
          </p:nvSpPr>
          <p:spPr>
            <a:xfrm>
              <a:off x="1541719" y="2687681"/>
              <a:ext cx="2784999" cy="913317"/>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26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2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3" name="组合 52"/>
          <p:cNvGrpSpPr/>
          <p:nvPr/>
        </p:nvGrpSpPr>
        <p:grpSpPr>
          <a:xfrm>
            <a:off x="1005030" y="4701224"/>
            <a:ext cx="2937142" cy="1320261"/>
            <a:chOff x="1541719" y="2349127"/>
            <a:chExt cx="2784999" cy="1251871"/>
          </a:xfrm>
        </p:grpSpPr>
        <p:sp>
          <p:nvSpPr>
            <p:cNvPr id="54" name="文本框 41"/>
            <p:cNvSpPr txBox="1"/>
            <p:nvPr/>
          </p:nvSpPr>
          <p:spPr>
            <a:xfrm>
              <a:off x="2192936" y="2349127"/>
              <a:ext cx="2133782" cy="456842"/>
            </a:xfrm>
            <a:prstGeom prst="rect">
              <a:avLst/>
            </a:prstGeom>
            <a:noFill/>
          </p:spPr>
          <p:txBody>
            <a:bodyPr wrap="square" rtlCol="0">
              <a:spAutoFit/>
              <a:scene3d>
                <a:camera prst="orthographicFront"/>
                <a:lightRig rig="threePt" dir="t"/>
              </a:scene3d>
              <a:sp3d contourW="12700"/>
            </a:bodyPr>
            <a:lstStyle/>
            <a:p>
              <a:pPr algn="r"/>
              <a:r>
                <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53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文本框 42"/>
            <p:cNvSpPr txBox="1"/>
            <p:nvPr/>
          </p:nvSpPr>
          <p:spPr>
            <a:xfrm>
              <a:off x="1541719" y="2687681"/>
              <a:ext cx="2784999" cy="913317"/>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265" dirty="0">
                  <a:solidFill>
                    <a:schemeClr val="tx1">
                      <a:lumMod val="65000"/>
                      <a:lumOff val="3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点击添加相关标题文字，点击添加相关标题文字点击添加相关标题文字，点击添加相关标题文字点击添加相关标题文字，点击添加相关标题文字</a:t>
              </a:r>
              <a:endParaRPr lang="en-US" altLang="zh-CN" sz="12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5"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1+#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8355078" y="2954953"/>
            <a:ext cx="3297877" cy="1300447"/>
          </a:xfrm>
        </p:spPr>
        <p:txBody>
          <a:bodyPr>
            <a:noAutofit/>
          </a:bodyPr>
          <a:lstStyle/>
          <a:p>
            <a:pPr algn="r">
              <a:lnSpc>
                <a:spcPts val="2215"/>
              </a:lnSpc>
            </a:pPr>
            <a:r>
              <a:rPr lang="zh-CN" altLang="en-US" sz="1580" dirty="0">
                <a:latin typeface="FZHei-B01S" panose="02010601030101010101" pitchFamily="2" charset="-122"/>
                <a:ea typeface="FZHei-B01S" panose="02010601030101010101" pitchFamily="2" charset="-122"/>
                <a:sym typeface="FZHei-B01S" panose="02010601030101010101" pitchFamily="2" charset="-122"/>
              </a:rPr>
              <a:t>点击添加标标题文字点击添加标标题文字点击添加标标题文字点击添加标标题文字</a:t>
            </a:r>
            <a:endParaRPr lang="en-US" altLang="zh-CN" sz="1580" dirty="0">
              <a:latin typeface="FZHei-B01S" panose="02010601030101010101" pitchFamily="2" charset="-122"/>
              <a:ea typeface="FZHei-B01S" panose="02010601030101010101" pitchFamily="2" charset="-122"/>
              <a:sym typeface="FZHei-B01S" panose="02010601030101010101" pitchFamily="2" charset="-122"/>
            </a:endParaRPr>
          </a:p>
          <a:p>
            <a:pPr algn="r">
              <a:lnSpc>
                <a:spcPts val="2215"/>
              </a:lnSpc>
            </a:pPr>
            <a:endParaRPr lang="en-US" altLang="zh-CN" sz="158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9" name="Shape 1950"/>
          <p:cNvSpPr/>
          <p:nvPr/>
        </p:nvSpPr>
        <p:spPr>
          <a:xfrm>
            <a:off x="5131416" y="2270080"/>
            <a:ext cx="2521860" cy="2353721"/>
          </a:xfrm>
          <a:custGeom>
            <a:avLst/>
            <a:gdLst/>
            <a:ahLst/>
            <a:cxnLst>
              <a:cxn ang="0">
                <a:pos x="wd2" y="hd2"/>
              </a:cxn>
              <a:cxn ang="5400000">
                <a:pos x="wd2" y="hd2"/>
              </a:cxn>
              <a:cxn ang="10800000">
                <a:pos x="wd2" y="hd2"/>
              </a:cxn>
              <a:cxn ang="16200000">
                <a:pos x="wd2" y="hd2"/>
              </a:cxn>
            </a:cxnLst>
            <a:rect l="0" t="0" r="r" b="b"/>
            <a:pathLst>
              <a:path w="21533" h="21600" extrusionOk="0">
                <a:moveTo>
                  <a:pt x="19357" y="12343"/>
                </a:moveTo>
                <a:lnTo>
                  <a:pt x="17854" y="12343"/>
                </a:lnTo>
                <a:cubicBezTo>
                  <a:pt x="17102" y="11379"/>
                  <a:pt x="16048" y="10836"/>
                  <a:pt x="14882" y="10800"/>
                </a:cubicBezTo>
                <a:cubicBezTo>
                  <a:pt x="15465" y="9896"/>
                  <a:pt x="15790" y="8811"/>
                  <a:pt x="15790" y="7714"/>
                </a:cubicBezTo>
                <a:cubicBezTo>
                  <a:pt x="15790" y="7449"/>
                  <a:pt x="15768" y="7184"/>
                  <a:pt x="15734" y="6919"/>
                </a:cubicBezTo>
                <a:cubicBezTo>
                  <a:pt x="16216" y="7100"/>
                  <a:pt x="16710" y="7196"/>
                  <a:pt x="17226" y="7196"/>
                </a:cubicBezTo>
                <a:cubicBezTo>
                  <a:pt x="18740" y="7196"/>
                  <a:pt x="19906" y="6171"/>
                  <a:pt x="20142" y="6171"/>
                </a:cubicBezTo>
                <a:cubicBezTo>
                  <a:pt x="21566" y="6171"/>
                  <a:pt x="21532" y="9450"/>
                  <a:pt x="21532" y="10426"/>
                </a:cubicBezTo>
                <a:cubicBezTo>
                  <a:pt x="21532" y="11764"/>
                  <a:pt x="20478" y="12343"/>
                  <a:pt x="19357" y="12343"/>
                </a:cubicBezTo>
                <a:close/>
                <a:moveTo>
                  <a:pt x="17226" y="6171"/>
                </a:moveTo>
                <a:cubicBezTo>
                  <a:pt x="15645" y="6171"/>
                  <a:pt x="14355" y="4785"/>
                  <a:pt x="14355" y="3086"/>
                </a:cubicBezTo>
                <a:cubicBezTo>
                  <a:pt x="14355" y="1386"/>
                  <a:pt x="15645" y="0"/>
                  <a:pt x="17226" y="0"/>
                </a:cubicBezTo>
                <a:cubicBezTo>
                  <a:pt x="18807" y="0"/>
                  <a:pt x="20097" y="1386"/>
                  <a:pt x="20097" y="3086"/>
                </a:cubicBezTo>
                <a:cubicBezTo>
                  <a:pt x="20097" y="4785"/>
                  <a:pt x="18807" y="6171"/>
                  <a:pt x="17226" y="6171"/>
                </a:cubicBezTo>
                <a:close/>
                <a:moveTo>
                  <a:pt x="10766" y="12343"/>
                </a:moveTo>
                <a:cubicBezTo>
                  <a:pt x="8388" y="12343"/>
                  <a:pt x="6459" y="10270"/>
                  <a:pt x="6459" y="7714"/>
                </a:cubicBezTo>
                <a:cubicBezTo>
                  <a:pt x="6459" y="5159"/>
                  <a:pt x="8388" y="3086"/>
                  <a:pt x="10766" y="3086"/>
                </a:cubicBezTo>
                <a:cubicBezTo>
                  <a:pt x="13144" y="3086"/>
                  <a:pt x="15073" y="5159"/>
                  <a:pt x="15073" y="7714"/>
                </a:cubicBezTo>
                <a:cubicBezTo>
                  <a:pt x="15073" y="10270"/>
                  <a:pt x="13144" y="12343"/>
                  <a:pt x="10766" y="12343"/>
                </a:cubicBezTo>
                <a:close/>
                <a:moveTo>
                  <a:pt x="15667" y="21600"/>
                </a:moveTo>
                <a:lnTo>
                  <a:pt x="5865" y="21600"/>
                </a:lnTo>
                <a:cubicBezTo>
                  <a:pt x="4071" y="21600"/>
                  <a:pt x="2871" y="20431"/>
                  <a:pt x="2871" y="18478"/>
                </a:cubicBezTo>
                <a:cubicBezTo>
                  <a:pt x="2871" y="15754"/>
                  <a:pt x="3465" y="11571"/>
                  <a:pt x="6751" y="11571"/>
                </a:cubicBezTo>
                <a:cubicBezTo>
                  <a:pt x="7132" y="11571"/>
                  <a:pt x="8523" y="13247"/>
                  <a:pt x="10766" y="13247"/>
                </a:cubicBezTo>
                <a:cubicBezTo>
                  <a:pt x="13009" y="13247"/>
                  <a:pt x="14400" y="11571"/>
                  <a:pt x="14781" y="11571"/>
                </a:cubicBezTo>
                <a:cubicBezTo>
                  <a:pt x="18067" y="11571"/>
                  <a:pt x="18661" y="15754"/>
                  <a:pt x="18661" y="18478"/>
                </a:cubicBezTo>
                <a:cubicBezTo>
                  <a:pt x="18661" y="20431"/>
                  <a:pt x="17461" y="21600"/>
                  <a:pt x="15667" y="21600"/>
                </a:cubicBezTo>
                <a:close/>
                <a:moveTo>
                  <a:pt x="4306" y="6171"/>
                </a:moveTo>
                <a:cubicBezTo>
                  <a:pt x="2725" y="6171"/>
                  <a:pt x="1435" y="4785"/>
                  <a:pt x="1435" y="3086"/>
                </a:cubicBezTo>
                <a:cubicBezTo>
                  <a:pt x="1435" y="1386"/>
                  <a:pt x="2725" y="0"/>
                  <a:pt x="4306" y="0"/>
                </a:cubicBezTo>
                <a:cubicBezTo>
                  <a:pt x="5887" y="0"/>
                  <a:pt x="7177" y="1386"/>
                  <a:pt x="7177" y="3086"/>
                </a:cubicBezTo>
                <a:cubicBezTo>
                  <a:pt x="7177" y="4785"/>
                  <a:pt x="5887" y="6171"/>
                  <a:pt x="4306" y="6171"/>
                </a:cubicBezTo>
                <a:close/>
                <a:moveTo>
                  <a:pt x="3678" y="12343"/>
                </a:moveTo>
                <a:lnTo>
                  <a:pt x="2175" y="12343"/>
                </a:lnTo>
                <a:cubicBezTo>
                  <a:pt x="1054" y="12343"/>
                  <a:pt x="0" y="11764"/>
                  <a:pt x="0" y="10426"/>
                </a:cubicBezTo>
                <a:cubicBezTo>
                  <a:pt x="0" y="9450"/>
                  <a:pt x="-34" y="6171"/>
                  <a:pt x="1390" y="6171"/>
                </a:cubicBezTo>
                <a:cubicBezTo>
                  <a:pt x="1626" y="6171"/>
                  <a:pt x="2792" y="7196"/>
                  <a:pt x="4306" y="7196"/>
                </a:cubicBezTo>
                <a:cubicBezTo>
                  <a:pt x="4822" y="7196"/>
                  <a:pt x="5316" y="7100"/>
                  <a:pt x="5798" y="6919"/>
                </a:cubicBezTo>
                <a:cubicBezTo>
                  <a:pt x="5764" y="7184"/>
                  <a:pt x="5742" y="7449"/>
                  <a:pt x="5742" y="7714"/>
                </a:cubicBezTo>
                <a:cubicBezTo>
                  <a:pt x="5742" y="8811"/>
                  <a:pt x="6067" y="9896"/>
                  <a:pt x="6650" y="10800"/>
                </a:cubicBezTo>
                <a:cubicBezTo>
                  <a:pt x="5484" y="10836"/>
                  <a:pt x="4430" y="11379"/>
                  <a:pt x="3678" y="12343"/>
                </a:cubicBezTo>
                <a:close/>
              </a:path>
            </a:pathLst>
          </a:custGeom>
          <a:solidFill>
            <a:schemeClr val="accent2"/>
          </a:solidFill>
          <a:ln w="12700">
            <a:miter lim="400000"/>
          </a:ln>
        </p:spPr>
        <p:txBody>
          <a:bodyPr lIns="40181" tIns="40181" rIns="40181" bIns="40181" anchor="ctr"/>
          <a:lstStyle/>
          <a:p>
            <a:pPr algn="ctr" defTabSz="481965">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1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Shape 1951"/>
          <p:cNvSpPr/>
          <p:nvPr/>
        </p:nvSpPr>
        <p:spPr>
          <a:xfrm rot="18900000">
            <a:off x="5876557" y="2121395"/>
            <a:ext cx="1712619" cy="2664075"/>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rgbClr val="DCDEE0"/>
          </a:solidFill>
          <a:ln w="12700">
            <a:miter lim="400000"/>
          </a:ln>
        </p:spPr>
        <p:txBody>
          <a:bodyPr lIns="40181" tIns="40181" rIns="40181" bIns="40181" anchor="ctr"/>
          <a:lstStyle/>
          <a:p>
            <a:pPr algn="ctr" defTabSz="481965">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165">
              <a:latin typeface="FZHei-B01S" panose="02010601030101010101" pitchFamily="2" charset="-122"/>
              <a:ea typeface="FZHei-B01S" panose="02010601030101010101" pitchFamily="2" charset="-122"/>
              <a:sym typeface="FZHei-B01S" panose="02010601030101010101" pitchFamily="2" charset="-122"/>
            </a:endParaRPr>
          </a:p>
        </p:txBody>
      </p:sp>
      <p:sp>
        <p:nvSpPr>
          <p:cNvPr id="12" name="Content Placeholder 4"/>
          <p:cNvSpPr>
            <a:spLocks noGrp="1"/>
          </p:cNvSpPr>
          <p:nvPr>
            <p:ph sz="quarter" idx="16"/>
          </p:nvPr>
        </p:nvSpPr>
        <p:spPr>
          <a:xfrm>
            <a:off x="1205795" y="2954953"/>
            <a:ext cx="3263585" cy="1300447"/>
          </a:xfrm>
        </p:spPr>
        <p:txBody>
          <a:bodyPr>
            <a:normAutofit/>
          </a:bodyPr>
          <a:lstStyle/>
          <a:p>
            <a:pPr algn="r">
              <a:lnSpc>
                <a:spcPts val="2215"/>
              </a:lnSpc>
            </a:pPr>
            <a:r>
              <a:rPr lang="zh-CN" altLang="en-US" sz="1580" dirty="0">
                <a:latin typeface="FZHei-B01S" panose="02010601030101010101" pitchFamily="2" charset="-122"/>
                <a:ea typeface="FZHei-B01S" panose="02010601030101010101" pitchFamily="2" charset="-122"/>
                <a:sym typeface="FZHei-B01S" panose="02010601030101010101" pitchFamily="2" charset="-122"/>
              </a:rPr>
              <a:t>点击添加标标题文字点击添加标标题文字点击添加标标题文字点击添加标标题文字</a:t>
            </a:r>
            <a:endParaRPr lang="en-US" altLang="zh-CN" sz="1580" dirty="0">
              <a:latin typeface="FZHei-B01S" panose="02010601030101010101" pitchFamily="2" charset="-122"/>
              <a:ea typeface="FZHei-B01S" panose="02010601030101010101" pitchFamily="2" charset="-122"/>
              <a:sym typeface="FZHei-B01S" panose="02010601030101010101" pitchFamily="2" charset="-122"/>
            </a:endParaRPr>
          </a:p>
          <a:p>
            <a:pPr algn="r">
              <a:lnSpc>
                <a:spcPts val="2215"/>
              </a:lnSpc>
            </a:pPr>
            <a:endParaRPr lang="en-US" sz="158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Content Placeholder 4"/>
          <p:cNvSpPr>
            <a:spLocks noGrp="1"/>
          </p:cNvSpPr>
          <p:nvPr>
            <p:ph sz="quarter" idx="16"/>
          </p:nvPr>
        </p:nvSpPr>
        <p:spPr>
          <a:xfrm>
            <a:off x="4002736" y="5121966"/>
            <a:ext cx="4886089" cy="759433"/>
          </a:xfrm>
        </p:spPr>
        <p:txBody>
          <a:bodyPr>
            <a:normAutofit/>
          </a:bodyPr>
          <a:lstStyle/>
          <a:p>
            <a:pPr algn="r">
              <a:lnSpc>
                <a:spcPts val="2215"/>
              </a:lnSpc>
            </a:pPr>
            <a:r>
              <a:rPr lang="zh-CN" altLang="en-US" sz="1580" dirty="0">
                <a:latin typeface="FZHei-B01S" panose="02010601030101010101" pitchFamily="2" charset="-122"/>
                <a:ea typeface="FZHei-B01S" panose="02010601030101010101" pitchFamily="2" charset="-122"/>
                <a:sym typeface="FZHei-B01S" panose="02010601030101010101" pitchFamily="2" charset="-122"/>
              </a:rPr>
              <a:t>点击添加标标题文字点击添加标标题文字点击添加标标题文字点击添加标标题文字</a:t>
            </a:r>
            <a:endParaRPr lang="en-US" altLang="zh-CN" sz="1580" dirty="0">
              <a:latin typeface="FZHei-B01S" panose="02010601030101010101" pitchFamily="2" charset="-122"/>
              <a:ea typeface="FZHei-B01S" panose="02010601030101010101" pitchFamily="2" charset="-122"/>
              <a:sym typeface="FZHei-B01S" panose="02010601030101010101" pitchFamily="2" charset="-122"/>
            </a:endParaRPr>
          </a:p>
          <a:p>
            <a:pPr algn="r">
              <a:lnSpc>
                <a:spcPts val="2215"/>
              </a:lnSpc>
            </a:pPr>
            <a:endParaRPr lang="en-US" altLang="zh-CN" sz="158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animBg="1"/>
      <p:bldP spid="12" grpId="0" build="p"/>
      <p:bldP spid="1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858750" cy="7253913"/>
          </a:xfrm>
          <a:prstGeom prst="rect">
            <a:avLst/>
          </a:prstGeom>
        </p:spPr>
      </p:pic>
      <p:sp>
        <p:nvSpPr>
          <p:cNvPr id="3" name="矩形 2"/>
          <p:cNvSpPr/>
          <p:nvPr/>
        </p:nvSpPr>
        <p:spPr>
          <a:xfrm>
            <a:off x="4521163" y="1466716"/>
            <a:ext cx="3816424" cy="4320480"/>
          </a:xfrm>
          <a:prstGeom prst="rect">
            <a:avLst/>
          </a:prstGeom>
          <a:solidFill>
            <a:srgbClr val="83BFE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
          <p:cNvSpPr txBox="1"/>
          <p:nvPr/>
        </p:nvSpPr>
        <p:spPr>
          <a:xfrm flipH="1">
            <a:off x="5313251" y="3236729"/>
            <a:ext cx="2232248" cy="2313197"/>
          </a:xfrm>
          <a:prstGeom prst="rect">
            <a:avLst/>
          </a:prstGeom>
          <a:noFill/>
        </p:spPr>
        <p:txBody>
          <a:bodyPr wrap="square" lIns="0" tIns="0" rIns="0" rtlCol="0">
            <a:spAutoFit/>
          </a:bodyPr>
          <a:lstStyle/>
          <a:p>
            <a:pPr algn="ctr">
              <a:lnSpc>
                <a:spcPct val="100000"/>
              </a:lnSpc>
            </a:pPr>
            <a:r>
              <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营销安排</a:t>
            </a:r>
            <a:endParaRPr lang="zh-CN" altLang="en-US" sz="7365"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
        <p:nvSpPr>
          <p:cNvPr id="5" name="TextBox 1"/>
          <p:cNvSpPr txBox="1"/>
          <p:nvPr/>
        </p:nvSpPr>
        <p:spPr>
          <a:xfrm flipH="1">
            <a:off x="4053111" y="1960141"/>
            <a:ext cx="4971518" cy="1061829"/>
          </a:xfrm>
          <a:prstGeom prst="rect">
            <a:avLst/>
          </a:prstGeom>
          <a:noFill/>
        </p:spPr>
        <p:txBody>
          <a:bodyPr wrap="square" lIns="0" tIns="0" rIns="0" rtlCol="0">
            <a:spAutoFit/>
          </a:bodyPr>
          <a:lstStyle/>
          <a:p>
            <a:pPr algn="ctr">
              <a:lnSpc>
                <a:spcPct val="100000"/>
              </a:lnSpc>
            </a:pPr>
            <a:r>
              <a:rPr lang="en-US" altLang="zh-CN"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rPr>
              <a:t>PART 02</a:t>
            </a:r>
            <a:endParaRPr lang="zh-CN" altLang="en-US" sz="6600" dirty="0">
              <a:solidFill>
                <a:schemeClr val="bg1"/>
              </a:solidFill>
              <a:latin typeface="FZHei-B01S" panose="02010601030101010101" pitchFamily="2" charset="-122"/>
              <a:ea typeface="FZHei-B01S" panose="02010601030101010101" pitchFamily="2" charset="-122"/>
              <a:cs typeface="微软雅黑" panose="020B0503020204020204" pitchFamily="34" charset="-122"/>
              <a:sym typeface="FZHei-B01S" panose="02010601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33260" y="3979165"/>
            <a:ext cx="1635086" cy="1635086"/>
            <a:chOff x="897117" y="3301620"/>
            <a:chExt cx="2034816" cy="2034816"/>
          </a:xfrm>
        </p:grpSpPr>
        <p:sp>
          <p:nvSpPr>
            <p:cNvPr id="32" name="椭圆 31"/>
            <p:cNvSpPr/>
            <p:nvPr/>
          </p:nvSpPr>
          <p:spPr>
            <a:xfrm>
              <a:off x="8971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3" name="椭圆 32"/>
            <p:cNvSpPr/>
            <p:nvPr/>
          </p:nvSpPr>
          <p:spPr>
            <a:xfrm>
              <a:off x="1028700" y="3429000"/>
              <a:ext cx="1771650"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组合 4"/>
          <p:cNvGrpSpPr/>
          <p:nvPr/>
        </p:nvGrpSpPr>
        <p:grpSpPr>
          <a:xfrm>
            <a:off x="6756892" y="3979165"/>
            <a:ext cx="1635086" cy="1635086"/>
            <a:chOff x="6548617" y="3301620"/>
            <a:chExt cx="2034816" cy="2034816"/>
          </a:xfrm>
        </p:grpSpPr>
        <p:sp>
          <p:nvSpPr>
            <p:cNvPr id="30" name="椭圆 29"/>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1" name="椭圆 30"/>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组合 5"/>
          <p:cNvGrpSpPr/>
          <p:nvPr/>
        </p:nvGrpSpPr>
        <p:grpSpPr>
          <a:xfrm>
            <a:off x="4247579" y="2400606"/>
            <a:ext cx="1635086" cy="1635086"/>
            <a:chOff x="3725684" y="1525767"/>
            <a:chExt cx="2034816" cy="2034816"/>
          </a:xfrm>
        </p:grpSpPr>
        <p:sp>
          <p:nvSpPr>
            <p:cNvPr id="28" name="椭圆 27"/>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9" name="椭圆 28"/>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组合 6"/>
          <p:cNvGrpSpPr/>
          <p:nvPr/>
        </p:nvGrpSpPr>
        <p:grpSpPr>
          <a:xfrm>
            <a:off x="9273699" y="2400606"/>
            <a:ext cx="1635086" cy="1635086"/>
            <a:chOff x="9379982" y="1525767"/>
            <a:chExt cx="2034816" cy="2034816"/>
          </a:xfrm>
        </p:grpSpPr>
        <p:sp>
          <p:nvSpPr>
            <p:cNvPr id="26" name="椭圆 25"/>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椭圆 26"/>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 name="箭头: 五边形 6"/>
          <p:cNvSpPr/>
          <p:nvPr/>
        </p:nvSpPr>
        <p:spPr>
          <a:xfrm rot="19500000">
            <a:off x="2941911" y="3963736"/>
            <a:ext cx="1093431" cy="416913"/>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9" name="箭头: 五边形 9"/>
          <p:cNvSpPr/>
          <p:nvPr/>
        </p:nvSpPr>
        <p:spPr>
          <a:xfrm rot="2209917">
            <a:off x="5441686" y="3721501"/>
            <a:ext cx="1093431" cy="416913"/>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箭头: 五边形 10"/>
          <p:cNvSpPr/>
          <p:nvPr/>
        </p:nvSpPr>
        <p:spPr>
          <a:xfrm rot="19500000">
            <a:off x="7950997" y="3963736"/>
            <a:ext cx="1093431" cy="416913"/>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1" name="任意多边形: 形状 34"/>
          <p:cNvSpPr/>
          <p:nvPr/>
        </p:nvSpPr>
        <p:spPr bwMode="auto">
          <a:xfrm>
            <a:off x="9863625" y="2817398"/>
            <a:ext cx="455234" cy="775718"/>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2" name="任意多边形: 形状 31"/>
          <p:cNvSpPr/>
          <p:nvPr/>
        </p:nvSpPr>
        <p:spPr bwMode="auto">
          <a:xfrm>
            <a:off x="2342607" y="4385576"/>
            <a:ext cx="438164" cy="746630"/>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3" name="任意多边形: 形状 33"/>
          <p:cNvSpPr/>
          <p:nvPr/>
        </p:nvSpPr>
        <p:spPr bwMode="auto">
          <a:xfrm>
            <a:off x="7341217" y="4368705"/>
            <a:ext cx="457967" cy="78037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4" name="任意多边形: 形状 32"/>
          <p:cNvSpPr/>
          <p:nvPr/>
        </p:nvSpPr>
        <p:spPr bwMode="auto">
          <a:xfrm>
            <a:off x="4843939" y="2843598"/>
            <a:ext cx="442365" cy="753790"/>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nvGrpSpPr>
          <p:cNvPr id="15" name="组合 14"/>
          <p:cNvGrpSpPr/>
          <p:nvPr/>
        </p:nvGrpSpPr>
        <p:grpSpPr>
          <a:xfrm>
            <a:off x="3640368" y="4858988"/>
            <a:ext cx="7268418" cy="1007316"/>
            <a:chOff x="1467192" y="5180920"/>
            <a:chExt cx="6891915" cy="955137"/>
          </a:xfrm>
        </p:grpSpPr>
        <p:sp>
          <p:nvSpPr>
            <p:cNvPr id="22" name="文本框 23"/>
            <p:cNvSpPr txBox="1"/>
            <p:nvPr/>
          </p:nvSpPr>
          <p:spPr>
            <a:xfrm>
              <a:off x="6338132" y="5509411"/>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55">
                  <a:latin typeface="FZHei-B01S" panose="02010601030101010101" pitchFamily="2" charset="-122"/>
                  <a:ea typeface="FZHei-B01S" panose="02010601030101010101" pitchFamily="2" charset="-122"/>
                  <a:sym typeface="FZHei-B01S" panose="02010601030101010101" pitchFamily="2" charset="-122"/>
                </a:rPr>
                <a:t>此部分内容作为文字排版占位显示 （建议使用主题字体）</a:t>
              </a:r>
              <a:endParaRPr lang="zh-CN" altLang="en-US" sz="1055">
                <a:latin typeface="FZHei-B01S" panose="02010601030101010101" pitchFamily="2" charset="-122"/>
                <a:ea typeface="FZHei-B01S" panose="02010601030101010101" pitchFamily="2" charset="-122"/>
                <a:sym typeface="FZHei-B01S" panose="02010601030101010101" pitchFamily="2" charset="-122"/>
              </a:endParaRPr>
            </a:p>
          </p:txBody>
        </p:sp>
        <p:sp>
          <p:nvSpPr>
            <p:cNvPr id="23" name="矩形 22"/>
            <p:cNvSpPr/>
            <p:nvPr/>
          </p:nvSpPr>
          <p:spPr>
            <a:xfrm>
              <a:off x="6338131" y="5180920"/>
              <a:ext cx="2020976" cy="325410"/>
            </a:xfrm>
            <a:prstGeom prst="rect">
              <a:avLst/>
            </a:prstGeom>
          </p:spPr>
          <p:txBody>
            <a:bodyPr wrap="none" lIns="0" tIns="0" rIns="0" bIns="0" anchor="ctr" anchorCtr="1">
              <a:normAutofit/>
            </a:bodyPr>
            <a:lstStyle/>
            <a:p>
              <a:pPr algn="ctr" defTabSz="963930">
                <a:defRPr/>
              </a:pPr>
              <a:r>
                <a:rPr lang="zh-CN" altLang="en-US" b="1">
                  <a:solidFill>
                    <a:schemeClr val="accent4"/>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文本框 25"/>
            <p:cNvSpPr txBox="1"/>
            <p:nvPr/>
          </p:nvSpPr>
          <p:spPr>
            <a:xfrm>
              <a:off x="1467193" y="5509411"/>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55">
                  <a:latin typeface="FZHei-B01S" panose="02010601030101010101" pitchFamily="2" charset="-122"/>
                  <a:ea typeface="FZHei-B01S" panose="02010601030101010101" pitchFamily="2" charset="-122"/>
                  <a:sym typeface="FZHei-B01S" panose="02010601030101010101" pitchFamily="2" charset="-122"/>
                </a:rPr>
                <a:t>此部分内容作为文字排版占位显示 （建议使用主题字体）</a:t>
              </a:r>
              <a:endParaRPr lang="zh-CN" altLang="en-US" sz="1055">
                <a:latin typeface="FZHei-B01S" panose="02010601030101010101" pitchFamily="2" charset="-122"/>
                <a:ea typeface="FZHei-B01S" panose="02010601030101010101" pitchFamily="2" charset="-122"/>
                <a:sym typeface="FZHei-B01S" panose="02010601030101010101" pitchFamily="2" charset="-122"/>
              </a:endParaRPr>
            </a:p>
          </p:txBody>
        </p:sp>
        <p:sp>
          <p:nvSpPr>
            <p:cNvPr id="25" name="矩形 24"/>
            <p:cNvSpPr/>
            <p:nvPr/>
          </p:nvSpPr>
          <p:spPr>
            <a:xfrm>
              <a:off x="1467192" y="5180920"/>
              <a:ext cx="2020976" cy="325410"/>
            </a:xfrm>
            <a:prstGeom prst="rect">
              <a:avLst/>
            </a:prstGeom>
          </p:spPr>
          <p:txBody>
            <a:bodyPr wrap="none" lIns="0" tIns="0" rIns="0" bIns="0" anchor="ctr" anchorCtr="1">
              <a:normAutofit/>
            </a:bodyPr>
            <a:lstStyle/>
            <a:p>
              <a:pPr algn="ctr" defTabSz="963930">
                <a:defRPr/>
              </a:pPr>
              <a:r>
                <a:rPr lang="zh-CN" altLang="en-US" b="1">
                  <a:solidFill>
                    <a:schemeClr val="accent1"/>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6" name="组合 15"/>
          <p:cNvGrpSpPr/>
          <p:nvPr/>
        </p:nvGrpSpPr>
        <p:grpSpPr>
          <a:xfrm>
            <a:off x="6814977" y="2128916"/>
            <a:ext cx="2131381" cy="1007316"/>
            <a:chOff x="8792902" y="806351"/>
            <a:chExt cx="2020976" cy="955137"/>
          </a:xfrm>
        </p:grpSpPr>
        <p:sp>
          <p:nvSpPr>
            <p:cNvPr id="20" name="文本框 27"/>
            <p:cNvSpPr txBox="1"/>
            <p:nvPr/>
          </p:nvSpPr>
          <p:spPr>
            <a:xfrm>
              <a:off x="8792903" y="1134842"/>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55">
                  <a:latin typeface="FZHei-B01S" panose="02010601030101010101" pitchFamily="2" charset="-122"/>
                  <a:ea typeface="FZHei-B01S" panose="02010601030101010101" pitchFamily="2" charset="-122"/>
                  <a:sym typeface="FZHei-B01S" panose="02010601030101010101" pitchFamily="2" charset="-122"/>
                </a:rPr>
                <a:t>此部分内容作为文字排版占位显示 （建议使用主题字体）</a:t>
              </a:r>
              <a:endParaRPr lang="zh-CN" altLang="en-US" sz="1055">
                <a:latin typeface="FZHei-B01S" panose="02010601030101010101" pitchFamily="2" charset="-122"/>
                <a:ea typeface="FZHei-B01S" panose="02010601030101010101" pitchFamily="2" charset="-122"/>
                <a:sym typeface="FZHei-B01S" panose="02010601030101010101" pitchFamily="2" charset="-122"/>
              </a:endParaRPr>
            </a:p>
          </p:txBody>
        </p:sp>
        <p:sp>
          <p:nvSpPr>
            <p:cNvPr id="21" name="矩形 20"/>
            <p:cNvSpPr/>
            <p:nvPr/>
          </p:nvSpPr>
          <p:spPr>
            <a:xfrm>
              <a:off x="8792902" y="806351"/>
              <a:ext cx="2020976" cy="325410"/>
            </a:xfrm>
            <a:prstGeom prst="rect">
              <a:avLst/>
            </a:prstGeom>
          </p:spPr>
          <p:txBody>
            <a:bodyPr wrap="none" lIns="0" tIns="0" rIns="0" bIns="0" anchor="ctr" anchorCtr="1">
              <a:normAutofit/>
            </a:bodyPr>
            <a:lstStyle/>
            <a:p>
              <a:pPr algn="ctr" defTabSz="963930">
                <a:defRPr/>
              </a:pPr>
              <a:r>
                <a:rPr lang="zh-CN" altLang="en-US" b="1">
                  <a:solidFill>
                    <a:schemeClr val="accent6"/>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a:solidFill>
                  <a:schemeClr val="accent6"/>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 name="组合 16"/>
          <p:cNvGrpSpPr/>
          <p:nvPr/>
        </p:nvGrpSpPr>
        <p:grpSpPr>
          <a:xfrm>
            <a:off x="1677941" y="2128916"/>
            <a:ext cx="2131381" cy="1007316"/>
            <a:chOff x="3921963" y="806351"/>
            <a:chExt cx="2020976" cy="955137"/>
          </a:xfrm>
        </p:grpSpPr>
        <p:sp>
          <p:nvSpPr>
            <p:cNvPr id="18" name="文本框 29"/>
            <p:cNvSpPr txBox="1"/>
            <p:nvPr/>
          </p:nvSpPr>
          <p:spPr>
            <a:xfrm>
              <a:off x="3921964" y="1134842"/>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55">
                  <a:latin typeface="FZHei-B01S" panose="02010601030101010101" pitchFamily="2" charset="-122"/>
                  <a:ea typeface="FZHei-B01S" panose="02010601030101010101" pitchFamily="2" charset="-122"/>
                  <a:sym typeface="FZHei-B01S" panose="02010601030101010101" pitchFamily="2" charset="-122"/>
                </a:rPr>
                <a:t>此部分内容作为文字排版占位显示 （建议使用主题字体）</a:t>
              </a:r>
              <a:endParaRPr lang="zh-CN" altLang="en-US" sz="1055">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18"/>
            <p:cNvSpPr/>
            <p:nvPr/>
          </p:nvSpPr>
          <p:spPr>
            <a:xfrm>
              <a:off x="3921963" y="806351"/>
              <a:ext cx="2020976" cy="325410"/>
            </a:xfrm>
            <a:prstGeom prst="rect">
              <a:avLst/>
            </a:prstGeom>
          </p:spPr>
          <p:txBody>
            <a:bodyPr wrap="none" lIns="0" tIns="0" rIns="0" bIns="0" anchor="ctr" anchorCtr="1">
              <a:normAutofit/>
            </a:bodyPr>
            <a:lstStyle/>
            <a:p>
              <a:pPr algn="ctr" defTabSz="963930">
                <a:defRPr/>
              </a:pPr>
              <a:r>
                <a:rPr lang="zh-CN" altLang="en-US" b="1">
                  <a:solidFill>
                    <a:schemeClr val="accent2"/>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b="1">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4" name="TextBox 170"/>
          <p:cNvSpPr txBox="1"/>
          <p:nvPr/>
        </p:nvSpPr>
        <p:spPr>
          <a:xfrm>
            <a:off x="1418561" y="535219"/>
            <a:ext cx="3283326" cy="575958"/>
          </a:xfrm>
          <a:prstGeom prst="rect">
            <a:avLst/>
          </a:prstGeom>
          <a:noFill/>
        </p:spPr>
        <p:txBody>
          <a:bodyPr wrap="square" lIns="96426" tIns="48212" rIns="96426" bIns="48212" rtlCol="0">
            <a:spAutoFit/>
          </a:bodyPr>
          <a:lstStyle/>
          <a:p>
            <a:pPr>
              <a:lnSpc>
                <a:spcPct val="120000"/>
              </a:lnSpc>
            </a:pPr>
            <a:r>
              <a:rPr lang="zh-CN" altLang="en-US"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a:t>
            </a:r>
            <a:endParaRPr lang="en-US" altLang="zh-CN" sz="2800" dirty="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10.xml><?xml version="1.0" encoding="utf-8"?>
<p:tagLst xmlns:p="http://schemas.openxmlformats.org/presentationml/2006/main">
  <p:tag name="TIMING" val="|0.6|1.4|0.6|1.3"/>
</p:tagLst>
</file>

<file path=ppt/tags/tag11.xml><?xml version="1.0" encoding="utf-8"?>
<p:tagLst xmlns:p="http://schemas.openxmlformats.org/presentationml/2006/main">
  <p:tag name="TIMING" val="|0.6|1.4|0.6|1.3"/>
</p:tagLst>
</file>

<file path=ppt/tags/tag2.xml><?xml version="1.0" encoding="utf-8"?>
<p:tagLst xmlns:p="http://schemas.openxmlformats.org/presentationml/2006/main">
  <p:tag name="MH" val="20160830110146"/>
  <p:tag name="MH_LIBRARY" val="CONTENTS"/>
  <p:tag name="MH_TYPE" val="ENTRY"/>
  <p:tag name="ID" val="553512"/>
  <p:tag name="MH_ORDER" val="2"/>
</p:tagLst>
</file>

<file path=ppt/tags/tag3.xml><?xml version="1.0" encoding="utf-8"?>
<p:tagLst xmlns:p="http://schemas.openxmlformats.org/presentationml/2006/main">
  <p:tag name="MH" val="20160830110146"/>
  <p:tag name="MH_LIBRARY" val="CONTENTS"/>
  <p:tag name="MH_TYPE" val="ENTRY"/>
  <p:tag name="ID" val="553512"/>
  <p:tag name="MH_ORDER" val="3"/>
</p:tagLst>
</file>

<file path=ppt/tags/tag4.xml><?xml version="1.0" encoding="utf-8"?>
<p:tagLst xmlns:p="http://schemas.openxmlformats.org/presentationml/2006/main">
  <p:tag name="MH" val="20160830110146"/>
  <p:tag name="MH_LIBRARY" val="CONTENTS"/>
  <p:tag name="MH_TYPE" val="ENTRY"/>
  <p:tag name="ID" val="553512"/>
  <p:tag name="MH_ORDER" val="4"/>
</p:tagLst>
</file>

<file path=ppt/tags/tag5.xml><?xml version="1.0" encoding="utf-8"?>
<p:tagLst xmlns:p="http://schemas.openxmlformats.org/presentationml/2006/main">
  <p:tag name="MH" val="20160830110146"/>
  <p:tag name="MH_LIBRARY" val="CONTENTS"/>
  <p:tag name="MH_TYPE" val="OTHERS"/>
  <p:tag name="ID" val="553512"/>
</p:tagLst>
</file>

<file path=ppt/tags/tag6.xml><?xml version="1.0" encoding="utf-8"?>
<p:tagLst xmlns:p="http://schemas.openxmlformats.org/presentationml/2006/main">
  <p:tag name="MH" val="20160830110146"/>
  <p:tag name="MH_LIBRARY" val="CONTENTS"/>
  <p:tag name="MH_TYPE" val="OTHERS"/>
  <p:tag name="ID" val="553512"/>
</p:tagLst>
</file>

<file path=ppt/tags/tag7.xml><?xml version="1.0" encoding="utf-8"?>
<p:tagLst xmlns:p="http://schemas.openxmlformats.org/presentationml/2006/main">
  <p:tag name="TIMING" val="|0.6|1.4|0.6|1.3"/>
</p:tagLst>
</file>

<file path=ppt/tags/tag8.xml><?xml version="1.0" encoding="utf-8"?>
<p:tagLst xmlns:p="http://schemas.openxmlformats.org/presentationml/2006/main">
  <p:tag name="ISLIDE.DIAGRAM" val="52b0676d-feee-4c24-97a0-d7f3952809e8"/>
</p:tagLst>
</file>

<file path=ppt/tags/tag9.xml><?xml version="1.0" encoding="utf-8"?>
<p:tagLst xmlns:p="http://schemas.openxmlformats.org/presentationml/2006/main">
  <p:tag name="TIMING" val="|0.6|1.4|0.6|1.3"/>
</p:tagLst>
</file>

<file path=ppt/theme/theme1.xml><?xml version="1.0" encoding="utf-8"?>
<a:theme xmlns:a="http://schemas.openxmlformats.org/drawingml/2006/main" name="主题">
  <a:themeElements>
    <a:clrScheme name="自定义 1761">
      <a:dk1>
        <a:sysClr val="windowText" lastClr="000000"/>
      </a:dk1>
      <a:lt1>
        <a:sysClr val="window" lastClr="FFFFFF"/>
      </a:lt1>
      <a:dk2>
        <a:srgbClr val="44546A"/>
      </a:dk2>
      <a:lt2>
        <a:srgbClr val="E7E6E6"/>
      </a:lt2>
      <a:accent1>
        <a:srgbClr val="7FB7E7"/>
      </a:accent1>
      <a:accent2>
        <a:srgbClr val="D29DE1"/>
      </a:accent2>
      <a:accent3>
        <a:srgbClr val="7FB7E7"/>
      </a:accent3>
      <a:accent4>
        <a:srgbClr val="D29DE1"/>
      </a:accent4>
      <a:accent5>
        <a:srgbClr val="7FB7E7"/>
      </a:accent5>
      <a:accent6>
        <a:srgbClr val="D29DE1"/>
      </a:accent6>
      <a:hlink>
        <a:srgbClr val="7FB7E7"/>
      </a:hlink>
      <a:folHlink>
        <a:srgbClr val="D29DE1"/>
      </a:folHlink>
    </a:clrScheme>
    <a:fontScheme name="Temp">
      <a:majorFont>
        <a:latin typeface="Arial"/>
        <a:ea typeface="苹方 特粗"/>
        <a:cs typeface=""/>
      </a:majorFont>
      <a:minorFont>
        <a:latin typeface="Arial"/>
        <a:ea typeface="苹方 特粗"/>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3097</Words>
  <Application>WPS 演示</Application>
  <PresentationFormat>自定义</PresentationFormat>
  <Paragraphs>406</Paragraphs>
  <Slides>24</Slides>
  <Notes>19</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Calibri</vt:lpstr>
      <vt:lpstr>微软雅黑</vt:lpstr>
      <vt:lpstr>FZHei-B01S</vt:lpstr>
      <vt:lpstr>Sinkin Sans 400 Regular</vt:lpstr>
      <vt:lpstr>Arial Unicode MS</vt:lpstr>
      <vt:lpstr>苹方 特粗</vt:lpstr>
      <vt:lpstr>Segoe Print</vt:lpstr>
      <vt:lpstr>Calibri Light</vt:lpstr>
      <vt:lpstr>Symbol</vt:lpstr>
      <vt:lpstr>Open Sans</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7</cp:revision>
  <dcterms:created xsi:type="dcterms:W3CDTF">2019-01-24T01:50:00Z</dcterms:created>
  <dcterms:modified xsi:type="dcterms:W3CDTF">2021-09-10T02:52:22Z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FB9496DB2D1341D6BD216AA8BAFC7D1A</vt:lpwstr>
  </property>
</Properties>
</file>