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4" r:id="rId3"/>
    <p:sldId id="338" r:id="rId5"/>
    <p:sldId id="336" r:id="rId6"/>
    <p:sldId id="302" r:id="rId7"/>
    <p:sldId id="260" r:id="rId8"/>
    <p:sldId id="298" r:id="rId9"/>
    <p:sldId id="261" r:id="rId10"/>
    <p:sldId id="303" r:id="rId11"/>
    <p:sldId id="304" r:id="rId12"/>
    <p:sldId id="266" r:id="rId13"/>
    <p:sldId id="308" r:id="rId14"/>
    <p:sldId id="309" r:id="rId15"/>
    <p:sldId id="335" r:id="rId16"/>
    <p:sldId id="337" r:id="rId17"/>
    <p:sldId id="310" r:id="rId18"/>
    <p:sldId id="267" r:id="rId19"/>
    <p:sldId id="279" r:id="rId20"/>
    <p:sldId id="319" r:id="rId21"/>
    <p:sldId id="321" r:id="rId22"/>
    <p:sldId id="324" r:id="rId23"/>
    <p:sldId id="268" r:id="rId24"/>
    <p:sldId id="285" r:id="rId25"/>
    <p:sldId id="327" r:id="rId26"/>
    <p:sldId id="331" r:id="rId27"/>
    <p:sldId id="333" r:id="rId28"/>
  </p:sldIdLst>
  <p:sldSz cx="9145270" cy="5144770"/>
  <p:notesSz cx="6858000" cy="9144000"/>
  <p:custDataLst>
    <p:tags r:id="rId32"/>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C0DC"/>
    <a:srgbClr val="B6D346"/>
    <a:srgbClr val="F58746"/>
    <a:srgbClr val="5FBD98"/>
    <a:srgbClr val="EF9322"/>
    <a:srgbClr val="F7F7F7"/>
    <a:srgbClr val="99C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3" d="100"/>
          <a:sy n="113" d="100"/>
        </p:scale>
        <p:origin x="96" y="91"/>
      </p:cViewPr>
      <p:guideLst>
        <p:guide orient="horz" pos="1611"/>
        <p:guide pos="288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5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7B356-44B7-4C91-9F05-1F5067729F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BF2FF-AB26-42B1-B18B-19F5B70C60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935" algn="l" defTabSz="685800" rtl="0" eaLnBrk="1" latinLnBrk="0" hangingPunct="1">
      <a:defRPr sz="900" kern="1200">
        <a:solidFill>
          <a:schemeClr val="tx1"/>
        </a:solidFill>
        <a:latin typeface="+mn-lt"/>
        <a:ea typeface="+mn-ea"/>
        <a:cs typeface="+mn-cs"/>
      </a:defRPr>
    </a:lvl8pPr>
    <a:lvl9pPr marL="2743835"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708361" y="314423"/>
            <a:ext cx="5468299" cy="513104"/>
          </a:xfrm>
        </p:spPr>
        <p:txBody>
          <a:bodyPr>
            <a:normAutofit/>
          </a:bodyPr>
          <a:lstStyle>
            <a:lvl1pPr algn="ctr">
              <a:defRPr sz="2700" b="0">
                <a:solidFill>
                  <a:schemeClr val="bg1">
                    <a:lumMod val="50000"/>
                  </a:schemeClr>
                </a:solidFill>
                <a:effectLst/>
                <a:latin typeface="+mj-ea"/>
                <a:ea typeface="+mj-ea"/>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2449DFC4-FDED-4B41-982D-8052FC63661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49DFC4-FDED-4B41-982D-8052FC63661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5FFF5A-79EA-4B61-A2E3-443713E8203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426406" y="239598"/>
            <a:ext cx="1591513" cy="338554"/>
            <a:chOff x="568442" y="319364"/>
            <a:chExt cx="2121648" cy="451267"/>
          </a:xfrm>
        </p:grpSpPr>
        <p:sp>
          <p:nvSpPr>
            <p:cNvPr id="3" name="文本框 23"/>
            <p:cNvSpPr txBox="1"/>
            <p:nvPr/>
          </p:nvSpPr>
          <p:spPr>
            <a:xfrm>
              <a:off x="665957" y="319364"/>
              <a:ext cx="2024133" cy="451267"/>
            </a:xfrm>
            <a:prstGeom prst="rect">
              <a:avLst/>
            </a:prstGeom>
            <a:noFill/>
          </p:spPr>
          <p:txBody>
            <a:bodyPr wrap="none" rtlCol="0">
              <a:spAutoFit/>
            </a:bodyPr>
            <a:lstStyle/>
            <a:p>
              <a:r>
                <a:rPr lang="zh-CN" altLang="en-US" sz="1600" dirty="0">
                  <a:solidFill>
                    <a:schemeClr val="bg1">
                      <a:lumMod val="50000"/>
                    </a:schemeClr>
                  </a:solidFill>
                  <a:latin typeface="+mj-ea"/>
                  <a:ea typeface="+mj-ea"/>
                </a:rPr>
                <a:t>标题文字内容 </a:t>
              </a:r>
              <a:endParaRPr lang="zh-CN" altLang="en-US" sz="1600" dirty="0">
                <a:solidFill>
                  <a:schemeClr val="bg1">
                    <a:lumMod val="50000"/>
                  </a:schemeClr>
                </a:solidFill>
                <a:latin typeface="+mj-ea"/>
                <a:ea typeface="+mj-ea"/>
              </a:endParaRPr>
            </a:p>
          </p:txBody>
        </p:sp>
        <p:sp>
          <p:nvSpPr>
            <p:cNvPr id="4" name="等腰三角形 3"/>
            <p:cNvSpPr/>
            <p:nvPr/>
          </p:nvSpPr>
          <p:spPr>
            <a:xfrm rot="16200000" flipH="1" flipV="1">
              <a:off x="492508" y="454911"/>
              <a:ext cx="304323" cy="152455"/>
            </a:xfrm>
            <a:prstGeom prst="triangle">
              <a:avLst/>
            </a:prstGeom>
            <a:solidFill>
              <a:schemeClr val="bg1">
                <a:lumMod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 name="圆角矩形 4"/>
          <p:cNvSpPr/>
          <p:nvPr userDrawn="1"/>
        </p:nvSpPr>
        <p:spPr>
          <a:xfrm>
            <a:off x="401058" y="719751"/>
            <a:ext cx="8343476" cy="27008"/>
          </a:xfrm>
          <a:prstGeom prst="roundRect">
            <a:avLst>
              <a:gd name="adj" fmla="val 50000"/>
            </a:avLst>
          </a:prstGeom>
          <a:solidFill>
            <a:schemeClr val="bg1">
              <a:lumMod val="50000"/>
            </a:schemeClr>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endParaRPr lang="zh-CN" altLang="en-US">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jpeg"/><Relationship Id="rId6" Type="http://schemas.openxmlformats.org/officeDocument/2006/relationships/image" Target="../media/image2.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2" y="9315"/>
            <a:ext cx="9144864" cy="5140108"/>
          </a:xfrm>
          <a:prstGeom prst="rect">
            <a:avLst/>
          </a:prstGeom>
          <a:blipFill dpi="0" rotWithShape="1">
            <a:blip r:embed="rId7">
              <a:alphaModFix amt="29000"/>
              <a:duotone>
                <a:prstClr val="black"/>
                <a:srgbClr val="E4E4E4">
                  <a:tint val="45000"/>
                  <a:satMod val="400000"/>
                </a:srgbClr>
              </a:duotone>
            </a:blip>
            <a:srcRect/>
            <a:tile tx="0" ty="0" sx="100000" sy="100000" flip="none" algn="tl"/>
          </a:blipFill>
        </p:spPr>
      </p:pic>
      <p:sp>
        <p:nvSpPr>
          <p:cNvPr id="2" name="标题占位符 1"/>
          <p:cNvSpPr>
            <a:spLocks noGrp="1"/>
          </p:cNvSpPr>
          <p:nvPr>
            <p:ph type="title"/>
          </p:nvPr>
        </p:nvSpPr>
        <p:spPr>
          <a:xfrm>
            <a:off x="628760" y="273929"/>
            <a:ext cx="7888070" cy="994479"/>
          </a:xfrm>
          <a:prstGeom prst="rect">
            <a:avLst/>
          </a:prstGeom>
        </p:spPr>
        <p:txBody>
          <a:bodyPr vert="horz" lIns="68589" tIns="34295" rIns="68589" bIns="3429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760" y="1369642"/>
            <a:ext cx="7888070" cy="3264511"/>
          </a:xfrm>
          <a:prstGeom prst="rect">
            <a:avLst/>
          </a:prstGeom>
        </p:spPr>
        <p:txBody>
          <a:bodyPr vert="horz" lIns="68589" tIns="34295" rIns="68589" bIns="34295"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760" y="4768736"/>
            <a:ext cx="2057757" cy="273928"/>
          </a:xfrm>
          <a:prstGeom prst="rect">
            <a:avLst/>
          </a:prstGeom>
        </p:spPr>
        <p:txBody>
          <a:bodyPr vert="horz" lIns="68589" tIns="34295" rIns="68589" bIns="34295" rtlCol="0" anchor="ctr"/>
          <a:lstStyle>
            <a:lvl1pPr algn="l">
              <a:defRPr sz="900">
                <a:solidFill>
                  <a:schemeClr val="tx1">
                    <a:tint val="75000"/>
                  </a:schemeClr>
                </a:solidFill>
              </a:defRPr>
            </a:lvl1pPr>
          </a:lstStyle>
          <a:p>
            <a:fld id="{2449DFC4-FDED-4B41-982D-8052FC63661B}" type="datetimeFigureOut">
              <a:rPr lang="zh-CN" altLang="en-US" smtClean="0"/>
            </a:fld>
            <a:endParaRPr lang="zh-CN" altLang="en-US"/>
          </a:p>
        </p:txBody>
      </p:sp>
      <p:sp>
        <p:nvSpPr>
          <p:cNvPr id="5" name="页脚占位符 4"/>
          <p:cNvSpPr>
            <a:spLocks noGrp="1"/>
          </p:cNvSpPr>
          <p:nvPr>
            <p:ph type="ftr" sz="quarter" idx="3"/>
          </p:nvPr>
        </p:nvSpPr>
        <p:spPr>
          <a:xfrm>
            <a:off x="3029477" y="4768736"/>
            <a:ext cx="3086637" cy="273928"/>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072" y="4768736"/>
            <a:ext cx="2057757" cy="273928"/>
          </a:xfrm>
          <a:prstGeom prst="rect">
            <a:avLst/>
          </a:prstGeom>
        </p:spPr>
        <p:txBody>
          <a:bodyPr vert="horz" lIns="68589" tIns="34295" rIns="68589" bIns="34295" rtlCol="0" anchor="ctr"/>
          <a:lstStyle>
            <a:lvl1pPr algn="r">
              <a:defRPr sz="900">
                <a:solidFill>
                  <a:schemeClr val="tx1">
                    <a:tint val="75000"/>
                  </a:schemeClr>
                </a:solidFill>
              </a:defRPr>
            </a:lvl1pPr>
          </a:lstStyle>
          <a:p>
            <a:fld id="{C65FFF5A-79EA-4B61-A2E3-443713E8203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7" Type="http://schemas.openxmlformats.org/officeDocument/2006/relationships/notesSlide" Target="../notesSlides/notesSlide22.xml"/><Relationship Id="rId26" Type="http://schemas.openxmlformats.org/officeDocument/2006/relationships/slideLayout" Target="../slideLayouts/slideLayout4.xml"/><Relationship Id="rId25" Type="http://schemas.openxmlformats.org/officeDocument/2006/relationships/tags" Target="../tags/tag49.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26.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notesSlide" Target="../notesSlides/notesSlide6.xml"/><Relationship Id="rId26" Type="http://schemas.openxmlformats.org/officeDocument/2006/relationships/slideLayout" Target="../slideLayouts/slideLayout4.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image" Target="../media/image5.png"/><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microsoft.com/office/2007/relationships/hdphoto" Target="../media/image8.wdp"/><Relationship Id="rId2" Type="http://schemas.openxmlformats.org/officeDocument/2006/relationships/image" Target="../media/image7.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105346"/>
            <a:ext cx="9145588" cy="303974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76200" cap="flat" cmpd="sng" algn="ctr">
            <a:noFill/>
            <a:prstDash val="solid"/>
            <a:miter lim="800000"/>
          </a:ln>
          <a:effectLst/>
        </p:spPr>
        <p:txBody>
          <a:bodyPr lIns="68589" tIns="34295" rIns="68589" bIns="34295" spcCol="0" rtlCol="0" anchor="ctr"/>
          <a:lstStyle/>
          <a:p>
            <a:pPr algn="ctr"/>
            <a:endParaRPr lang="zh-CN" altLang="en-US" kern="0">
              <a:solidFill>
                <a:prstClr val="white"/>
              </a:solidFill>
              <a:latin typeface="Arial" panose="020B0604020202020204"/>
              <a:ea typeface="微软雅黑" panose="020B0503020204020204" charset="-122"/>
            </a:endParaRPr>
          </a:p>
        </p:txBody>
      </p:sp>
      <p:sp>
        <p:nvSpPr>
          <p:cNvPr id="93" name="TextBox 7"/>
          <p:cNvSpPr>
            <a:spLocks noChangeArrowheads="1"/>
          </p:cNvSpPr>
          <p:nvPr/>
        </p:nvSpPr>
        <p:spPr bwMode="auto">
          <a:xfrm>
            <a:off x="251564" y="320683"/>
            <a:ext cx="815048" cy="31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2000" dirty="0">
                <a:solidFill>
                  <a:srgbClr val="C00000"/>
                </a:solidFill>
                <a:latin typeface="方正粗黑繁体" panose="02010601030101010101" pitchFamily="2" charset="-122"/>
                <a:ea typeface="方正粗黑繁体" panose="02010601030101010101" pitchFamily="2" charset="-122"/>
              </a:rPr>
              <a:t>LOGO</a:t>
            </a:r>
            <a:endParaRPr lang="zh-CN" altLang="en-US" sz="2000" dirty="0">
              <a:solidFill>
                <a:srgbClr val="C00000"/>
              </a:solidFill>
              <a:latin typeface="方正粗黑繁体" panose="02010601030101010101" pitchFamily="2" charset="-122"/>
              <a:ea typeface="方正粗黑繁体" panose="02010601030101010101" pitchFamily="2" charset="-122"/>
            </a:endParaRPr>
          </a:p>
        </p:txBody>
      </p:sp>
      <p:grpSp>
        <p:nvGrpSpPr>
          <p:cNvPr id="5" name="组合 4"/>
          <p:cNvGrpSpPr/>
          <p:nvPr/>
        </p:nvGrpSpPr>
        <p:grpSpPr>
          <a:xfrm>
            <a:off x="2784885" y="0"/>
            <a:ext cx="3624912" cy="4459076"/>
            <a:chOff x="3712533" y="0"/>
            <a:chExt cx="4832377" cy="5943600"/>
          </a:xfrm>
        </p:grpSpPr>
        <p:sp>
          <p:nvSpPr>
            <p:cNvPr id="4" name="矩形 3"/>
            <p:cNvSpPr/>
            <p:nvPr/>
          </p:nvSpPr>
          <p:spPr>
            <a:xfrm>
              <a:off x="3712533" y="0"/>
              <a:ext cx="4832377" cy="5943600"/>
            </a:xfrm>
            <a:prstGeom prst="rect">
              <a:avLst/>
            </a:prstGeom>
            <a:solidFill>
              <a:schemeClr val="bg1"/>
            </a:solidFill>
            <a:ln w="762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a:endParaRPr lang="zh-CN" altLang="en-US" kern="0">
                <a:solidFill>
                  <a:prstClr val="white"/>
                </a:solidFill>
                <a:latin typeface="Arial" panose="020B0604020202020204"/>
                <a:ea typeface="微软雅黑" panose="020B0503020204020204" charset="-122"/>
              </a:endParaRPr>
            </a:p>
          </p:txBody>
        </p:sp>
        <p:sp>
          <p:nvSpPr>
            <p:cNvPr id="81" name="矩形 80"/>
            <p:cNvSpPr/>
            <p:nvPr/>
          </p:nvSpPr>
          <p:spPr>
            <a:xfrm>
              <a:off x="3870387" y="0"/>
              <a:ext cx="4516868" cy="5788550"/>
            </a:xfrm>
            <a:prstGeom prst="rect">
              <a:avLst/>
            </a:prstGeom>
            <a:solidFill>
              <a:srgbClr val="C00000"/>
            </a:solidFill>
            <a:ln w="76200" cap="flat" cmpd="sng" algn="ctr">
              <a:noFill/>
              <a:prstDash val="solid"/>
              <a:miter lim="800000"/>
            </a:ln>
            <a:effectLst/>
          </p:spPr>
          <p:txBody>
            <a:bodyPr rtlCol="0" anchor="ctr"/>
            <a:lstStyle/>
            <a:p>
              <a:pPr algn="ctr"/>
              <a:endParaRPr lang="zh-CN" altLang="en-US" kern="0">
                <a:solidFill>
                  <a:prstClr val="white"/>
                </a:solidFill>
                <a:latin typeface="Arial" panose="020B0604020202020204"/>
                <a:ea typeface="微软雅黑" panose="020B0503020204020204" charset="-122"/>
              </a:endParaRPr>
            </a:p>
          </p:txBody>
        </p:sp>
      </p:grpSp>
      <p:grpSp>
        <p:nvGrpSpPr>
          <p:cNvPr id="2" name="组合 1"/>
          <p:cNvGrpSpPr/>
          <p:nvPr/>
        </p:nvGrpSpPr>
        <p:grpSpPr>
          <a:xfrm>
            <a:off x="2957163" y="1499724"/>
            <a:ext cx="3209547" cy="756848"/>
            <a:chOff x="1827298" y="1447471"/>
            <a:chExt cx="8558745" cy="2017979"/>
          </a:xfrm>
        </p:grpSpPr>
        <p:grpSp>
          <p:nvGrpSpPr>
            <p:cNvPr id="55" name="组合 54"/>
            <p:cNvGrpSpPr/>
            <p:nvPr/>
          </p:nvGrpSpPr>
          <p:grpSpPr>
            <a:xfrm>
              <a:off x="1827298" y="1447471"/>
              <a:ext cx="2011680" cy="2011680"/>
              <a:chOff x="1805940" y="1198245"/>
              <a:chExt cx="2011680" cy="2011680"/>
            </a:xfrm>
          </p:grpSpPr>
          <p:sp>
            <p:nvSpPr>
              <p:cNvPr id="59" name="圆角矩形 58"/>
              <p:cNvSpPr/>
              <p:nvPr/>
            </p:nvSpPr>
            <p:spPr>
              <a:xfrm>
                <a:off x="1805940" y="1198245"/>
                <a:ext cx="2011680" cy="2011680"/>
              </a:xfrm>
              <a:prstGeom prst="roundRect">
                <a:avLst>
                  <a:gd name="adj" fmla="val 19981"/>
                </a:avLst>
              </a:prstGeom>
              <a:solidFill>
                <a:srgbClr val="C0000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0" name="圆角矩形 59"/>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1" name="圆角矩形 60"/>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nvGrpSpPr>
            <p:cNvPr id="79" name="组合 78"/>
            <p:cNvGrpSpPr/>
            <p:nvPr/>
          </p:nvGrpSpPr>
          <p:grpSpPr>
            <a:xfrm>
              <a:off x="4008880" y="1447471"/>
              <a:ext cx="2011680" cy="2011680"/>
              <a:chOff x="1805940" y="1198245"/>
              <a:chExt cx="2011680" cy="2011680"/>
            </a:xfrm>
          </p:grpSpPr>
          <p:sp>
            <p:nvSpPr>
              <p:cNvPr id="83" name="圆角矩形 82"/>
              <p:cNvSpPr/>
              <p:nvPr/>
            </p:nvSpPr>
            <p:spPr>
              <a:xfrm>
                <a:off x="1805940" y="1198245"/>
                <a:ext cx="2011680" cy="2011680"/>
              </a:xfrm>
              <a:prstGeom prst="roundRect">
                <a:avLst>
                  <a:gd name="adj" fmla="val 19981"/>
                </a:avLst>
              </a:prstGeom>
              <a:solidFill>
                <a:srgbClr val="C0000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4" name="圆角矩形 83"/>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5" name="圆角矩形 84"/>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nvGrpSpPr>
            <p:cNvPr id="87" name="组合 86"/>
            <p:cNvGrpSpPr/>
            <p:nvPr/>
          </p:nvGrpSpPr>
          <p:grpSpPr>
            <a:xfrm>
              <a:off x="6192778" y="1447471"/>
              <a:ext cx="2011680" cy="2011680"/>
              <a:chOff x="1805940" y="1198245"/>
              <a:chExt cx="2011680" cy="2011680"/>
            </a:xfrm>
          </p:grpSpPr>
          <p:sp>
            <p:nvSpPr>
              <p:cNvPr id="99" name="圆角矩形 98"/>
              <p:cNvSpPr/>
              <p:nvPr/>
            </p:nvSpPr>
            <p:spPr>
              <a:xfrm>
                <a:off x="1805940" y="1198245"/>
                <a:ext cx="2011680" cy="2011680"/>
              </a:xfrm>
              <a:prstGeom prst="roundRect">
                <a:avLst>
                  <a:gd name="adj" fmla="val 19981"/>
                </a:avLst>
              </a:prstGeom>
              <a:solidFill>
                <a:srgbClr val="C0000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00" name="圆角矩形 99"/>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01" name="圆角矩形 100"/>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nvGrpSpPr>
            <p:cNvPr id="103" name="组合 102"/>
            <p:cNvGrpSpPr/>
            <p:nvPr/>
          </p:nvGrpSpPr>
          <p:grpSpPr>
            <a:xfrm>
              <a:off x="8374363" y="1453770"/>
              <a:ext cx="2011680" cy="2011680"/>
              <a:chOff x="1805940" y="1198245"/>
              <a:chExt cx="2011680" cy="2011680"/>
            </a:xfrm>
          </p:grpSpPr>
          <p:sp>
            <p:nvSpPr>
              <p:cNvPr id="107" name="圆角矩形 106"/>
              <p:cNvSpPr/>
              <p:nvPr/>
            </p:nvSpPr>
            <p:spPr>
              <a:xfrm>
                <a:off x="1805940" y="1198245"/>
                <a:ext cx="2011680" cy="2011680"/>
              </a:xfrm>
              <a:prstGeom prst="roundRect">
                <a:avLst>
                  <a:gd name="adj" fmla="val 19981"/>
                </a:avLst>
              </a:prstGeom>
              <a:solidFill>
                <a:srgbClr val="C0000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08" name="圆角矩形 107"/>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09" name="圆角矩形 108"/>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40" name="矩形 39"/>
            <p:cNvSpPr/>
            <p:nvPr/>
          </p:nvSpPr>
          <p:spPr>
            <a:xfrm>
              <a:off x="4467289" y="1658828"/>
              <a:ext cx="1094863" cy="1682266"/>
            </a:xfrm>
            <a:prstGeom prst="rect">
              <a:avLst/>
            </a:prstGeom>
          </p:spPr>
          <p:txBody>
            <a:bodyPr wrap="square" lIns="121917" tIns="60958" rIns="121917" bIns="60958">
              <a:spAutoFit/>
            </a:bodyPr>
            <a:lstStyle/>
            <a:p>
              <a:pPr>
                <a:defRPr/>
              </a:pPr>
              <a:r>
                <a:rPr lang="en-US" altLang="zh-CN" sz="3300" b="1" spc="300" dirty="0">
                  <a:solidFill>
                    <a:srgbClr val="C00000"/>
                  </a:solidFill>
                  <a:latin typeface="微软雅黑" panose="020B0503020204020204" charset="-122"/>
                  <a:ea typeface="微软雅黑" panose="020B0503020204020204" charset="-122"/>
                  <a:sym typeface="微软雅黑" panose="020B0503020204020204" charset="-122"/>
                </a:rPr>
                <a:t>0</a:t>
              </a:r>
              <a:endParaRPr lang="zh-CN" altLang="en-US" sz="3300" b="1" spc="300"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41" name="矩形 40"/>
            <p:cNvSpPr/>
            <p:nvPr/>
          </p:nvSpPr>
          <p:spPr>
            <a:xfrm>
              <a:off x="6651146" y="1658828"/>
              <a:ext cx="1094941" cy="1674472"/>
            </a:xfrm>
            <a:prstGeom prst="rect">
              <a:avLst/>
            </a:prstGeom>
          </p:spPr>
          <p:txBody>
            <a:bodyPr wrap="square" lIns="121917" tIns="60958" rIns="121917" bIns="60958">
              <a:spAutoFit/>
            </a:bodyPr>
            <a:lstStyle/>
            <a:p>
              <a:pPr>
                <a:defRPr/>
              </a:pPr>
              <a:r>
                <a:rPr lang="en-US" altLang="zh-CN" sz="3300" b="1" spc="300" dirty="0">
                  <a:solidFill>
                    <a:srgbClr val="C00000"/>
                  </a:solidFill>
                  <a:latin typeface="微软雅黑" panose="020B0503020204020204" charset="-122"/>
                  <a:ea typeface="微软雅黑" panose="020B0503020204020204" charset="-122"/>
                  <a:sym typeface="微软雅黑" panose="020B0503020204020204" charset="-122"/>
                </a:rPr>
                <a:t>X</a:t>
              </a:r>
              <a:endParaRPr lang="en-US" altLang="zh-CN" sz="3300" b="1" spc="300"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42" name="矩形 41"/>
            <p:cNvSpPr/>
            <p:nvPr/>
          </p:nvSpPr>
          <p:spPr>
            <a:xfrm>
              <a:off x="8812561" y="1665129"/>
              <a:ext cx="1135282" cy="1674472"/>
            </a:xfrm>
            <a:prstGeom prst="rect">
              <a:avLst/>
            </a:prstGeom>
          </p:spPr>
          <p:txBody>
            <a:bodyPr wrap="square" lIns="121917" tIns="60958" rIns="121917" bIns="60958">
              <a:spAutoFit/>
            </a:bodyPr>
            <a:lstStyle/>
            <a:p>
              <a:pPr>
                <a:defRPr/>
              </a:pPr>
              <a:r>
                <a:rPr lang="en-US" altLang="zh-CN" sz="3300" b="1" spc="300" dirty="0">
                  <a:solidFill>
                    <a:srgbClr val="C00000"/>
                  </a:solidFill>
                  <a:latin typeface="微软雅黑" panose="020B0503020204020204" charset="-122"/>
                  <a:ea typeface="微软雅黑" panose="020B0503020204020204" charset="-122"/>
                  <a:sym typeface="微软雅黑" panose="020B0503020204020204" charset="-122"/>
                </a:rPr>
                <a:t>X</a:t>
              </a:r>
              <a:endParaRPr lang="en-US" altLang="zh-CN" sz="3300" b="1" spc="300"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52" name="矩形 51"/>
            <p:cNvSpPr/>
            <p:nvPr/>
          </p:nvSpPr>
          <p:spPr>
            <a:xfrm>
              <a:off x="2236984" y="1658828"/>
              <a:ext cx="1192308" cy="1682266"/>
            </a:xfrm>
            <a:prstGeom prst="rect">
              <a:avLst/>
            </a:prstGeom>
          </p:spPr>
          <p:txBody>
            <a:bodyPr wrap="square" lIns="121917" tIns="60958" rIns="121917" bIns="60958">
              <a:spAutoFit/>
            </a:bodyPr>
            <a:lstStyle/>
            <a:p>
              <a:pPr>
                <a:defRPr/>
              </a:pPr>
              <a:r>
                <a:rPr lang="en-US" altLang="zh-CN" sz="3300" b="1" spc="300" dirty="0">
                  <a:solidFill>
                    <a:srgbClr val="C00000"/>
                  </a:solidFill>
                  <a:latin typeface="微软雅黑" panose="020B0503020204020204" charset="-122"/>
                  <a:ea typeface="微软雅黑" panose="020B0503020204020204" charset="-122"/>
                  <a:sym typeface="微软雅黑" panose="020B0503020204020204" charset="-122"/>
                </a:rPr>
                <a:t>2</a:t>
              </a:r>
              <a:endParaRPr lang="zh-CN" altLang="en-US" sz="3300" b="1" spc="300" dirty="0">
                <a:solidFill>
                  <a:srgbClr val="C00000"/>
                </a:solidFill>
                <a:latin typeface="微软雅黑" panose="020B0503020204020204" charset="-122"/>
                <a:ea typeface="微软雅黑" panose="020B0503020204020204" charset="-122"/>
                <a:sym typeface="微软雅黑" panose="020B0503020204020204" charset="-122"/>
              </a:endParaRPr>
            </a:p>
          </p:txBody>
        </p:sp>
      </p:grpSp>
      <p:sp>
        <p:nvSpPr>
          <p:cNvPr id="90" name="TextBox 89"/>
          <p:cNvSpPr txBox="1"/>
          <p:nvPr/>
        </p:nvSpPr>
        <p:spPr>
          <a:xfrm>
            <a:off x="3018484" y="3274936"/>
            <a:ext cx="3100549" cy="292398"/>
          </a:xfrm>
          <a:prstGeom prst="rect">
            <a:avLst/>
          </a:prstGeom>
          <a:noFill/>
        </p:spPr>
        <p:txBody>
          <a:bodyPr wrap="none" lIns="91450" tIns="45725" rIns="91450" bIns="45725" rtlCol="0">
            <a:spAutoFit/>
          </a:bodyPr>
          <a:lstStyle/>
          <a:p>
            <a:r>
              <a:rPr lang="zh-CN" altLang="en-US" sz="1300" dirty="0">
                <a:solidFill>
                  <a:schemeClr val="bg1"/>
                </a:solidFill>
                <a:latin typeface="微软雅黑" panose="020B0503020204020204" charset="-122"/>
                <a:ea typeface="微软雅黑" panose="020B0503020204020204" charset="-122"/>
              </a:rPr>
              <a:t>年终总结  新年计划 述职报告  工作汇报</a:t>
            </a:r>
            <a:endParaRPr lang="zh-CN" altLang="en-US" sz="1300" dirty="0">
              <a:solidFill>
                <a:schemeClr val="bg1"/>
              </a:solidFill>
              <a:latin typeface="微软雅黑" panose="020B0503020204020204" charset="-122"/>
              <a:ea typeface="微软雅黑" panose="020B0503020204020204" charset="-122"/>
            </a:endParaRPr>
          </a:p>
        </p:txBody>
      </p:sp>
      <p:sp>
        <p:nvSpPr>
          <p:cNvPr id="94" name="TextBox 93"/>
          <p:cNvSpPr txBox="1"/>
          <p:nvPr/>
        </p:nvSpPr>
        <p:spPr>
          <a:xfrm>
            <a:off x="2924226" y="2274378"/>
            <a:ext cx="3262994" cy="1015973"/>
          </a:xfrm>
          <a:prstGeom prst="rect">
            <a:avLst/>
          </a:prstGeom>
          <a:noFill/>
        </p:spPr>
        <p:txBody>
          <a:bodyPr wrap="none" lIns="91450" tIns="45725" rIns="91450" bIns="45725" rtlCol="0">
            <a:spAutoFit/>
          </a:bodyPr>
          <a:lstStyle/>
          <a:p>
            <a:pPr algn="ctr"/>
            <a:r>
              <a:rPr lang="zh-CN" altLang="en-US" sz="6000" dirty="0">
                <a:solidFill>
                  <a:schemeClr val="bg1"/>
                </a:solidFill>
                <a:latin typeface="经典粗黑简" panose="02010609000101010101" pitchFamily="49" charset="-122"/>
                <a:ea typeface="经典粗黑简" panose="02010609000101010101" pitchFamily="49" charset="-122"/>
                <a:cs typeface="经典粗黑简" panose="02010609000101010101" pitchFamily="49" charset="-122"/>
              </a:rPr>
              <a:t>工作总结</a:t>
            </a:r>
            <a:endParaRPr lang="zh-CN" altLang="en-US" sz="6000" dirty="0">
              <a:solidFill>
                <a:schemeClr val="bg1"/>
              </a:solidFill>
              <a:latin typeface="经典粗黑简" panose="02010609000101010101" pitchFamily="49" charset="-122"/>
              <a:ea typeface="经典粗黑简" panose="02010609000101010101" pitchFamily="49" charset="-122"/>
              <a:cs typeface="经典粗黑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52" presetClass="entr" presetSubtype="0" fill="hold" grpId="0" nodeType="afterEffect">
                                  <p:stCondLst>
                                    <p:cond delay="0"/>
                                  </p:stCondLst>
                                  <p:iterate type="lt">
                                    <p:tmPct val="10000"/>
                                  </p:iterate>
                                  <p:childTnLst>
                                    <p:set>
                                      <p:cBhvr>
                                        <p:cTn id="23" dur="1" fill="hold">
                                          <p:stCondLst>
                                            <p:cond delay="0"/>
                                          </p:stCondLst>
                                        </p:cTn>
                                        <p:tgtEl>
                                          <p:spTgt spid="93"/>
                                        </p:tgtEl>
                                        <p:attrNameLst>
                                          <p:attrName>style.visibility</p:attrName>
                                        </p:attrNameLst>
                                      </p:cBhvr>
                                      <p:to>
                                        <p:strVal val="visible"/>
                                      </p:to>
                                    </p:set>
                                    <p:animScale>
                                      <p:cBhvr>
                                        <p:cTn id="24" dur="500" decel="50000" fill="hold">
                                          <p:stCondLst>
                                            <p:cond delay="0"/>
                                          </p:stCondLst>
                                        </p:cTn>
                                        <p:tgtEl>
                                          <p:spTgt spid="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93"/>
                                        </p:tgtEl>
                                        <p:attrNameLst>
                                          <p:attrName>ppt_x</p:attrName>
                                          <p:attrName>ppt_y</p:attrName>
                                        </p:attrNameLst>
                                      </p:cBhvr>
                                    </p:animMotion>
                                    <p:animEffect transition="in" filter="fade">
                                      <p:cBhvr>
                                        <p:cTn id="26" dur="500"/>
                                        <p:tgtEl>
                                          <p:spTgt spid="93"/>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1750"/>
                                        <p:tgtEl>
                                          <p:spTgt spid="94"/>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1000"/>
                                        <p:tgtEl>
                                          <p:spTgt spid="90"/>
                                        </p:tgtEl>
                                      </p:cBhvr>
                                    </p:animEffect>
                                    <p:anim calcmode="lin" valueType="num">
                                      <p:cBhvr>
                                        <p:cTn id="34" dur="1000" fill="hold"/>
                                        <p:tgtEl>
                                          <p:spTgt spid="90"/>
                                        </p:tgtEl>
                                        <p:attrNameLst>
                                          <p:attrName>ppt_x</p:attrName>
                                        </p:attrNameLst>
                                      </p:cBhvr>
                                      <p:tavLst>
                                        <p:tav tm="0">
                                          <p:val>
                                            <p:strVal val="#ppt_x"/>
                                          </p:val>
                                        </p:tav>
                                        <p:tav tm="100000">
                                          <p:val>
                                            <p:strVal val="#ppt_x"/>
                                          </p:val>
                                        </p:tav>
                                      </p:tavLst>
                                    </p:anim>
                                    <p:anim calcmode="lin" valueType="num">
                                      <p:cBhvr>
                                        <p:cTn id="35"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3" grpId="0"/>
      <p:bldP spid="90" grpId="0"/>
      <p:bldP spid="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852090" y="2071717"/>
            <a:ext cx="3124594" cy="1077228"/>
          </a:xfrm>
          <a:prstGeom prst="rect">
            <a:avLst/>
          </a:prstGeom>
          <a:noFill/>
        </p:spPr>
        <p:txBody>
          <a:bodyPr wrap="none" lIns="91450" tIns="45725" rIns="91450" bIns="45725" rtlCol="0">
            <a:spAutoFit/>
          </a:bodyPr>
          <a:lstStyle/>
          <a:p>
            <a:pPr marL="0" lvl="1"/>
            <a:r>
              <a:rPr lang="zh-CN" altLang="en-US" b="1" dirty="0">
                <a:solidFill>
                  <a:schemeClr val="bg1">
                    <a:lumMod val="50000"/>
                  </a:schemeClr>
                </a:solidFill>
                <a:latin typeface="微软雅黑" panose="020B0503020204020204" charset="-122"/>
                <a:ea typeface="微软雅黑" panose="020B0503020204020204" charset="-122"/>
              </a:rPr>
              <a:t> </a:t>
            </a:r>
            <a:r>
              <a:rPr lang="zh-CN" altLang="en-US" sz="2800" b="1" dirty="0">
                <a:solidFill>
                  <a:schemeClr val="bg1">
                    <a:lumMod val="50000"/>
                  </a:schemeClr>
                </a:solidFill>
                <a:latin typeface="微软雅黑" panose="020B0503020204020204" charset="-122"/>
                <a:ea typeface="微软雅黑" panose="020B0503020204020204" charset="-122"/>
              </a:rPr>
              <a:t>第二部分</a:t>
            </a:r>
            <a:endParaRPr lang="en-US" altLang="zh-CN" sz="2800" b="1" dirty="0">
              <a:solidFill>
                <a:schemeClr val="bg1">
                  <a:lumMod val="50000"/>
                </a:schemeClr>
              </a:solidFill>
              <a:latin typeface="微软雅黑" panose="020B0503020204020204" charset="-122"/>
              <a:ea typeface="微软雅黑" panose="020B0503020204020204" charset="-122"/>
            </a:endParaRPr>
          </a:p>
          <a:p>
            <a:pPr marL="0" lvl="1" algn="ctr"/>
            <a:r>
              <a:rPr lang="zh-CN" altLang="en-US" sz="3600" b="1" dirty="0">
                <a:solidFill>
                  <a:schemeClr val="bg1">
                    <a:lumMod val="50000"/>
                  </a:schemeClr>
                </a:solidFill>
                <a:latin typeface="微软雅黑" panose="020B0503020204020204" charset="-122"/>
                <a:ea typeface="微软雅黑" panose="020B0503020204020204" charset="-122"/>
              </a:rPr>
              <a:t>工作完成情况</a:t>
            </a:r>
            <a:endParaRPr lang="en-US" altLang="zh-CN" sz="3600" b="1" dirty="0">
              <a:solidFill>
                <a:schemeClr val="bg1">
                  <a:lumMod val="50000"/>
                </a:schemeClr>
              </a:solidFill>
              <a:latin typeface="微软雅黑" panose="020B0503020204020204" charset="-122"/>
              <a:ea typeface="微软雅黑" panose="020B0503020204020204" charset="-122"/>
            </a:endParaRPr>
          </a:p>
        </p:txBody>
      </p:sp>
      <p:cxnSp>
        <p:nvCxnSpPr>
          <p:cNvPr id="25" name="直接连接符 24"/>
          <p:cNvCxnSpPr/>
          <p:nvPr/>
        </p:nvCxnSpPr>
        <p:spPr>
          <a:xfrm flipV="1">
            <a:off x="3636054" y="1636531"/>
            <a:ext cx="0" cy="192546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17997" y="3191350"/>
            <a:ext cx="902885" cy="246221"/>
          </a:xfrm>
          <a:prstGeom prst="rect">
            <a:avLst/>
          </a:prstGeom>
          <a:noFill/>
        </p:spPr>
        <p:txBody>
          <a:bodyPr wrap="square" lIns="0" tIns="0" rIns="0" bIns="0"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PART 02</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nvGrpSpPr>
          <p:cNvPr id="27" name="组合 26"/>
          <p:cNvGrpSpPr/>
          <p:nvPr/>
        </p:nvGrpSpPr>
        <p:grpSpPr>
          <a:xfrm>
            <a:off x="2123821" y="1822461"/>
            <a:ext cx="1197227" cy="1197822"/>
            <a:chOff x="1068965" y="491752"/>
            <a:chExt cx="1197175" cy="1197175"/>
          </a:xfrm>
        </p:grpSpPr>
        <p:grpSp>
          <p:nvGrpSpPr>
            <p:cNvPr id="28" name="组合 27"/>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5000">
                                          <p:cBhvr additive="base">
                                            <p:cTn id="7" dur="1500" fill="hold"/>
                                            <p:tgtEl>
                                              <p:spTgt spid="2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ppt_x</p:attrName>
                                            </p:attrNameLst>
                                          </p:cBhvr>
                                          <p:tavLst>
                                            <p:tav tm="0">
                                              <p:val>
                                                <p:strVal val="#ppt_x-#ppt_w*1.125000"/>
                                              </p:val>
                                            </p:tav>
                                            <p:tav tm="100000">
                                              <p:val>
                                                <p:strVal val="#ppt_x"/>
                                              </p:val>
                                            </p:tav>
                                          </p:tavLst>
                                        </p:anim>
                                        <p:animEffect transition="in" filter="wipe(right)">
                                          <p:cBhvr>
                                            <p:cTn id="17" dur="500"/>
                                            <p:tgtEl>
                                              <p:spTgt spid="2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anim calcmode="lin" valueType="num">
                                          <p:cBhvr>
                                            <p:cTn id="22" dur="500" fill="hold"/>
                                            <p:tgtEl>
                                              <p:spTgt spid="26"/>
                                            </p:tgtEl>
                                            <p:attrNameLst>
                                              <p:attrName>ppt_x</p:attrName>
                                            </p:attrNameLst>
                                          </p:cBhvr>
                                          <p:tavLst>
                                            <p:tav tm="0">
                                              <p:val>
                                                <p:strVal val="#ppt_x"/>
                                              </p:val>
                                            </p:tav>
                                            <p:tav tm="100000">
                                              <p:val>
                                                <p:strVal val="#ppt_x"/>
                                              </p:val>
                                            </p:tav>
                                          </p:tavLst>
                                        </p:anim>
                                        <p:anim calcmode="lin" valueType="num">
                                          <p:cBhvr>
                                            <p:cTn id="2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 fill="hold"/>
                                            <p:tgtEl>
                                              <p:spTgt spid="27"/>
                                            </p:tgtEl>
                                            <p:attrNameLst>
                                              <p:attrName>ppt_x</p:attrName>
                                            </p:attrNameLst>
                                          </p:cBhvr>
                                          <p:tavLst>
                                            <p:tav tm="0">
                                              <p:val>
                                                <p:strVal val="0-#ppt_w/2"/>
                                              </p:val>
                                            </p:tav>
                                            <p:tav tm="100000">
                                              <p:val>
                                                <p:strVal val="#ppt_x"/>
                                              </p:val>
                                            </p:tav>
                                          </p:tavLst>
                                        </p:anim>
                                        <p:anim calcmode="lin" valueType="num">
                                          <p:cBhvr additive="base">
                                            <p:cTn id="8" dur="1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ppt_x</p:attrName>
                                            </p:attrNameLst>
                                          </p:cBhvr>
                                          <p:tavLst>
                                            <p:tav tm="0">
                                              <p:val>
                                                <p:strVal val="#ppt_x-#ppt_w*1.125000"/>
                                              </p:val>
                                            </p:tav>
                                            <p:tav tm="100000">
                                              <p:val>
                                                <p:strVal val="#ppt_x"/>
                                              </p:val>
                                            </p:tav>
                                          </p:tavLst>
                                        </p:anim>
                                        <p:animEffect transition="in" filter="wipe(right)">
                                          <p:cBhvr>
                                            <p:cTn id="17" dur="500"/>
                                            <p:tgtEl>
                                              <p:spTgt spid="2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anim calcmode="lin" valueType="num">
                                          <p:cBhvr>
                                            <p:cTn id="22" dur="500" fill="hold"/>
                                            <p:tgtEl>
                                              <p:spTgt spid="26"/>
                                            </p:tgtEl>
                                            <p:attrNameLst>
                                              <p:attrName>ppt_x</p:attrName>
                                            </p:attrNameLst>
                                          </p:cBhvr>
                                          <p:tavLst>
                                            <p:tav tm="0">
                                              <p:val>
                                                <p:strVal val="#ppt_x"/>
                                              </p:val>
                                            </p:tav>
                                            <p:tav tm="100000">
                                              <p:val>
                                                <p:strVal val="#ppt_x"/>
                                              </p:val>
                                            </p:tav>
                                          </p:tavLst>
                                        </p:anim>
                                        <p:anim calcmode="lin" valueType="num">
                                          <p:cBhvr>
                                            <p:cTn id="2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直接连接符 21"/>
          <p:cNvSpPr>
            <a:spLocks noChangeShapeType="1"/>
          </p:cNvSpPr>
          <p:nvPr/>
        </p:nvSpPr>
        <p:spPr bwMode="auto">
          <a:xfrm flipH="1">
            <a:off x="2549571" y="3059661"/>
            <a:ext cx="369158" cy="351342"/>
          </a:xfrm>
          <a:prstGeom prst="line">
            <a:avLst/>
          </a:prstGeom>
          <a:noFill/>
          <a:ln w="12700">
            <a:solidFill>
              <a:srgbClr val="3F3F3F"/>
            </a:solidFill>
            <a:bevel/>
          </a:ln>
          <a:extLst>
            <a:ext uri="{909E8E84-426E-40DD-AFC4-6F175D3DCCD1}">
              <a14:hiddenFill xmlns:a14="http://schemas.microsoft.com/office/drawing/2010/main">
                <a:noFill/>
              </a14:hiddenFill>
            </a:ext>
          </a:extLst>
        </p:spPr>
        <p:txBody>
          <a:bodyPr lIns="68589" tIns="34295" rIns="68589" bIns="34295"/>
          <a:lstStyle/>
          <a:p>
            <a:endParaRPr lang="zh-CN" altLang="en-US"/>
          </a:p>
        </p:txBody>
      </p:sp>
      <p:sp>
        <p:nvSpPr>
          <p:cNvPr id="121" name="直接连接符 25"/>
          <p:cNvSpPr>
            <a:spLocks noChangeShapeType="1"/>
          </p:cNvSpPr>
          <p:nvPr/>
        </p:nvSpPr>
        <p:spPr bwMode="auto">
          <a:xfrm>
            <a:off x="4515634" y="2964381"/>
            <a:ext cx="452516" cy="244153"/>
          </a:xfrm>
          <a:prstGeom prst="line">
            <a:avLst/>
          </a:prstGeom>
          <a:noFill/>
          <a:ln w="12700">
            <a:solidFill>
              <a:srgbClr val="3F3F3F"/>
            </a:solidFill>
            <a:bevel/>
          </a:ln>
          <a:extLst>
            <a:ext uri="{909E8E84-426E-40DD-AFC4-6F175D3DCCD1}">
              <a14:hiddenFill xmlns:a14="http://schemas.microsoft.com/office/drawing/2010/main">
                <a:noFill/>
              </a14:hiddenFill>
            </a:ext>
          </a:extLst>
        </p:spPr>
        <p:txBody>
          <a:bodyPr lIns="68589" tIns="34295" rIns="68589" bIns="34295"/>
          <a:lstStyle/>
          <a:p>
            <a:endParaRPr lang="zh-CN" altLang="en-US"/>
          </a:p>
        </p:txBody>
      </p:sp>
      <p:sp>
        <p:nvSpPr>
          <p:cNvPr id="122" name="直接连接符 27"/>
          <p:cNvSpPr>
            <a:spLocks noChangeShapeType="1"/>
          </p:cNvSpPr>
          <p:nvPr/>
        </p:nvSpPr>
        <p:spPr bwMode="auto">
          <a:xfrm flipV="1">
            <a:off x="6092295" y="3291904"/>
            <a:ext cx="522776" cy="840841"/>
          </a:xfrm>
          <a:prstGeom prst="line">
            <a:avLst/>
          </a:prstGeom>
          <a:noFill/>
          <a:ln w="12700">
            <a:solidFill>
              <a:srgbClr val="3F3F3F"/>
            </a:solidFill>
            <a:bevel/>
          </a:ln>
          <a:extLst>
            <a:ext uri="{909E8E84-426E-40DD-AFC4-6F175D3DCCD1}">
              <a14:hiddenFill xmlns:a14="http://schemas.microsoft.com/office/drawing/2010/main">
                <a:noFill/>
              </a14:hiddenFill>
            </a:ext>
          </a:extLst>
        </p:spPr>
        <p:txBody>
          <a:bodyPr lIns="68589" tIns="34295" rIns="68589" bIns="34295"/>
          <a:lstStyle/>
          <a:p>
            <a:endParaRPr lang="zh-CN" altLang="en-US"/>
          </a:p>
        </p:txBody>
      </p:sp>
      <p:grpSp>
        <p:nvGrpSpPr>
          <p:cNvPr id="123" name="组合 122"/>
          <p:cNvGrpSpPr/>
          <p:nvPr/>
        </p:nvGrpSpPr>
        <p:grpSpPr>
          <a:xfrm>
            <a:off x="4889556" y="3059660"/>
            <a:ext cx="1286098" cy="1285081"/>
            <a:chOff x="4889556" y="3059660"/>
            <a:chExt cx="1286098" cy="1285081"/>
          </a:xfrm>
        </p:grpSpPr>
        <p:sp>
          <p:nvSpPr>
            <p:cNvPr id="124" name="椭圆 35"/>
            <p:cNvSpPr>
              <a:spLocks noChangeAspect="1" noChangeArrowheads="1"/>
            </p:cNvSpPr>
            <p:nvPr/>
          </p:nvSpPr>
          <p:spPr bwMode="auto">
            <a:xfrm>
              <a:off x="4939570" y="3182332"/>
              <a:ext cx="189343" cy="188177"/>
            </a:xfrm>
            <a:prstGeom prst="ellipse">
              <a:avLst/>
            </a:prstGeom>
            <a:solidFill>
              <a:srgbClr val="A6AFB6"/>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5" name="椭圆 36"/>
            <p:cNvSpPr>
              <a:spLocks noChangeAspect="1" noChangeArrowheads="1"/>
            </p:cNvSpPr>
            <p:nvPr/>
          </p:nvSpPr>
          <p:spPr bwMode="auto">
            <a:xfrm>
              <a:off x="5986312" y="3968388"/>
              <a:ext cx="189342" cy="189368"/>
            </a:xfrm>
            <a:prstGeom prst="ellipse">
              <a:avLst/>
            </a:prstGeom>
            <a:solidFill>
              <a:srgbClr val="A6AFB6"/>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6" name="椭圆 39"/>
            <p:cNvSpPr>
              <a:spLocks noChangeArrowheads="1"/>
            </p:cNvSpPr>
            <p:nvPr/>
          </p:nvSpPr>
          <p:spPr bwMode="auto">
            <a:xfrm>
              <a:off x="4889556" y="3059660"/>
              <a:ext cx="1284908" cy="1285081"/>
            </a:xfrm>
            <a:prstGeom prst="ellipse">
              <a:avLst/>
            </a:prstGeom>
            <a:solidFill>
              <a:srgbClr val="A6AFB6"/>
            </a:solidFill>
            <a:ln>
              <a:noFill/>
            </a:ln>
            <a:extLst>
              <a:ext uri="{91240B29-F687-4F45-9708-019B960494DF}">
                <a14:hiddenLine xmlns:a14="http://schemas.microsoft.com/office/drawing/2010/main" w="381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27" name="组合 41"/>
            <p:cNvGrpSpPr/>
            <p:nvPr/>
          </p:nvGrpSpPr>
          <p:grpSpPr bwMode="auto">
            <a:xfrm>
              <a:off x="5315873" y="3489609"/>
              <a:ext cx="431081" cy="426375"/>
              <a:chOff x="0" y="0"/>
              <a:chExt cx="453105" cy="448433"/>
            </a:xfrm>
          </p:grpSpPr>
          <p:sp>
            <p:nvSpPr>
              <p:cNvPr id="192"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3"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94" name="组合 193"/>
          <p:cNvGrpSpPr/>
          <p:nvPr/>
        </p:nvGrpSpPr>
        <p:grpSpPr>
          <a:xfrm>
            <a:off x="2891340" y="1736467"/>
            <a:ext cx="1700507" cy="1616177"/>
            <a:chOff x="2891340" y="1736467"/>
            <a:chExt cx="1700507" cy="1616177"/>
          </a:xfrm>
        </p:grpSpPr>
        <p:sp>
          <p:nvSpPr>
            <p:cNvPr id="195" name="椭圆 28"/>
            <p:cNvSpPr>
              <a:spLocks noChangeArrowheads="1"/>
            </p:cNvSpPr>
            <p:nvPr/>
          </p:nvSpPr>
          <p:spPr bwMode="auto">
            <a:xfrm>
              <a:off x="2915156" y="1736467"/>
              <a:ext cx="1617150" cy="1616177"/>
            </a:xfrm>
            <a:prstGeom prst="ellipse">
              <a:avLst/>
            </a:prstGeom>
            <a:solidFill>
              <a:srgbClr val="C00000"/>
            </a:solidFill>
            <a:ln>
              <a:noFill/>
            </a:ln>
            <a:extLst>
              <a:ext uri="{91240B29-F687-4F45-9708-019B960494DF}">
                <a14:hiddenLine xmlns:a14="http://schemas.microsoft.com/office/drawing/2010/main" w="1016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6" name="椭圆 33"/>
            <p:cNvSpPr>
              <a:spLocks noChangeAspect="1" noChangeArrowheads="1"/>
            </p:cNvSpPr>
            <p:nvPr/>
          </p:nvSpPr>
          <p:spPr bwMode="auto">
            <a:xfrm>
              <a:off x="2891340" y="2897686"/>
              <a:ext cx="188151" cy="189367"/>
            </a:xfrm>
            <a:prstGeom prst="ellipse">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7" name="椭圆 34"/>
            <p:cNvSpPr>
              <a:spLocks noChangeAspect="1" noChangeArrowheads="1"/>
            </p:cNvSpPr>
            <p:nvPr/>
          </p:nvSpPr>
          <p:spPr bwMode="auto">
            <a:xfrm>
              <a:off x="4402505" y="2870293"/>
              <a:ext cx="189342" cy="189368"/>
            </a:xfrm>
            <a:prstGeom prst="ellipse">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98" name="组合 44"/>
            <p:cNvGrpSpPr/>
            <p:nvPr/>
          </p:nvGrpSpPr>
          <p:grpSpPr bwMode="auto">
            <a:xfrm>
              <a:off x="3512954" y="2271223"/>
              <a:ext cx="504913" cy="543093"/>
              <a:chOff x="0" y="0"/>
              <a:chExt cx="466184" cy="501686"/>
            </a:xfrm>
          </p:grpSpPr>
          <p:sp>
            <p:nvSpPr>
              <p:cNvPr id="199"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0" name="Rectangle 155"/>
              <p:cNvSpPr>
                <a:spLocks noChangeArrowheads="1"/>
              </p:cNvSpPr>
              <p:nvPr/>
            </p:nvSpPr>
            <p:spPr bwMode="auto">
              <a:xfrm>
                <a:off x="160689" y="419472"/>
                <a:ext cx="9342" cy="32698"/>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1"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2"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3"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04" name="组合 203"/>
          <p:cNvGrpSpPr/>
          <p:nvPr/>
        </p:nvGrpSpPr>
        <p:grpSpPr>
          <a:xfrm>
            <a:off x="1658829" y="3353835"/>
            <a:ext cx="1122954" cy="1187420"/>
            <a:chOff x="1658829" y="3353835"/>
            <a:chExt cx="1122954" cy="1187420"/>
          </a:xfrm>
        </p:grpSpPr>
        <p:sp>
          <p:nvSpPr>
            <p:cNvPr id="205" name="椭圆 30"/>
            <p:cNvSpPr>
              <a:spLocks noChangeAspect="1" noChangeArrowheads="1"/>
            </p:cNvSpPr>
            <p:nvPr/>
          </p:nvSpPr>
          <p:spPr bwMode="auto">
            <a:xfrm>
              <a:off x="2440015" y="3353835"/>
              <a:ext cx="189342" cy="188177"/>
            </a:xfrm>
            <a:prstGeom prst="ellipse">
              <a:avLst/>
            </a:prstGeom>
            <a:solidFill>
              <a:srgbClr val="202731"/>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6" name="椭圆 31"/>
            <p:cNvSpPr>
              <a:spLocks noChangeAspect="1" noChangeArrowheads="1"/>
            </p:cNvSpPr>
            <p:nvPr/>
          </p:nvSpPr>
          <p:spPr bwMode="auto">
            <a:xfrm>
              <a:off x="1882705" y="4351887"/>
              <a:ext cx="189342" cy="189368"/>
            </a:xfrm>
            <a:prstGeom prst="ellipse">
              <a:avLst/>
            </a:prstGeom>
            <a:solidFill>
              <a:srgbClr val="202731"/>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7" name="椭圆 40"/>
            <p:cNvSpPr>
              <a:spLocks noChangeArrowheads="1"/>
            </p:cNvSpPr>
            <p:nvPr/>
          </p:nvSpPr>
          <p:spPr bwMode="auto">
            <a:xfrm>
              <a:off x="1658829" y="3353836"/>
              <a:ext cx="1122954" cy="1123106"/>
            </a:xfrm>
            <a:prstGeom prst="ellipse">
              <a:avLst/>
            </a:prstGeom>
            <a:solidFill>
              <a:srgbClr val="202731"/>
            </a:solidFill>
            <a:ln>
              <a:noFill/>
            </a:ln>
            <a:extLst>
              <a:ext uri="{91240B29-F687-4F45-9708-019B960494DF}">
                <a14:hiddenLine xmlns:a14="http://schemas.microsoft.com/office/drawing/2010/main" w="381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08" name="组合 50"/>
            <p:cNvGrpSpPr/>
            <p:nvPr/>
          </p:nvGrpSpPr>
          <p:grpSpPr bwMode="auto">
            <a:xfrm>
              <a:off x="2026796" y="3726616"/>
              <a:ext cx="387021" cy="371590"/>
              <a:chOff x="0" y="0"/>
              <a:chExt cx="490600" cy="471805"/>
            </a:xfrm>
          </p:grpSpPr>
          <p:sp>
            <p:nvSpPr>
              <p:cNvPr id="209" name="Oval 131"/>
              <p:cNvSpPr>
                <a:spLocks noChangeArrowheads="1"/>
              </p:cNvSpPr>
              <p:nvPr/>
            </p:nvSpPr>
            <p:spPr bwMode="auto">
              <a:xfrm>
                <a:off x="134915" y="0"/>
                <a:ext cx="220770" cy="22359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0" name="Freeform 134"/>
              <p:cNvSpPr>
                <a:spLocks noChangeArrowheads="1"/>
              </p:cNvSpPr>
              <p:nvPr/>
            </p:nvSpPr>
            <p:spPr bwMode="auto">
              <a:xfrm>
                <a:off x="0" y="258467"/>
                <a:ext cx="490600" cy="213338"/>
              </a:xfrm>
              <a:custGeom>
                <a:avLst/>
                <a:gdLst>
                  <a:gd name="T0" fmla="*/ 85855 w 200"/>
                  <a:gd name="T1" fmla="*/ 213338 h 87"/>
                  <a:gd name="T2" fmla="*/ 85855 w 200"/>
                  <a:gd name="T3" fmla="*/ 176556 h 87"/>
                  <a:gd name="T4" fmla="*/ 112838 w 200"/>
                  <a:gd name="T5" fmla="*/ 176556 h 87"/>
                  <a:gd name="T6" fmla="*/ 112838 w 200"/>
                  <a:gd name="T7" fmla="*/ 213338 h 87"/>
                  <a:gd name="T8" fmla="*/ 380215 w 200"/>
                  <a:gd name="T9" fmla="*/ 213338 h 87"/>
                  <a:gd name="T10" fmla="*/ 380215 w 200"/>
                  <a:gd name="T11" fmla="*/ 176556 h 87"/>
                  <a:gd name="T12" fmla="*/ 407198 w 200"/>
                  <a:gd name="T13" fmla="*/ 176556 h 87"/>
                  <a:gd name="T14" fmla="*/ 407198 w 200"/>
                  <a:gd name="T15" fmla="*/ 213338 h 87"/>
                  <a:gd name="T16" fmla="*/ 488147 w 200"/>
                  <a:gd name="T17" fmla="*/ 213338 h 87"/>
                  <a:gd name="T18" fmla="*/ 490600 w 200"/>
                  <a:gd name="T19" fmla="*/ 105443 h 87"/>
                  <a:gd name="T20" fmla="*/ 382668 w 200"/>
                  <a:gd name="T21" fmla="*/ 0 h 87"/>
                  <a:gd name="T22" fmla="*/ 382668 w 200"/>
                  <a:gd name="T23" fmla="*/ 0 h 87"/>
                  <a:gd name="T24" fmla="*/ 382668 w 200"/>
                  <a:gd name="T25" fmla="*/ 0 h 87"/>
                  <a:gd name="T26" fmla="*/ 343420 w 200"/>
                  <a:gd name="T27" fmla="*/ 0 h 87"/>
                  <a:gd name="T28" fmla="*/ 245300 w 200"/>
                  <a:gd name="T29" fmla="*/ 196173 h 87"/>
                  <a:gd name="T30" fmla="*/ 147180 w 200"/>
                  <a:gd name="T31" fmla="*/ 0 h 87"/>
                  <a:gd name="T32" fmla="*/ 110385 w 200"/>
                  <a:gd name="T33" fmla="*/ 0 h 87"/>
                  <a:gd name="T34" fmla="*/ 110385 w 200"/>
                  <a:gd name="T35" fmla="*/ 0 h 87"/>
                  <a:gd name="T36" fmla="*/ 107932 w 200"/>
                  <a:gd name="T37" fmla="*/ 0 h 87"/>
                  <a:gd name="T38" fmla="*/ 2453 w 200"/>
                  <a:gd name="T39" fmla="*/ 105443 h 87"/>
                  <a:gd name="T40" fmla="*/ 0 w 200"/>
                  <a:gd name="T41" fmla="*/ 213338 h 87"/>
                  <a:gd name="T42" fmla="*/ 85855 w 200"/>
                  <a:gd name="T43" fmla="*/ 213338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11" name="组合 210"/>
          <p:cNvGrpSpPr/>
          <p:nvPr/>
        </p:nvGrpSpPr>
        <p:grpSpPr>
          <a:xfrm>
            <a:off x="6574583" y="2368885"/>
            <a:ext cx="1152725" cy="1032590"/>
            <a:chOff x="6574583" y="2368885"/>
            <a:chExt cx="1152725" cy="1032590"/>
          </a:xfrm>
        </p:grpSpPr>
        <p:sp>
          <p:nvSpPr>
            <p:cNvPr id="212" name="椭圆 29"/>
            <p:cNvSpPr>
              <a:spLocks noChangeArrowheads="1"/>
            </p:cNvSpPr>
            <p:nvPr/>
          </p:nvSpPr>
          <p:spPr bwMode="auto">
            <a:xfrm>
              <a:off x="6599590" y="2368885"/>
              <a:ext cx="1032452" cy="1032590"/>
            </a:xfrm>
            <a:prstGeom prst="ellipse">
              <a:avLst/>
            </a:prstGeom>
            <a:solidFill>
              <a:srgbClr val="C00000"/>
            </a:solidFill>
            <a:ln>
              <a:noFill/>
            </a:ln>
            <a:extLst>
              <a:ext uri="{91240B29-F687-4F45-9708-019B960494DF}">
                <a14:hiddenLine xmlns:a14="http://schemas.microsoft.com/office/drawing/2010/main" w="1016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3" name="椭圆 37"/>
            <p:cNvSpPr>
              <a:spLocks noChangeAspect="1" noChangeArrowheads="1"/>
            </p:cNvSpPr>
            <p:nvPr/>
          </p:nvSpPr>
          <p:spPr bwMode="auto">
            <a:xfrm>
              <a:off x="6574583" y="3154940"/>
              <a:ext cx="189342" cy="189367"/>
            </a:xfrm>
            <a:prstGeom prst="ellipse">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4" name="椭圆 38"/>
            <p:cNvSpPr>
              <a:spLocks noChangeAspect="1" noChangeArrowheads="1"/>
            </p:cNvSpPr>
            <p:nvPr/>
          </p:nvSpPr>
          <p:spPr bwMode="auto">
            <a:xfrm>
              <a:off x="7537965" y="2543961"/>
              <a:ext cx="189343" cy="189368"/>
            </a:xfrm>
            <a:prstGeom prst="ellipse">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15" name="组合 53"/>
            <p:cNvGrpSpPr/>
            <p:nvPr/>
          </p:nvGrpSpPr>
          <p:grpSpPr bwMode="auto">
            <a:xfrm>
              <a:off x="6958030" y="2672587"/>
              <a:ext cx="351295" cy="396601"/>
              <a:chOff x="0" y="0"/>
              <a:chExt cx="406393" cy="459645"/>
            </a:xfrm>
          </p:grpSpPr>
          <p:sp>
            <p:nvSpPr>
              <p:cNvPr id="216"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7"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8" name="Oval 150"/>
              <p:cNvSpPr>
                <a:spLocks noChangeArrowheads="1"/>
              </p:cNvSpPr>
              <p:nvPr/>
            </p:nvSpPr>
            <p:spPr bwMode="auto">
              <a:xfrm>
                <a:off x="97160" y="326983"/>
                <a:ext cx="37370" cy="37370"/>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sp>
        <p:nvSpPr>
          <p:cNvPr id="219" name="矩形 218"/>
          <p:cNvSpPr/>
          <p:nvPr/>
        </p:nvSpPr>
        <p:spPr>
          <a:xfrm>
            <a:off x="700829" y="1633344"/>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20" name="矩形 219"/>
          <p:cNvSpPr>
            <a:spLocks noChangeArrowheads="1"/>
          </p:cNvSpPr>
          <p:nvPr/>
        </p:nvSpPr>
        <p:spPr bwMode="auto">
          <a:xfrm>
            <a:off x="691108" y="1944493"/>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221" name="矩形 220"/>
          <p:cNvSpPr/>
          <p:nvPr/>
        </p:nvSpPr>
        <p:spPr>
          <a:xfrm>
            <a:off x="2970627" y="3809162"/>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22" name="矩形 221"/>
          <p:cNvSpPr>
            <a:spLocks noChangeArrowheads="1"/>
          </p:cNvSpPr>
          <p:nvPr/>
        </p:nvSpPr>
        <p:spPr bwMode="auto">
          <a:xfrm>
            <a:off x="2960906" y="4120311"/>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223" name="矩形 222"/>
          <p:cNvSpPr/>
          <p:nvPr/>
        </p:nvSpPr>
        <p:spPr>
          <a:xfrm>
            <a:off x="6745954" y="3821596"/>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24" name="矩形 223"/>
          <p:cNvSpPr>
            <a:spLocks noChangeArrowheads="1"/>
          </p:cNvSpPr>
          <p:nvPr/>
        </p:nvSpPr>
        <p:spPr bwMode="auto">
          <a:xfrm>
            <a:off x="6736233" y="4132745"/>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225" name="矩形 224"/>
          <p:cNvSpPr/>
          <p:nvPr/>
        </p:nvSpPr>
        <p:spPr>
          <a:xfrm>
            <a:off x="6773646" y="1528328"/>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26" name="矩形 225"/>
          <p:cNvSpPr>
            <a:spLocks noChangeArrowheads="1"/>
          </p:cNvSpPr>
          <p:nvPr/>
        </p:nvSpPr>
        <p:spPr bwMode="auto">
          <a:xfrm>
            <a:off x="6763925" y="1839477"/>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p:cTn id="7" dur="500" fill="hold"/>
                                        <p:tgtEl>
                                          <p:spTgt spid="204"/>
                                        </p:tgtEl>
                                        <p:attrNameLst>
                                          <p:attrName>ppt_w</p:attrName>
                                        </p:attrNameLst>
                                      </p:cBhvr>
                                      <p:tavLst>
                                        <p:tav tm="0">
                                          <p:val>
                                            <p:fltVal val="0"/>
                                          </p:val>
                                        </p:tav>
                                        <p:tav tm="100000">
                                          <p:val>
                                            <p:strVal val="#ppt_w"/>
                                          </p:val>
                                        </p:tav>
                                      </p:tavLst>
                                    </p:anim>
                                    <p:anim calcmode="lin" valueType="num">
                                      <p:cBhvr>
                                        <p:cTn id="8" dur="500" fill="hold"/>
                                        <p:tgtEl>
                                          <p:spTgt spid="204"/>
                                        </p:tgtEl>
                                        <p:attrNameLst>
                                          <p:attrName>ppt_h</p:attrName>
                                        </p:attrNameLst>
                                      </p:cBhvr>
                                      <p:tavLst>
                                        <p:tav tm="0">
                                          <p:val>
                                            <p:fltVal val="0"/>
                                          </p:val>
                                        </p:tav>
                                        <p:tav tm="100000">
                                          <p:val>
                                            <p:strVal val="#ppt_h"/>
                                          </p:val>
                                        </p:tav>
                                      </p:tavLst>
                                    </p:anim>
                                    <p:animEffect transition="in" filter="fade">
                                      <p:cBhvr>
                                        <p:cTn id="9" dur="500"/>
                                        <p:tgtEl>
                                          <p:spTgt spid="20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9"/>
                                        </p:tgtEl>
                                        <p:attrNameLst>
                                          <p:attrName>style.visibility</p:attrName>
                                        </p:attrNameLst>
                                      </p:cBhvr>
                                      <p:to>
                                        <p:strVal val="visible"/>
                                      </p:to>
                                    </p:set>
                                    <p:animEffect transition="in" filter="wipe(left)">
                                      <p:cBhvr>
                                        <p:cTn id="13" dur="500"/>
                                        <p:tgtEl>
                                          <p:spTgt spid="2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0"/>
                                        </p:tgtEl>
                                        <p:attrNameLst>
                                          <p:attrName>style.visibility</p:attrName>
                                        </p:attrNameLst>
                                      </p:cBhvr>
                                      <p:to>
                                        <p:strVal val="visible"/>
                                      </p:to>
                                    </p:set>
                                    <p:animEffect transition="in" filter="wipe(left)">
                                      <p:cBhvr>
                                        <p:cTn id="16" dur="500"/>
                                        <p:tgtEl>
                                          <p:spTgt spid="220"/>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wipe(down)">
                                      <p:cBhvr>
                                        <p:cTn id="20" dur="500"/>
                                        <p:tgtEl>
                                          <p:spTgt spid="12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94"/>
                                        </p:tgtEl>
                                        <p:attrNameLst>
                                          <p:attrName>style.visibility</p:attrName>
                                        </p:attrNameLst>
                                      </p:cBhvr>
                                      <p:to>
                                        <p:strVal val="visible"/>
                                      </p:to>
                                    </p:set>
                                    <p:anim calcmode="lin" valueType="num">
                                      <p:cBhvr>
                                        <p:cTn id="24" dur="500" fill="hold"/>
                                        <p:tgtEl>
                                          <p:spTgt spid="194"/>
                                        </p:tgtEl>
                                        <p:attrNameLst>
                                          <p:attrName>ppt_w</p:attrName>
                                        </p:attrNameLst>
                                      </p:cBhvr>
                                      <p:tavLst>
                                        <p:tav tm="0">
                                          <p:val>
                                            <p:fltVal val="0"/>
                                          </p:val>
                                        </p:tav>
                                        <p:tav tm="100000">
                                          <p:val>
                                            <p:strVal val="#ppt_w"/>
                                          </p:val>
                                        </p:tav>
                                      </p:tavLst>
                                    </p:anim>
                                    <p:anim calcmode="lin" valueType="num">
                                      <p:cBhvr>
                                        <p:cTn id="25" dur="500" fill="hold"/>
                                        <p:tgtEl>
                                          <p:spTgt spid="194"/>
                                        </p:tgtEl>
                                        <p:attrNameLst>
                                          <p:attrName>ppt_h</p:attrName>
                                        </p:attrNameLst>
                                      </p:cBhvr>
                                      <p:tavLst>
                                        <p:tav tm="0">
                                          <p:val>
                                            <p:fltVal val="0"/>
                                          </p:val>
                                        </p:tav>
                                        <p:tav tm="100000">
                                          <p:val>
                                            <p:strVal val="#ppt_h"/>
                                          </p:val>
                                        </p:tav>
                                      </p:tavLst>
                                    </p:anim>
                                    <p:animEffect transition="in" filter="fade">
                                      <p:cBhvr>
                                        <p:cTn id="26" dur="500"/>
                                        <p:tgtEl>
                                          <p:spTgt spid="19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21"/>
                                        </p:tgtEl>
                                        <p:attrNameLst>
                                          <p:attrName>style.visibility</p:attrName>
                                        </p:attrNameLst>
                                      </p:cBhvr>
                                      <p:to>
                                        <p:strVal val="visible"/>
                                      </p:to>
                                    </p:set>
                                    <p:animEffect transition="in" filter="wipe(left)">
                                      <p:cBhvr>
                                        <p:cTn id="30" dur="500"/>
                                        <p:tgtEl>
                                          <p:spTgt spid="22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left)">
                                      <p:cBhvr>
                                        <p:cTn id="33" dur="500"/>
                                        <p:tgtEl>
                                          <p:spTgt spid="222"/>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left)">
                                      <p:cBhvr>
                                        <p:cTn id="37" dur="500"/>
                                        <p:tgtEl>
                                          <p:spTgt spid="12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p:cTn id="41" dur="500" fill="hold"/>
                                        <p:tgtEl>
                                          <p:spTgt spid="123"/>
                                        </p:tgtEl>
                                        <p:attrNameLst>
                                          <p:attrName>ppt_w</p:attrName>
                                        </p:attrNameLst>
                                      </p:cBhvr>
                                      <p:tavLst>
                                        <p:tav tm="0">
                                          <p:val>
                                            <p:fltVal val="0"/>
                                          </p:val>
                                        </p:tav>
                                        <p:tav tm="100000">
                                          <p:val>
                                            <p:strVal val="#ppt_w"/>
                                          </p:val>
                                        </p:tav>
                                      </p:tavLst>
                                    </p:anim>
                                    <p:anim calcmode="lin" valueType="num">
                                      <p:cBhvr>
                                        <p:cTn id="42" dur="500" fill="hold"/>
                                        <p:tgtEl>
                                          <p:spTgt spid="123"/>
                                        </p:tgtEl>
                                        <p:attrNameLst>
                                          <p:attrName>ppt_h</p:attrName>
                                        </p:attrNameLst>
                                      </p:cBhvr>
                                      <p:tavLst>
                                        <p:tav tm="0">
                                          <p:val>
                                            <p:fltVal val="0"/>
                                          </p:val>
                                        </p:tav>
                                        <p:tav tm="100000">
                                          <p:val>
                                            <p:strVal val="#ppt_h"/>
                                          </p:val>
                                        </p:tav>
                                      </p:tavLst>
                                    </p:anim>
                                    <p:animEffect transition="in" filter="fade">
                                      <p:cBhvr>
                                        <p:cTn id="43" dur="500"/>
                                        <p:tgtEl>
                                          <p:spTgt spid="123"/>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3"/>
                                        </p:tgtEl>
                                        <p:attrNameLst>
                                          <p:attrName>style.visibility</p:attrName>
                                        </p:attrNameLst>
                                      </p:cBhvr>
                                      <p:to>
                                        <p:strVal val="visible"/>
                                      </p:to>
                                    </p:set>
                                    <p:animEffect transition="in" filter="wipe(left)">
                                      <p:cBhvr>
                                        <p:cTn id="47" dur="500"/>
                                        <p:tgtEl>
                                          <p:spTgt spid="22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wipe(left)">
                                      <p:cBhvr>
                                        <p:cTn id="50" dur="500"/>
                                        <p:tgtEl>
                                          <p:spTgt spid="224"/>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wipe(down)">
                                      <p:cBhvr>
                                        <p:cTn id="54" dur="500"/>
                                        <p:tgtEl>
                                          <p:spTgt spid="122"/>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211"/>
                                        </p:tgtEl>
                                        <p:attrNameLst>
                                          <p:attrName>style.visibility</p:attrName>
                                        </p:attrNameLst>
                                      </p:cBhvr>
                                      <p:to>
                                        <p:strVal val="visible"/>
                                      </p:to>
                                    </p:set>
                                    <p:anim calcmode="lin" valueType="num">
                                      <p:cBhvr>
                                        <p:cTn id="58" dur="500" fill="hold"/>
                                        <p:tgtEl>
                                          <p:spTgt spid="211"/>
                                        </p:tgtEl>
                                        <p:attrNameLst>
                                          <p:attrName>ppt_w</p:attrName>
                                        </p:attrNameLst>
                                      </p:cBhvr>
                                      <p:tavLst>
                                        <p:tav tm="0">
                                          <p:val>
                                            <p:fltVal val="0"/>
                                          </p:val>
                                        </p:tav>
                                        <p:tav tm="100000">
                                          <p:val>
                                            <p:strVal val="#ppt_w"/>
                                          </p:val>
                                        </p:tav>
                                      </p:tavLst>
                                    </p:anim>
                                    <p:anim calcmode="lin" valueType="num">
                                      <p:cBhvr>
                                        <p:cTn id="59" dur="500" fill="hold"/>
                                        <p:tgtEl>
                                          <p:spTgt spid="211"/>
                                        </p:tgtEl>
                                        <p:attrNameLst>
                                          <p:attrName>ppt_h</p:attrName>
                                        </p:attrNameLst>
                                      </p:cBhvr>
                                      <p:tavLst>
                                        <p:tav tm="0">
                                          <p:val>
                                            <p:fltVal val="0"/>
                                          </p:val>
                                        </p:tav>
                                        <p:tav tm="100000">
                                          <p:val>
                                            <p:strVal val="#ppt_h"/>
                                          </p:val>
                                        </p:tav>
                                      </p:tavLst>
                                    </p:anim>
                                    <p:animEffect transition="in" filter="fade">
                                      <p:cBhvr>
                                        <p:cTn id="60" dur="500"/>
                                        <p:tgtEl>
                                          <p:spTgt spid="211"/>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225"/>
                                        </p:tgtEl>
                                        <p:attrNameLst>
                                          <p:attrName>style.visibility</p:attrName>
                                        </p:attrNameLst>
                                      </p:cBhvr>
                                      <p:to>
                                        <p:strVal val="visible"/>
                                      </p:to>
                                    </p:set>
                                    <p:animEffect transition="in" filter="wipe(left)">
                                      <p:cBhvr>
                                        <p:cTn id="64" dur="500"/>
                                        <p:tgtEl>
                                          <p:spTgt spid="22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6"/>
                                        </p:tgtEl>
                                        <p:attrNameLst>
                                          <p:attrName>style.visibility</p:attrName>
                                        </p:attrNameLst>
                                      </p:cBhvr>
                                      <p:to>
                                        <p:strVal val="visible"/>
                                      </p:to>
                                    </p:set>
                                    <p:animEffect transition="in" filter="wipe(left)">
                                      <p:cBhvr>
                                        <p:cTn id="6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219" grpId="0"/>
      <p:bldP spid="220" grpId="0"/>
      <p:bldP spid="221" grpId="0"/>
      <p:bldP spid="222" grpId="0"/>
      <p:bldP spid="223" grpId="0"/>
      <p:bldP spid="224" grpId="0"/>
      <p:bldP spid="225" grpId="0"/>
      <p:bldP spid="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任意多边形 21"/>
          <p:cNvSpPr>
            <a:spLocks noChangeArrowheads="1"/>
          </p:cNvSpPr>
          <p:nvPr/>
        </p:nvSpPr>
        <p:spPr bwMode="auto">
          <a:xfrm flipH="1" flipV="1">
            <a:off x="3454603" y="2287897"/>
            <a:ext cx="5690985" cy="1913925"/>
          </a:xfrm>
          <a:custGeom>
            <a:avLst/>
            <a:gdLst>
              <a:gd name="T0" fmla="*/ 5523332 w 7587038"/>
              <a:gd name="T1" fmla="*/ 2551112 h 2063432"/>
              <a:gd name="T2" fmla="*/ 0 w 7587038"/>
              <a:gd name="T3" fmla="*/ 2551112 h 2063432"/>
              <a:gd name="T4" fmla="*/ 0 w 7587038"/>
              <a:gd name="T5" fmla="*/ 0 h 2063432"/>
              <a:gd name="T6" fmla="*/ 7586662 w 7587038"/>
              <a:gd name="T7" fmla="*/ 0 h 2063432"/>
              <a:gd name="T8" fmla="*/ 0 60000 65536"/>
              <a:gd name="T9" fmla="*/ 0 60000 65536"/>
              <a:gd name="T10" fmla="*/ 0 60000 65536"/>
              <a:gd name="T11" fmla="*/ 0 60000 65536"/>
              <a:gd name="T12" fmla="*/ 0 w 7587038"/>
              <a:gd name="T13" fmla="*/ 0 h 2063432"/>
              <a:gd name="T14" fmla="*/ 7587038 w 7587038"/>
              <a:gd name="T15" fmla="*/ 2063432 h 2063432"/>
            </a:gdLst>
            <a:ahLst/>
            <a:cxnLst>
              <a:cxn ang="T8">
                <a:pos x="T0" y="T1"/>
              </a:cxn>
              <a:cxn ang="T9">
                <a:pos x="T2" y="T3"/>
              </a:cxn>
              <a:cxn ang="T10">
                <a:pos x="T4" y="T5"/>
              </a:cxn>
              <a:cxn ang="T11">
                <a:pos x="T6" y="T7"/>
              </a:cxn>
            </a:cxnLst>
            <a:rect l="T12" t="T13" r="T14" b="T15"/>
            <a:pathLst>
              <a:path w="7587038" h="2063432">
                <a:moveTo>
                  <a:pt x="5523606" y="2063432"/>
                </a:moveTo>
                <a:lnTo>
                  <a:pt x="0" y="2063432"/>
                </a:lnTo>
                <a:lnTo>
                  <a:pt x="0" y="0"/>
                </a:lnTo>
                <a:lnTo>
                  <a:pt x="7587038" y="0"/>
                </a:lnTo>
                <a:lnTo>
                  <a:pt x="5523606" y="2063432"/>
                </a:lnTo>
                <a:close/>
              </a:path>
            </a:pathLst>
          </a:custGeom>
          <a:solidFill>
            <a:srgbClr val="C00000"/>
          </a:solidFill>
          <a:ln>
            <a:noFill/>
          </a:ln>
        </p:spPr>
        <p:txBody>
          <a:bodyPr lIns="68589" tIns="34295" rIns="68589" bIns="34295" anchor="ctr"/>
          <a:lstStyle/>
          <a:p>
            <a:endParaRPr lang="zh-CN" altLang="en-US"/>
          </a:p>
        </p:txBody>
      </p:sp>
      <p:sp>
        <p:nvSpPr>
          <p:cNvPr id="99" name="任意多边形 25"/>
          <p:cNvSpPr>
            <a:spLocks noChangeArrowheads="1"/>
          </p:cNvSpPr>
          <p:nvPr/>
        </p:nvSpPr>
        <p:spPr bwMode="auto">
          <a:xfrm flipH="1" flipV="1">
            <a:off x="5094379" y="1494696"/>
            <a:ext cx="4051210" cy="678866"/>
          </a:xfrm>
          <a:custGeom>
            <a:avLst/>
            <a:gdLst>
              <a:gd name="T0" fmla="*/ 4668782 w 5400319"/>
              <a:gd name="T1" fmla="*/ 904875 h 731845"/>
              <a:gd name="T2" fmla="*/ 0 w 5400319"/>
              <a:gd name="T3" fmla="*/ 904875 h 731845"/>
              <a:gd name="T4" fmla="*/ 0 w 5400319"/>
              <a:gd name="T5" fmla="*/ 0 h 731845"/>
              <a:gd name="T6" fmla="*/ 5400675 w 5400319"/>
              <a:gd name="T7" fmla="*/ 0 h 731845"/>
              <a:gd name="T8" fmla="*/ 0 60000 65536"/>
              <a:gd name="T9" fmla="*/ 0 60000 65536"/>
              <a:gd name="T10" fmla="*/ 0 60000 65536"/>
              <a:gd name="T11" fmla="*/ 0 60000 65536"/>
              <a:gd name="T12" fmla="*/ 0 w 5400319"/>
              <a:gd name="T13" fmla="*/ 0 h 731845"/>
              <a:gd name="T14" fmla="*/ 5400319 w 5400319"/>
              <a:gd name="T15" fmla="*/ 731845 h 731845"/>
            </a:gdLst>
            <a:ahLst/>
            <a:cxnLst>
              <a:cxn ang="T8">
                <a:pos x="T0" y="T1"/>
              </a:cxn>
              <a:cxn ang="T9">
                <a:pos x="T2" y="T3"/>
              </a:cxn>
              <a:cxn ang="T10">
                <a:pos x="T4" y="T5"/>
              </a:cxn>
              <a:cxn ang="T11">
                <a:pos x="T6" y="T7"/>
              </a:cxn>
            </a:cxnLst>
            <a:rect l="T12" t="T13" r="T14" b="T15"/>
            <a:pathLst>
              <a:path w="5400319" h="731845">
                <a:moveTo>
                  <a:pt x="4668474" y="731845"/>
                </a:moveTo>
                <a:lnTo>
                  <a:pt x="0" y="731845"/>
                </a:lnTo>
                <a:lnTo>
                  <a:pt x="0" y="0"/>
                </a:lnTo>
                <a:lnTo>
                  <a:pt x="5400319" y="0"/>
                </a:lnTo>
                <a:lnTo>
                  <a:pt x="4668474" y="731845"/>
                </a:lnTo>
                <a:close/>
              </a:path>
            </a:pathLst>
          </a:custGeom>
          <a:solidFill>
            <a:schemeClr val="bg1">
              <a:lumMod val="50000"/>
            </a:schemeClr>
          </a:solidFill>
          <a:ln>
            <a:noFill/>
          </a:ln>
        </p:spPr>
        <p:txBody>
          <a:bodyPr lIns="68589" tIns="34295" rIns="68589" bIns="34295" anchor="ctr"/>
          <a:lstStyle/>
          <a:p>
            <a:endParaRPr lang="zh-CN" altLang="en-US"/>
          </a:p>
        </p:txBody>
      </p:sp>
      <p:sp>
        <p:nvSpPr>
          <p:cNvPr id="100" name="任意多边形 27"/>
          <p:cNvSpPr>
            <a:spLocks noChangeArrowheads="1"/>
          </p:cNvSpPr>
          <p:nvPr/>
        </p:nvSpPr>
        <p:spPr bwMode="auto">
          <a:xfrm>
            <a:off x="1" y="1494696"/>
            <a:ext cx="5690985" cy="2707126"/>
          </a:xfrm>
          <a:custGeom>
            <a:avLst/>
            <a:gdLst>
              <a:gd name="T0" fmla="*/ 0 w 7587038"/>
              <a:gd name="T1" fmla="*/ 0 h 2918564"/>
              <a:gd name="T2" fmla="*/ 7586663 w 7587038"/>
              <a:gd name="T3" fmla="*/ 0 h 2918564"/>
              <a:gd name="T4" fmla="*/ 4668243 w 7587038"/>
              <a:gd name="T5" fmla="*/ 3608387 h 2918564"/>
              <a:gd name="T6" fmla="*/ 0 w 7587038"/>
              <a:gd name="T7" fmla="*/ 3608387 h 2918564"/>
              <a:gd name="T8" fmla="*/ 0 60000 65536"/>
              <a:gd name="T9" fmla="*/ 0 60000 65536"/>
              <a:gd name="T10" fmla="*/ 0 60000 65536"/>
              <a:gd name="T11" fmla="*/ 0 60000 65536"/>
              <a:gd name="T12" fmla="*/ 0 w 7587038"/>
              <a:gd name="T13" fmla="*/ 0 h 2918564"/>
              <a:gd name="T14" fmla="*/ 7587038 w 7587038"/>
              <a:gd name="T15" fmla="*/ 2918564 h 2918564"/>
            </a:gdLst>
            <a:ahLst/>
            <a:cxnLst>
              <a:cxn ang="T8">
                <a:pos x="T0" y="T1"/>
              </a:cxn>
              <a:cxn ang="T9">
                <a:pos x="T2" y="T3"/>
              </a:cxn>
              <a:cxn ang="T10">
                <a:pos x="T4" y="T5"/>
              </a:cxn>
              <a:cxn ang="T11">
                <a:pos x="T6" y="T7"/>
              </a:cxn>
            </a:cxnLst>
            <a:rect l="T12" t="T13" r="T14" b="T15"/>
            <a:pathLst>
              <a:path w="7587038" h="2918564">
                <a:moveTo>
                  <a:pt x="0" y="0"/>
                </a:moveTo>
                <a:lnTo>
                  <a:pt x="7587038" y="0"/>
                </a:lnTo>
                <a:lnTo>
                  <a:pt x="4668474" y="2918564"/>
                </a:lnTo>
                <a:lnTo>
                  <a:pt x="0" y="2918564"/>
                </a:lnTo>
                <a:lnTo>
                  <a:pt x="0" y="0"/>
                </a:lnTo>
                <a:close/>
              </a:path>
            </a:pathLst>
          </a:custGeom>
          <a:blipFill dpi="0" rotWithShape="0">
            <a:blip r:embed="rId1"/>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sp>
        <p:nvSpPr>
          <p:cNvPr id="101" name="标题 11"/>
          <p:cNvSpPr txBox="1"/>
          <p:nvPr/>
        </p:nvSpPr>
        <p:spPr>
          <a:xfrm>
            <a:off x="4788024" y="2715766"/>
            <a:ext cx="4355976" cy="1584176"/>
          </a:xfrm>
          <a:prstGeom prst="rect">
            <a:avLst/>
          </a:prstGeom>
        </p:spPr>
        <p:txBody>
          <a:bodyPr lIns="68580" tIns="34290" rIns="68580" bIns="3429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charset="-122"/>
                <a:ea typeface="微软雅黑" panose="020B050302020402020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endParaRPr lang="zh-CN" altLang="en-US" sz="1200" dirty="0">
              <a:solidFill>
                <a:schemeClr val="bg1"/>
              </a:solidFill>
              <a:latin typeface="微软雅黑" panose="020B0503020204020204" charset="-122"/>
              <a:ea typeface="微软雅黑" panose="020B0503020204020204" charset="-122"/>
            </a:endParaRPr>
          </a:p>
          <a:p>
            <a:pPr algn="l"/>
            <a:endParaRPr lang="zh-CN" altLang="en-US" sz="1200" dirty="0">
              <a:solidFill>
                <a:schemeClr val="bg1"/>
              </a:solidFill>
              <a:latin typeface="微软雅黑" panose="020B0503020204020204" charset="-122"/>
              <a:ea typeface="微软雅黑" panose="020B0503020204020204" charset="-122"/>
            </a:endParaRPr>
          </a:p>
          <a:p>
            <a:pPr algn="l"/>
            <a:endParaRPr lang="zh-CN" altLang="en-US" sz="1200" dirty="0">
              <a:solidFill>
                <a:schemeClr val="bg1"/>
              </a:solidFill>
              <a:latin typeface="微软雅黑" panose="020B0503020204020204" charset="-122"/>
              <a:ea typeface="微软雅黑" panose="020B0503020204020204" charset="-122"/>
            </a:endParaRPr>
          </a:p>
          <a:p>
            <a:pPr algn="l"/>
            <a:endParaRPr lang="zh-CN" altLang="en-US" sz="1200" dirty="0">
              <a:solidFill>
                <a:schemeClr val="bg1"/>
              </a:solidFill>
              <a:latin typeface="微软雅黑" panose="020B0503020204020204" charset="-122"/>
              <a:ea typeface="微软雅黑" panose="020B0503020204020204" charset="-122"/>
            </a:endParaRPr>
          </a:p>
        </p:txBody>
      </p:sp>
      <p:sp>
        <p:nvSpPr>
          <p:cNvPr id="102" name="标题 11"/>
          <p:cNvSpPr txBox="1"/>
          <p:nvPr/>
        </p:nvSpPr>
        <p:spPr>
          <a:xfrm>
            <a:off x="6516328" y="1727795"/>
            <a:ext cx="1656072" cy="339899"/>
          </a:xfrm>
          <a:prstGeom prst="rect">
            <a:avLst/>
          </a:prstGeom>
        </p:spPr>
        <p:txBody>
          <a:bodyPr lIns="68580" tIns="34290" rIns="68580" bIns="3429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b="1" dirty="0">
                <a:solidFill>
                  <a:schemeClr val="bg1"/>
                </a:solidFill>
                <a:latin typeface="微软雅黑" panose="020B0503020204020204" charset="-122"/>
                <a:ea typeface="微软雅黑" panose="020B0503020204020204" charset="-122"/>
              </a:rPr>
              <a:t>输入文字标题</a:t>
            </a:r>
            <a:endParaRPr lang="zh-CN" altLang="en-US" sz="1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0-#ppt_w/2"/>
                                          </p:val>
                                        </p:tav>
                                        <p:tav tm="100000">
                                          <p:val>
                                            <p:strVal val="#ppt_x"/>
                                          </p:val>
                                        </p:tav>
                                      </p:tavLst>
                                    </p:anim>
                                    <p:anim calcmode="lin" valueType="num">
                                      <p:cBhvr additive="base">
                                        <p:cTn id="8" dur="500" fill="hold"/>
                                        <p:tgtEl>
                                          <p:spTgt spid="10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1+#ppt_w/2"/>
                                          </p:val>
                                        </p:tav>
                                        <p:tav tm="100000">
                                          <p:val>
                                            <p:strVal val="#ppt_x"/>
                                          </p:val>
                                        </p:tav>
                                      </p:tavLst>
                                    </p:anim>
                                    <p:anim calcmode="lin" valueType="num">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500" fill="hold"/>
                                        <p:tgtEl>
                                          <p:spTgt spid="98"/>
                                        </p:tgtEl>
                                        <p:attrNameLst>
                                          <p:attrName>ppt_x</p:attrName>
                                        </p:attrNameLst>
                                      </p:cBhvr>
                                      <p:tavLst>
                                        <p:tav tm="0">
                                          <p:val>
                                            <p:strVal val="1+#ppt_w/2"/>
                                          </p:val>
                                        </p:tav>
                                        <p:tav tm="100000">
                                          <p:val>
                                            <p:strVal val="#ppt_x"/>
                                          </p:val>
                                        </p:tav>
                                      </p:tavLst>
                                    </p:anim>
                                    <p:anim calcmode="lin" valueType="num">
                                      <p:cBhvr additive="base">
                                        <p:cTn id="16" dur="500" fill="hold"/>
                                        <p:tgtEl>
                                          <p:spTgt spid="9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500" fill="hold"/>
                                        <p:tgtEl>
                                          <p:spTgt spid="102"/>
                                        </p:tgtEl>
                                        <p:attrNameLst>
                                          <p:attrName>ppt_w</p:attrName>
                                        </p:attrNameLst>
                                      </p:cBhvr>
                                      <p:tavLst>
                                        <p:tav tm="0">
                                          <p:val>
                                            <p:fltVal val="0"/>
                                          </p:val>
                                        </p:tav>
                                        <p:tav tm="100000">
                                          <p:val>
                                            <p:strVal val="#ppt_w"/>
                                          </p:val>
                                        </p:tav>
                                      </p:tavLst>
                                    </p:anim>
                                    <p:anim calcmode="lin" valueType="num">
                                      <p:cBhvr>
                                        <p:cTn id="21" dur="500" fill="hold"/>
                                        <p:tgtEl>
                                          <p:spTgt spid="102"/>
                                        </p:tgtEl>
                                        <p:attrNameLst>
                                          <p:attrName>ppt_h</p:attrName>
                                        </p:attrNameLst>
                                      </p:cBhvr>
                                      <p:tavLst>
                                        <p:tav tm="0">
                                          <p:val>
                                            <p:fltVal val="0"/>
                                          </p:val>
                                        </p:tav>
                                        <p:tav tm="100000">
                                          <p:val>
                                            <p:strVal val="#ppt_h"/>
                                          </p:val>
                                        </p:tav>
                                      </p:tavLst>
                                    </p:anim>
                                    <p:animEffect transition="in" filter="fade">
                                      <p:cBhvr>
                                        <p:cTn id="22" dur="500"/>
                                        <p:tgtEl>
                                          <p:spTgt spid="102"/>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p:cTn id="26" dur="500" fill="hold"/>
                                        <p:tgtEl>
                                          <p:spTgt spid="101"/>
                                        </p:tgtEl>
                                        <p:attrNameLst>
                                          <p:attrName>ppt_w</p:attrName>
                                        </p:attrNameLst>
                                      </p:cBhvr>
                                      <p:tavLst>
                                        <p:tav tm="0">
                                          <p:val>
                                            <p:fltVal val="0"/>
                                          </p:val>
                                        </p:tav>
                                        <p:tav tm="100000">
                                          <p:val>
                                            <p:strVal val="#ppt_w"/>
                                          </p:val>
                                        </p:tav>
                                      </p:tavLst>
                                    </p:anim>
                                    <p:anim calcmode="lin" valueType="num">
                                      <p:cBhvr>
                                        <p:cTn id="27" dur="500" fill="hold"/>
                                        <p:tgtEl>
                                          <p:spTgt spid="101"/>
                                        </p:tgtEl>
                                        <p:attrNameLst>
                                          <p:attrName>ppt_h</p:attrName>
                                        </p:attrNameLst>
                                      </p:cBhvr>
                                      <p:tavLst>
                                        <p:tav tm="0">
                                          <p:val>
                                            <p:fltVal val="0"/>
                                          </p:val>
                                        </p:tav>
                                        <p:tav tm="100000">
                                          <p:val>
                                            <p:strVal val="#ppt_h"/>
                                          </p:val>
                                        </p:tav>
                                      </p:tavLst>
                                    </p:anim>
                                    <p:animEffect transition="in" filter="fade">
                                      <p:cBhvr>
                                        <p:cTn id="2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1" grpId="0"/>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65230" y="1330578"/>
            <a:ext cx="1509022" cy="1509226"/>
            <a:chOff x="2086610" y="1773555"/>
            <a:chExt cx="2011680" cy="2011680"/>
          </a:xfrm>
        </p:grpSpPr>
        <p:grpSp>
          <p:nvGrpSpPr>
            <p:cNvPr id="16" name="组合 15"/>
            <p:cNvGrpSpPr/>
            <p:nvPr/>
          </p:nvGrpSpPr>
          <p:grpSpPr>
            <a:xfrm>
              <a:off x="2086610" y="1773555"/>
              <a:ext cx="2011680" cy="2011680"/>
              <a:chOff x="1805940" y="1198245"/>
              <a:chExt cx="2011680" cy="2011680"/>
            </a:xfrm>
          </p:grpSpPr>
          <p:sp>
            <p:nvSpPr>
              <p:cNvPr id="17" name="圆角矩形 16"/>
              <p:cNvSpPr/>
              <p:nvPr/>
            </p:nvSpPr>
            <p:spPr>
              <a:xfrm>
                <a:off x="1805940" y="1198245"/>
                <a:ext cx="2011680" cy="2011680"/>
              </a:xfrm>
              <a:prstGeom prst="roundRect">
                <a:avLst>
                  <a:gd name="adj" fmla="val 19981"/>
                </a:avLst>
              </a:prstGeom>
              <a:solidFill>
                <a:srgbClr val="C0000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8" name="圆角矩形 17"/>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9" name="圆角矩形 18"/>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nvGrpSpPr>
            <p:cNvPr id="28" name="组合 27"/>
            <p:cNvGrpSpPr/>
            <p:nvPr/>
          </p:nvGrpSpPr>
          <p:grpSpPr>
            <a:xfrm>
              <a:off x="2556647" y="2301092"/>
              <a:ext cx="1071601" cy="1025273"/>
              <a:chOff x="3503864" y="2079606"/>
              <a:chExt cx="1071601" cy="1025273"/>
            </a:xfrm>
          </p:grpSpPr>
          <p:sp>
            <p:nvSpPr>
              <p:cNvPr id="29" name="文本框 20"/>
              <p:cNvSpPr txBox="1"/>
              <p:nvPr/>
            </p:nvSpPr>
            <p:spPr>
              <a:xfrm>
                <a:off x="3503864" y="2427980"/>
                <a:ext cx="1071601" cy="676899"/>
              </a:xfrm>
              <a:prstGeom prst="rect">
                <a:avLst/>
              </a:prstGeom>
              <a:noFill/>
            </p:spPr>
            <p:txBody>
              <a:bodyPr wrap="square" rtlCol="0">
                <a:spAutoFit/>
              </a:bodyPr>
              <a:lstStyle/>
              <a:p>
                <a:pPr algn="ctr">
                  <a:defRPr/>
                </a:pPr>
                <a:r>
                  <a:rPr lang="en-US" altLang="zh-CN" sz="2700" dirty="0">
                    <a:ln w="12700">
                      <a:noFill/>
                    </a:ln>
                    <a:solidFill>
                      <a:srgbClr val="C00000"/>
                    </a:solidFill>
                    <a:latin typeface="ITC Avant Garde Std Md" panose="020B0602020202020204" pitchFamily="34" charset="0"/>
                    <a:ea typeface="宋体" panose="02010600030101010101" pitchFamily="2" charset="-122"/>
                  </a:rPr>
                  <a:t>01</a:t>
                </a:r>
                <a:endParaRPr lang="zh-CN" altLang="en-US" sz="2700" dirty="0">
                  <a:ln w="12700">
                    <a:noFill/>
                  </a:ln>
                  <a:solidFill>
                    <a:srgbClr val="C00000"/>
                  </a:solidFill>
                  <a:latin typeface="ITC Avant Garde Std Md" panose="020B0602020202020204" pitchFamily="34" charset="0"/>
                  <a:ea typeface="宋体" panose="02010600030101010101" pitchFamily="2" charset="-122"/>
                </a:endParaRPr>
              </a:p>
            </p:txBody>
          </p:sp>
          <p:sp>
            <p:nvSpPr>
              <p:cNvPr id="30" name="文本框 21"/>
              <p:cNvSpPr txBox="1"/>
              <p:nvPr/>
            </p:nvSpPr>
            <p:spPr>
              <a:xfrm>
                <a:off x="3597472" y="2079606"/>
                <a:ext cx="884387" cy="492291"/>
              </a:xfrm>
              <a:prstGeom prst="rect">
                <a:avLst/>
              </a:prstGeom>
              <a:noFill/>
            </p:spPr>
            <p:txBody>
              <a:bodyPr wrap="square" rtlCol="0">
                <a:spAutoFit/>
              </a:bodyPr>
              <a:lstStyle/>
              <a:p>
                <a:pPr algn="dist">
                  <a:defRPr/>
                </a:pPr>
                <a:r>
                  <a:rPr lang="en-US" altLang="zh-CN" sz="1800" dirty="0">
                    <a:ln w="12700">
                      <a:noFill/>
                    </a:ln>
                    <a:solidFill>
                      <a:srgbClr val="C00000"/>
                    </a:solidFill>
                    <a:latin typeface="Impact" panose="020B0806030902050204" pitchFamily="34" charset="0"/>
                    <a:ea typeface="LiHei Pro" panose="020B0500000000000000" pitchFamily="34" charset="-122"/>
                  </a:rPr>
                  <a:t>PRAT</a:t>
                </a:r>
                <a:endParaRPr lang="zh-CN" altLang="en-US" sz="1800" dirty="0">
                  <a:ln w="12700">
                    <a:noFill/>
                  </a:ln>
                  <a:solidFill>
                    <a:srgbClr val="C00000"/>
                  </a:solidFill>
                  <a:latin typeface="Impact" panose="020B0806030902050204" pitchFamily="34" charset="0"/>
                  <a:ea typeface="LiHei Pro" panose="020B0500000000000000" pitchFamily="34" charset="-122"/>
                </a:endParaRPr>
              </a:p>
            </p:txBody>
          </p:sp>
        </p:grpSp>
      </p:grpSp>
      <p:grpSp>
        <p:nvGrpSpPr>
          <p:cNvPr id="3" name="组合 2"/>
          <p:cNvGrpSpPr/>
          <p:nvPr/>
        </p:nvGrpSpPr>
        <p:grpSpPr>
          <a:xfrm>
            <a:off x="3818284" y="1330578"/>
            <a:ext cx="1509022" cy="1509226"/>
            <a:chOff x="5090160" y="1773555"/>
            <a:chExt cx="2011680" cy="2011680"/>
          </a:xfrm>
        </p:grpSpPr>
        <p:grpSp>
          <p:nvGrpSpPr>
            <p:cNvPr id="20" name="组合 19"/>
            <p:cNvGrpSpPr/>
            <p:nvPr/>
          </p:nvGrpSpPr>
          <p:grpSpPr>
            <a:xfrm>
              <a:off x="5090160" y="1773555"/>
              <a:ext cx="2011680" cy="2011680"/>
              <a:chOff x="1805940" y="1198245"/>
              <a:chExt cx="2011680" cy="2011680"/>
            </a:xfrm>
          </p:grpSpPr>
          <p:sp>
            <p:nvSpPr>
              <p:cNvPr id="21" name="圆角矩形 20"/>
              <p:cNvSpPr/>
              <p:nvPr/>
            </p:nvSpPr>
            <p:spPr>
              <a:xfrm>
                <a:off x="1805940" y="1198245"/>
                <a:ext cx="2011680" cy="2011680"/>
              </a:xfrm>
              <a:prstGeom prst="roundRect">
                <a:avLst>
                  <a:gd name="adj" fmla="val 19981"/>
                </a:avLst>
              </a:prstGeom>
              <a:solidFill>
                <a:srgbClr val="C0000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2" name="圆角矩形 21"/>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3" name="圆角矩形 22"/>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nvGrpSpPr>
            <p:cNvPr id="31" name="组合 30"/>
            <p:cNvGrpSpPr/>
            <p:nvPr/>
          </p:nvGrpSpPr>
          <p:grpSpPr>
            <a:xfrm>
              <a:off x="5560197" y="2301092"/>
              <a:ext cx="1071601" cy="1025273"/>
              <a:chOff x="3503864" y="2079606"/>
              <a:chExt cx="1071601" cy="1025273"/>
            </a:xfrm>
          </p:grpSpPr>
          <p:sp>
            <p:nvSpPr>
              <p:cNvPr id="32" name="文本框 24"/>
              <p:cNvSpPr txBox="1"/>
              <p:nvPr/>
            </p:nvSpPr>
            <p:spPr>
              <a:xfrm>
                <a:off x="3503864" y="2427980"/>
                <a:ext cx="1071601" cy="676899"/>
              </a:xfrm>
              <a:prstGeom prst="rect">
                <a:avLst/>
              </a:prstGeom>
              <a:noFill/>
            </p:spPr>
            <p:txBody>
              <a:bodyPr wrap="square" rtlCol="0">
                <a:spAutoFit/>
              </a:bodyPr>
              <a:lstStyle/>
              <a:p>
                <a:pPr algn="ctr">
                  <a:defRPr/>
                </a:pPr>
                <a:r>
                  <a:rPr lang="en-US" altLang="zh-CN" sz="2700" dirty="0">
                    <a:ln w="12700">
                      <a:noFill/>
                    </a:ln>
                    <a:solidFill>
                      <a:srgbClr val="C00000"/>
                    </a:solidFill>
                    <a:latin typeface="ITC Avant Garde Std Md" panose="020B0602020202020204" pitchFamily="34" charset="0"/>
                    <a:ea typeface="宋体" panose="02010600030101010101" pitchFamily="2" charset="-122"/>
                  </a:rPr>
                  <a:t>02</a:t>
                </a:r>
                <a:endParaRPr lang="zh-CN" altLang="en-US" sz="2700" dirty="0">
                  <a:ln w="12700">
                    <a:noFill/>
                  </a:ln>
                  <a:solidFill>
                    <a:srgbClr val="C00000"/>
                  </a:solidFill>
                  <a:latin typeface="ITC Avant Garde Std Md" panose="020B0602020202020204" pitchFamily="34" charset="0"/>
                  <a:ea typeface="宋体" panose="02010600030101010101" pitchFamily="2" charset="-122"/>
                </a:endParaRPr>
              </a:p>
            </p:txBody>
          </p:sp>
          <p:sp>
            <p:nvSpPr>
              <p:cNvPr id="33" name="文本框 25"/>
              <p:cNvSpPr txBox="1"/>
              <p:nvPr/>
            </p:nvSpPr>
            <p:spPr>
              <a:xfrm>
                <a:off x="3597472" y="2079606"/>
                <a:ext cx="884387" cy="492291"/>
              </a:xfrm>
              <a:prstGeom prst="rect">
                <a:avLst/>
              </a:prstGeom>
              <a:noFill/>
            </p:spPr>
            <p:txBody>
              <a:bodyPr wrap="square" rtlCol="0">
                <a:spAutoFit/>
              </a:bodyPr>
              <a:lstStyle/>
              <a:p>
                <a:pPr algn="dist">
                  <a:defRPr/>
                </a:pPr>
                <a:r>
                  <a:rPr lang="en-US" altLang="zh-CN" sz="1800" dirty="0">
                    <a:ln w="12700">
                      <a:noFill/>
                    </a:ln>
                    <a:solidFill>
                      <a:srgbClr val="C00000"/>
                    </a:solidFill>
                    <a:latin typeface="Impact" panose="020B0806030902050204" pitchFamily="34" charset="0"/>
                    <a:ea typeface="LiHei Pro" panose="020B0500000000000000" pitchFamily="34" charset="-122"/>
                  </a:rPr>
                  <a:t>PRAT</a:t>
                </a:r>
                <a:endParaRPr lang="zh-CN" altLang="en-US" sz="1800" dirty="0">
                  <a:ln w="12700">
                    <a:noFill/>
                  </a:ln>
                  <a:solidFill>
                    <a:srgbClr val="C00000"/>
                  </a:solidFill>
                  <a:latin typeface="Impact" panose="020B0806030902050204" pitchFamily="34" charset="0"/>
                  <a:ea typeface="LiHei Pro" panose="020B0500000000000000" pitchFamily="34" charset="-122"/>
                </a:endParaRPr>
              </a:p>
            </p:txBody>
          </p:sp>
        </p:grpSp>
      </p:grpSp>
      <p:grpSp>
        <p:nvGrpSpPr>
          <p:cNvPr id="4" name="组合 3"/>
          <p:cNvGrpSpPr/>
          <p:nvPr/>
        </p:nvGrpSpPr>
        <p:grpSpPr>
          <a:xfrm>
            <a:off x="6071337" y="1330578"/>
            <a:ext cx="1509022" cy="1509226"/>
            <a:chOff x="8093710" y="1773555"/>
            <a:chExt cx="2011680" cy="2011680"/>
          </a:xfrm>
        </p:grpSpPr>
        <p:grpSp>
          <p:nvGrpSpPr>
            <p:cNvPr id="24" name="组合 23"/>
            <p:cNvGrpSpPr/>
            <p:nvPr/>
          </p:nvGrpSpPr>
          <p:grpSpPr>
            <a:xfrm>
              <a:off x="8093710" y="1773555"/>
              <a:ext cx="2011680" cy="2011680"/>
              <a:chOff x="1805940" y="1198245"/>
              <a:chExt cx="2011680" cy="2011680"/>
            </a:xfrm>
          </p:grpSpPr>
          <p:sp>
            <p:nvSpPr>
              <p:cNvPr id="25" name="圆角矩形 24"/>
              <p:cNvSpPr/>
              <p:nvPr/>
            </p:nvSpPr>
            <p:spPr>
              <a:xfrm>
                <a:off x="1805940" y="1198245"/>
                <a:ext cx="2011680" cy="2011680"/>
              </a:xfrm>
              <a:prstGeom prst="roundRect">
                <a:avLst>
                  <a:gd name="adj" fmla="val 19981"/>
                </a:avLst>
              </a:prstGeom>
              <a:solidFill>
                <a:srgbClr val="C0000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6" name="圆角矩形 25"/>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7" name="圆角矩形 26"/>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nvGrpSpPr>
            <p:cNvPr id="34" name="组合 33"/>
            <p:cNvGrpSpPr/>
            <p:nvPr/>
          </p:nvGrpSpPr>
          <p:grpSpPr>
            <a:xfrm>
              <a:off x="8563747" y="2301092"/>
              <a:ext cx="1071601" cy="1025273"/>
              <a:chOff x="3503864" y="2079606"/>
              <a:chExt cx="1071601" cy="1025273"/>
            </a:xfrm>
          </p:grpSpPr>
          <p:sp>
            <p:nvSpPr>
              <p:cNvPr id="35" name="文本框 27"/>
              <p:cNvSpPr txBox="1"/>
              <p:nvPr/>
            </p:nvSpPr>
            <p:spPr>
              <a:xfrm>
                <a:off x="3503864" y="2427980"/>
                <a:ext cx="1071601" cy="676899"/>
              </a:xfrm>
              <a:prstGeom prst="rect">
                <a:avLst/>
              </a:prstGeom>
              <a:noFill/>
            </p:spPr>
            <p:txBody>
              <a:bodyPr wrap="square" rtlCol="0">
                <a:spAutoFit/>
              </a:bodyPr>
              <a:lstStyle/>
              <a:p>
                <a:pPr algn="ctr">
                  <a:defRPr/>
                </a:pPr>
                <a:r>
                  <a:rPr lang="en-US" altLang="zh-CN" sz="2700" dirty="0">
                    <a:ln w="12700">
                      <a:noFill/>
                    </a:ln>
                    <a:solidFill>
                      <a:srgbClr val="C00000"/>
                    </a:solidFill>
                    <a:latin typeface="ITC Avant Garde Std Md" panose="020B0602020202020204" pitchFamily="34" charset="0"/>
                    <a:ea typeface="宋体" panose="02010600030101010101" pitchFamily="2" charset="-122"/>
                  </a:rPr>
                  <a:t>03</a:t>
                </a:r>
                <a:endParaRPr lang="zh-CN" altLang="en-US" sz="2700" dirty="0">
                  <a:ln w="12700">
                    <a:noFill/>
                  </a:ln>
                  <a:solidFill>
                    <a:srgbClr val="C00000"/>
                  </a:solidFill>
                  <a:latin typeface="ITC Avant Garde Std Md" panose="020B0602020202020204" pitchFamily="34" charset="0"/>
                  <a:ea typeface="宋体" panose="02010600030101010101" pitchFamily="2" charset="-122"/>
                </a:endParaRPr>
              </a:p>
            </p:txBody>
          </p:sp>
          <p:sp>
            <p:nvSpPr>
              <p:cNvPr id="36" name="文本框 28"/>
              <p:cNvSpPr txBox="1"/>
              <p:nvPr/>
            </p:nvSpPr>
            <p:spPr>
              <a:xfrm>
                <a:off x="3597472" y="2079606"/>
                <a:ext cx="884387" cy="492291"/>
              </a:xfrm>
              <a:prstGeom prst="rect">
                <a:avLst/>
              </a:prstGeom>
              <a:noFill/>
            </p:spPr>
            <p:txBody>
              <a:bodyPr wrap="square" rtlCol="0">
                <a:spAutoFit/>
              </a:bodyPr>
              <a:lstStyle/>
              <a:p>
                <a:pPr algn="dist">
                  <a:defRPr/>
                </a:pPr>
                <a:r>
                  <a:rPr lang="en-US" altLang="zh-CN" sz="1800" dirty="0">
                    <a:ln w="12700">
                      <a:noFill/>
                    </a:ln>
                    <a:solidFill>
                      <a:srgbClr val="C00000"/>
                    </a:solidFill>
                    <a:latin typeface="Impact" panose="020B0806030902050204" pitchFamily="34" charset="0"/>
                    <a:ea typeface="LiHei Pro" panose="020B0500000000000000" pitchFamily="34" charset="-122"/>
                  </a:rPr>
                  <a:t>PRAT</a:t>
                </a:r>
                <a:endParaRPr lang="zh-CN" altLang="en-US" sz="1800" dirty="0">
                  <a:ln w="12700">
                    <a:noFill/>
                  </a:ln>
                  <a:solidFill>
                    <a:srgbClr val="C00000"/>
                  </a:solidFill>
                  <a:latin typeface="Impact" panose="020B0806030902050204" pitchFamily="34" charset="0"/>
                  <a:ea typeface="LiHei Pro" panose="020B0500000000000000" pitchFamily="34" charset="-122"/>
                </a:endParaRPr>
              </a:p>
            </p:txBody>
          </p:sp>
        </p:grpSp>
      </p:grpSp>
      <p:grpSp>
        <p:nvGrpSpPr>
          <p:cNvPr id="37" name="组合 36"/>
          <p:cNvGrpSpPr/>
          <p:nvPr/>
        </p:nvGrpSpPr>
        <p:grpSpPr>
          <a:xfrm>
            <a:off x="1426289" y="3089136"/>
            <a:ext cx="1786901" cy="652870"/>
            <a:chOff x="2652976" y="4792830"/>
            <a:chExt cx="2335184" cy="870225"/>
          </a:xfrm>
        </p:grpSpPr>
        <p:sp>
          <p:nvSpPr>
            <p:cNvPr id="38" name="文本框 30"/>
            <p:cNvSpPr txBox="1"/>
            <p:nvPr/>
          </p:nvSpPr>
          <p:spPr bwMode="auto">
            <a:xfrm>
              <a:off x="2652976" y="5096921"/>
              <a:ext cx="2335184" cy="566134"/>
            </a:xfrm>
            <a:prstGeom prst="rect">
              <a:avLst/>
            </a:prstGeom>
            <a:noFill/>
          </p:spPr>
          <p:txBody>
            <a:bodyPr wrap="square">
              <a:spAutoFit/>
            </a:bodyPr>
            <a:lstStyle/>
            <a:p>
              <a:pPr lvl="0" algn="ctr">
                <a:lnSpc>
                  <a:spcPct val="120000"/>
                </a:lnSpc>
                <a:defRPr/>
              </a:pPr>
              <a:r>
                <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rPr>
                <a:t>在此添加内容在此添加内容在此添加内容</a:t>
              </a:r>
              <a:endParaRPr lang="zh-CN" altLang="en-US" sz="900" dirty="0">
                <a:solidFill>
                  <a:srgbClr val="FFFFFF">
                    <a:lumMod val="50000"/>
                  </a:srgbClr>
                </a:solidFill>
                <a:latin typeface="方正正纤黑简体" panose="02000000000000000000" pitchFamily="2" charset="-122"/>
                <a:ea typeface="方正正纤黑简体" panose="02000000000000000000" pitchFamily="2" charset="-122"/>
              </a:endParaRPr>
            </a:p>
          </p:txBody>
        </p:sp>
        <p:sp>
          <p:nvSpPr>
            <p:cNvPr id="39" name="文本框 31"/>
            <p:cNvSpPr txBox="1"/>
            <p:nvPr/>
          </p:nvSpPr>
          <p:spPr bwMode="auto">
            <a:xfrm>
              <a:off x="2867361" y="4792830"/>
              <a:ext cx="1922795" cy="430754"/>
            </a:xfrm>
            <a:prstGeom prst="rect">
              <a:avLst/>
            </a:prstGeom>
            <a:noFill/>
          </p:spPr>
          <p:txBody>
            <a:bodyPr>
              <a:spAutoFit/>
            </a:bodyPr>
            <a:lstStyle/>
            <a:p>
              <a:pPr algn="ctr">
                <a:defRPr/>
              </a:pPr>
              <a:r>
                <a:rPr lang="zh-CN" altLang="en-US" sz="1500" dirty="0">
                  <a:solidFill>
                    <a:srgbClr val="FFFFFF">
                      <a:lumMod val="50000"/>
                    </a:srgbClr>
                  </a:solidFill>
                  <a:latin typeface="方正正黑简体" panose="02000000000000000000" pitchFamily="2" charset="-122"/>
                  <a:ea typeface="方正正黑简体" panose="02000000000000000000" pitchFamily="2" charset="-122"/>
                </a:rPr>
                <a:t>在此添加标题</a:t>
              </a:r>
              <a:endParaRPr lang="zh-CN" altLang="en-US" sz="1500" dirty="0">
                <a:solidFill>
                  <a:srgbClr val="FFFFFF">
                    <a:lumMod val="50000"/>
                  </a:srgbClr>
                </a:solidFill>
                <a:latin typeface="方正正黑简体" panose="02000000000000000000" pitchFamily="2" charset="-122"/>
                <a:ea typeface="方正正黑简体" panose="02000000000000000000" pitchFamily="2" charset="-122"/>
              </a:endParaRPr>
            </a:p>
          </p:txBody>
        </p:sp>
      </p:grpSp>
      <p:grpSp>
        <p:nvGrpSpPr>
          <p:cNvPr id="40" name="组合 39"/>
          <p:cNvGrpSpPr/>
          <p:nvPr/>
        </p:nvGrpSpPr>
        <p:grpSpPr>
          <a:xfrm>
            <a:off x="3679343" y="3089136"/>
            <a:ext cx="1786901" cy="652870"/>
            <a:chOff x="2652976" y="4792830"/>
            <a:chExt cx="2335184" cy="870225"/>
          </a:xfrm>
        </p:grpSpPr>
        <p:sp>
          <p:nvSpPr>
            <p:cNvPr id="41" name="文本框 33"/>
            <p:cNvSpPr txBox="1"/>
            <p:nvPr/>
          </p:nvSpPr>
          <p:spPr bwMode="auto">
            <a:xfrm>
              <a:off x="2652976" y="5096921"/>
              <a:ext cx="2335184" cy="566134"/>
            </a:xfrm>
            <a:prstGeom prst="rect">
              <a:avLst/>
            </a:prstGeom>
            <a:noFill/>
          </p:spPr>
          <p:txBody>
            <a:bodyPr wrap="square">
              <a:spAutoFit/>
            </a:bodyPr>
            <a:lstStyle/>
            <a:p>
              <a:pPr lvl="0" algn="ctr">
                <a:lnSpc>
                  <a:spcPct val="120000"/>
                </a:lnSpc>
                <a:defRPr/>
              </a:pPr>
              <a:r>
                <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rPr>
                <a:t>在此添加内容在此添加内容在此添加内容</a:t>
              </a:r>
              <a:endParaRPr lang="zh-CN" altLang="en-US" sz="900" dirty="0">
                <a:solidFill>
                  <a:srgbClr val="FFFFFF">
                    <a:lumMod val="50000"/>
                  </a:srgbClr>
                </a:solidFill>
                <a:latin typeface="方正正纤黑简体" panose="02000000000000000000" pitchFamily="2" charset="-122"/>
                <a:ea typeface="方正正纤黑简体" panose="02000000000000000000" pitchFamily="2" charset="-122"/>
              </a:endParaRPr>
            </a:p>
          </p:txBody>
        </p:sp>
        <p:sp>
          <p:nvSpPr>
            <p:cNvPr id="42" name="文本框 34"/>
            <p:cNvSpPr txBox="1"/>
            <p:nvPr/>
          </p:nvSpPr>
          <p:spPr bwMode="auto">
            <a:xfrm>
              <a:off x="2867361" y="4792830"/>
              <a:ext cx="1922795" cy="430754"/>
            </a:xfrm>
            <a:prstGeom prst="rect">
              <a:avLst/>
            </a:prstGeom>
            <a:noFill/>
          </p:spPr>
          <p:txBody>
            <a:bodyPr>
              <a:spAutoFit/>
            </a:bodyPr>
            <a:lstStyle/>
            <a:p>
              <a:pPr algn="ctr">
                <a:defRPr/>
              </a:pPr>
              <a:r>
                <a:rPr lang="zh-CN" altLang="en-US" sz="1500" dirty="0">
                  <a:solidFill>
                    <a:srgbClr val="FFFFFF">
                      <a:lumMod val="50000"/>
                    </a:srgbClr>
                  </a:solidFill>
                  <a:latin typeface="方正正黑简体" panose="02000000000000000000" pitchFamily="2" charset="-122"/>
                  <a:ea typeface="方正正黑简体" panose="02000000000000000000" pitchFamily="2" charset="-122"/>
                </a:rPr>
                <a:t>在此添加标题</a:t>
              </a:r>
              <a:endParaRPr lang="zh-CN" altLang="en-US" sz="1500" dirty="0">
                <a:solidFill>
                  <a:srgbClr val="FFFFFF">
                    <a:lumMod val="50000"/>
                  </a:srgbClr>
                </a:solidFill>
                <a:latin typeface="方正正黑简体" panose="02000000000000000000" pitchFamily="2" charset="-122"/>
                <a:ea typeface="方正正黑简体" panose="02000000000000000000" pitchFamily="2" charset="-122"/>
              </a:endParaRPr>
            </a:p>
          </p:txBody>
        </p:sp>
      </p:grpSp>
      <p:grpSp>
        <p:nvGrpSpPr>
          <p:cNvPr id="43" name="组合 42"/>
          <p:cNvGrpSpPr/>
          <p:nvPr/>
        </p:nvGrpSpPr>
        <p:grpSpPr>
          <a:xfrm>
            <a:off x="5932396" y="3089136"/>
            <a:ext cx="1786901" cy="652870"/>
            <a:chOff x="2652976" y="4792830"/>
            <a:chExt cx="2335184" cy="870225"/>
          </a:xfrm>
        </p:grpSpPr>
        <p:sp>
          <p:nvSpPr>
            <p:cNvPr id="44" name="文本框 36"/>
            <p:cNvSpPr txBox="1"/>
            <p:nvPr/>
          </p:nvSpPr>
          <p:spPr bwMode="auto">
            <a:xfrm>
              <a:off x="2652976" y="5096921"/>
              <a:ext cx="2335184" cy="566134"/>
            </a:xfrm>
            <a:prstGeom prst="rect">
              <a:avLst/>
            </a:prstGeom>
            <a:noFill/>
          </p:spPr>
          <p:txBody>
            <a:bodyPr wrap="square">
              <a:spAutoFit/>
            </a:bodyPr>
            <a:lstStyle/>
            <a:p>
              <a:pPr lvl="0" algn="ctr">
                <a:lnSpc>
                  <a:spcPct val="120000"/>
                </a:lnSpc>
                <a:defRPr/>
              </a:pPr>
              <a:r>
                <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rPr>
                <a:t>在此添加内容在此添加内容在此添加内容</a:t>
              </a:r>
              <a:endParaRPr lang="zh-CN" altLang="en-US" sz="900" dirty="0">
                <a:solidFill>
                  <a:srgbClr val="FFFFFF">
                    <a:lumMod val="50000"/>
                  </a:srgbClr>
                </a:solidFill>
                <a:latin typeface="方正正纤黑简体" panose="02000000000000000000" pitchFamily="2" charset="-122"/>
                <a:ea typeface="方正正纤黑简体" panose="02000000000000000000" pitchFamily="2" charset="-122"/>
              </a:endParaRPr>
            </a:p>
          </p:txBody>
        </p:sp>
        <p:sp>
          <p:nvSpPr>
            <p:cNvPr id="45" name="文本框 37"/>
            <p:cNvSpPr txBox="1"/>
            <p:nvPr/>
          </p:nvSpPr>
          <p:spPr bwMode="auto">
            <a:xfrm>
              <a:off x="2867361" y="4792830"/>
              <a:ext cx="1922795" cy="430754"/>
            </a:xfrm>
            <a:prstGeom prst="rect">
              <a:avLst/>
            </a:prstGeom>
            <a:noFill/>
          </p:spPr>
          <p:txBody>
            <a:bodyPr>
              <a:spAutoFit/>
            </a:bodyPr>
            <a:lstStyle/>
            <a:p>
              <a:pPr algn="ctr">
                <a:defRPr/>
              </a:pPr>
              <a:r>
                <a:rPr lang="zh-CN" altLang="en-US" sz="1500" dirty="0">
                  <a:solidFill>
                    <a:srgbClr val="FFFFFF">
                      <a:lumMod val="50000"/>
                    </a:srgbClr>
                  </a:solidFill>
                  <a:latin typeface="方正正黑简体" panose="02000000000000000000" pitchFamily="2" charset="-122"/>
                  <a:ea typeface="方正正黑简体" panose="02000000000000000000" pitchFamily="2" charset="-122"/>
                </a:rPr>
                <a:t>在此添加标题</a:t>
              </a:r>
              <a:endParaRPr lang="zh-CN" altLang="en-US" sz="1500" dirty="0">
                <a:solidFill>
                  <a:srgbClr val="FFFFFF">
                    <a:lumMod val="50000"/>
                  </a:srgbClr>
                </a:solidFill>
                <a:latin typeface="方正正黑简体" panose="02000000000000000000" pitchFamily="2" charset="-122"/>
                <a:ea typeface="方正正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210413" y="2071717"/>
            <a:ext cx="3124594" cy="1077228"/>
          </a:xfrm>
          <a:prstGeom prst="rect">
            <a:avLst/>
          </a:prstGeom>
          <a:noFill/>
        </p:spPr>
        <p:txBody>
          <a:bodyPr wrap="none" lIns="91450" tIns="45725" rIns="91450" bIns="45725" rtlCol="0">
            <a:spAutoFit/>
          </a:bodyPr>
          <a:lstStyle/>
          <a:p>
            <a:pPr marL="0" lvl="1"/>
            <a:r>
              <a:rPr lang="zh-CN" altLang="en-US" b="1" dirty="0">
                <a:solidFill>
                  <a:schemeClr val="bg1">
                    <a:lumMod val="50000"/>
                  </a:schemeClr>
                </a:solidFill>
                <a:latin typeface="微软雅黑" panose="020B0503020204020204" charset="-122"/>
                <a:ea typeface="微软雅黑" panose="020B0503020204020204" charset="-122"/>
              </a:rPr>
              <a:t> </a:t>
            </a:r>
            <a:r>
              <a:rPr lang="zh-CN" altLang="en-US" sz="2800" b="1" dirty="0">
                <a:solidFill>
                  <a:schemeClr val="bg1">
                    <a:lumMod val="50000"/>
                  </a:schemeClr>
                </a:solidFill>
                <a:latin typeface="微软雅黑" panose="020B0503020204020204" charset="-122"/>
                <a:ea typeface="微软雅黑" panose="020B0503020204020204" charset="-122"/>
              </a:rPr>
              <a:t>第三部分</a:t>
            </a:r>
            <a:endParaRPr lang="en-US" altLang="zh-CN" sz="2800" b="1" dirty="0">
              <a:solidFill>
                <a:schemeClr val="bg1">
                  <a:lumMod val="50000"/>
                </a:schemeClr>
              </a:solidFill>
              <a:latin typeface="微软雅黑" panose="020B0503020204020204" charset="-122"/>
              <a:ea typeface="微软雅黑" panose="020B0503020204020204" charset="-122"/>
            </a:endParaRPr>
          </a:p>
          <a:p>
            <a:pPr marL="0" lvl="1" algn="ctr"/>
            <a:r>
              <a:rPr lang="zh-CN" altLang="en-US" sz="3600" b="1" dirty="0">
                <a:solidFill>
                  <a:schemeClr val="bg1">
                    <a:lumMod val="50000"/>
                  </a:schemeClr>
                </a:solidFill>
                <a:latin typeface="微软雅黑" panose="020B0503020204020204" charset="-122"/>
                <a:ea typeface="微软雅黑" panose="020B0503020204020204" charset="-122"/>
              </a:rPr>
              <a:t>工作存在不足</a:t>
            </a:r>
            <a:endParaRPr lang="en-US" altLang="zh-CN" sz="3600" b="1" dirty="0">
              <a:solidFill>
                <a:schemeClr val="bg1">
                  <a:lumMod val="50000"/>
                </a:schemeClr>
              </a:solidFill>
              <a:latin typeface="微软雅黑" panose="020B0503020204020204" charset="-122"/>
              <a:ea typeface="微软雅黑" panose="020B0503020204020204" charset="-122"/>
            </a:endParaRPr>
          </a:p>
        </p:txBody>
      </p:sp>
      <p:cxnSp>
        <p:nvCxnSpPr>
          <p:cNvPr id="25" name="直接连接符 24"/>
          <p:cNvCxnSpPr/>
          <p:nvPr/>
        </p:nvCxnSpPr>
        <p:spPr>
          <a:xfrm flipV="1">
            <a:off x="3994376" y="1636531"/>
            <a:ext cx="0" cy="192546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76319" y="3191350"/>
            <a:ext cx="902885" cy="246221"/>
          </a:xfrm>
          <a:prstGeom prst="rect">
            <a:avLst/>
          </a:prstGeom>
          <a:noFill/>
        </p:spPr>
        <p:txBody>
          <a:bodyPr wrap="square" lIns="0" tIns="0" rIns="0" bIns="0"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PART 03</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nvGrpSpPr>
          <p:cNvPr id="27" name="组合 26"/>
          <p:cNvGrpSpPr/>
          <p:nvPr/>
        </p:nvGrpSpPr>
        <p:grpSpPr>
          <a:xfrm>
            <a:off x="2482144" y="1822461"/>
            <a:ext cx="1197227" cy="1197822"/>
            <a:chOff x="1068965" y="491752"/>
            <a:chExt cx="1197175" cy="1197175"/>
          </a:xfrm>
        </p:grpSpPr>
        <p:grpSp>
          <p:nvGrpSpPr>
            <p:cNvPr id="28" name="组合 27"/>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5000">
                                          <p:cBhvr additive="base">
                                            <p:cTn id="7" dur="1500" fill="hold"/>
                                            <p:tgtEl>
                                              <p:spTgt spid="2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ppt_x</p:attrName>
                                            </p:attrNameLst>
                                          </p:cBhvr>
                                          <p:tavLst>
                                            <p:tav tm="0">
                                              <p:val>
                                                <p:strVal val="#ppt_x-#ppt_w*1.125000"/>
                                              </p:val>
                                            </p:tav>
                                            <p:tav tm="100000">
                                              <p:val>
                                                <p:strVal val="#ppt_x"/>
                                              </p:val>
                                            </p:tav>
                                          </p:tavLst>
                                        </p:anim>
                                        <p:animEffect transition="in" filter="wipe(right)">
                                          <p:cBhvr>
                                            <p:cTn id="17" dur="500"/>
                                            <p:tgtEl>
                                              <p:spTgt spid="2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anim calcmode="lin" valueType="num">
                                          <p:cBhvr>
                                            <p:cTn id="22" dur="500" fill="hold"/>
                                            <p:tgtEl>
                                              <p:spTgt spid="26"/>
                                            </p:tgtEl>
                                            <p:attrNameLst>
                                              <p:attrName>ppt_x</p:attrName>
                                            </p:attrNameLst>
                                          </p:cBhvr>
                                          <p:tavLst>
                                            <p:tav tm="0">
                                              <p:val>
                                                <p:strVal val="#ppt_x"/>
                                              </p:val>
                                            </p:tav>
                                            <p:tav tm="100000">
                                              <p:val>
                                                <p:strVal val="#ppt_x"/>
                                              </p:val>
                                            </p:tav>
                                          </p:tavLst>
                                        </p:anim>
                                        <p:anim calcmode="lin" valueType="num">
                                          <p:cBhvr>
                                            <p:cTn id="2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 fill="hold"/>
                                            <p:tgtEl>
                                              <p:spTgt spid="27"/>
                                            </p:tgtEl>
                                            <p:attrNameLst>
                                              <p:attrName>ppt_x</p:attrName>
                                            </p:attrNameLst>
                                          </p:cBhvr>
                                          <p:tavLst>
                                            <p:tav tm="0">
                                              <p:val>
                                                <p:strVal val="0-#ppt_w/2"/>
                                              </p:val>
                                            </p:tav>
                                            <p:tav tm="100000">
                                              <p:val>
                                                <p:strVal val="#ppt_x"/>
                                              </p:val>
                                            </p:tav>
                                          </p:tavLst>
                                        </p:anim>
                                        <p:anim calcmode="lin" valueType="num">
                                          <p:cBhvr additive="base">
                                            <p:cTn id="8" dur="1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ppt_x</p:attrName>
                                            </p:attrNameLst>
                                          </p:cBhvr>
                                          <p:tavLst>
                                            <p:tav tm="0">
                                              <p:val>
                                                <p:strVal val="#ppt_x-#ppt_w*1.125000"/>
                                              </p:val>
                                            </p:tav>
                                            <p:tav tm="100000">
                                              <p:val>
                                                <p:strVal val="#ppt_x"/>
                                              </p:val>
                                            </p:tav>
                                          </p:tavLst>
                                        </p:anim>
                                        <p:animEffect transition="in" filter="wipe(right)">
                                          <p:cBhvr>
                                            <p:cTn id="17" dur="500"/>
                                            <p:tgtEl>
                                              <p:spTgt spid="2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anim calcmode="lin" valueType="num">
                                          <p:cBhvr>
                                            <p:cTn id="22" dur="500" fill="hold"/>
                                            <p:tgtEl>
                                              <p:spTgt spid="26"/>
                                            </p:tgtEl>
                                            <p:attrNameLst>
                                              <p:attrName>ppt_x</p:attrName>
                                            </p:attrNameLst>
                                          </p:cBhvr>
                                          <p:tavLst>
                                            <p:tav tm="0">
                                              <p:val>
                                                <p:strVal val="#ppt_x"/>
                                              </p:val>
                                            </p:tav>
                                            <p:tav tm="100000">
                                              <p:val>
                                                <p:strVal val="#ppt_x"/>
                                              </p:val>
                                            </p:tav>
                                          </p:tavLst>
                                        </p:anim>
                                        <p:anim calcmode="lin" valueType="num">
                                          <p:cBhvr>
                                            <p:cTn id="2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5011020" y="1523636"/>
            <a:ext cx="1826736" cy="1822219"/>
            <a:chOff x="5011020" y="1523636"/>
            <a:chExt cx="1826736" cy="1822219"/>
          </a:xfrm>
        </p:grpSpPr>
        <p:sp>
          <p:nvSpPr>
            <p:cNvPr id="95" name="任意多边形 94"/>
            <p:cNvSpPr>
              <a:spLocks noChangeArrowheads="1"/>
            </p:cNvSpPr>
            <p:nvPr/>
          </p:nvSpPr>
          <p:spPr bwMode="auto">
            <a:xfrm>
              <a:off x="5011020" y="1523636"/>
              <a:ext cx="1826736" cy="1822219"/>
            </a:xfrm>
            <a:custGeom>
              <a:avLst/>
              <a:gdLst>
                <a:gd name="T0" fmla="*/ 0 w 1526318"/>
                <a:gd name="T1" fmla="*/ 1552705 h 1522842"/>
                <a:gd name="T2" fmla="*/ 1098350 w 1526318"/>
                <a:gd name="T3" fmla="*/ 438083 h 1522842"/>
                <a:gd name="T4" fmla="*/ 776610 w 1526318"/>
                <a:gd name="T5" fmla="*/ 438085 h 1522842"/>
                <a:gd name="T6" fmla="*/ 771062 w 1526318"/>
                <a:gd name="T7" fmla="*/ 0 h 1522842"/>
                <a:gd name="T8" fmla="*/ 2213337 w 1526318"/>
                <a:gd name="T9" fmla="*/ 0 h 1522842"/>
                <a:gd name="T10" fmla="*/ 2435225 w 1526318"/>
                <a:gd name="T11" fmla="*/ 221815 h 1522842"/>
                <a:gd name="T12" fmla="*/ 2435225 w 1526318"/>
                <a:gd name="T13" fmla="*/ 1580432 h 1522842"/>
                <a:gd name="T14" fmla="*/ 1996997 w 1526318"/>
                <a:gd name="T15" fmla="*/ 1580432 h 1522842"/>
                <a:gd name="T16" fmla="*/ 2002544 w 1526318"/>
                <a:gd name="T17" fmla="*/ 1297618 h 1522842"/>
                <a:gd name="T18" fmla="*/ 887555 w 1526318"/>
                <a:gd name="T19" fmla="*/ 2428875 h 1522842"/>
                <a:gd name="T20" fmla="*/ 0 w 1526318"/>
                <a:gd name="T21" fmla="*/ 1552705 h 15228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6318"/>
                <a:gd name="T34" fmla="*/ 0 h 1522842"/>
                <a:gd name="T35" fmla="*/ 1526318 w 1526318"/>
                <a:gd name="T36" fmla="*/ 1522842 h 15228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6318" h="1522842">
                  <a:moveTo>
                    <a:pt x="0" y="973506"/>
                  </a:moveTo>
                  <a:lnTo>
                    <a:pt x="688409" y="274667"/>
                  </a:lnTo>
                  <a:lnTo>
                    <a:pt x="486753" y="274668"/>
                  </a:lnTo>
                  <a:cubicBezTo>
                    <a:pt x="322184" y="273509"/>
                    <a:pt x="321025" y="1159"/>
                    <a:pt x="483276" y="0"/>
                  </a:cubicBezTo>
                  <a:lnTo>
                    <a:pt x="1387246" y="0"/>
                  </a:lnTo>
                  <a:cubicBezTo>
                    <a:pt x="1461417" y="1158"/>
                    <a:pt x="1525160" y="61424"/>
                    <a:pt x="1526318" y="139072"/>
                  </a:cubicBezTo>
                  <a:lnTo>
                    <a:pt x="1526318" y="990890"/>
                  </a:lnTo>
                  <a:cubicBezTo>
                    <a:pt x="1525159" y="1234266"/>
                    <a:pt x="1252810" y="1216882"/>
                    <a:pt x="1251651" y="990890"/>
                  </a:cubicBezTo>
                  <a:lnTo>
                    <a:pt x="1255128" y="813573"/>
                  </a:lnTo>
                  <a:lnTo>
                    <a:pt x="556290" y="1522842"/>
                  </a:lnTo>
                  <a:lnTo>
                    <a:pt x="0" y="973506"/>
                  </a:lnTo>
                  <a:close/>
                </a:path>
              </a:pathLst>
            </a:custGeom>
            <a:solidFill>
              <a:srgbClr val="C00000"/>
            </a:solidFill>
            <a:ln>
              <a:noFill/>
            </a:ln>
          </p:spPr>
          <p:txBody>
            <a:bodyPr lIns="68589" tIns="34295" rIns="68589" bIns="34295" anchor="ctr"/>
            <a:lstStyle/>
            <a:p>
              <a:endParaRPr lang="zh-CN" altLang="en-US"/>
            </a:p>
          </p:txBody>
        </p:sp>
        <p:sp>
          <p:nvSpPr>
            <p:cNvPr id="96" name="矩形 36"/>
            <p:cNvSpPr>
              <a:spLocks noChangeArrowheads="1"/>
            </p:cNvSpPr>
            <p:nvPr/>
          </p:nvSpPr>
          <p:spPr bwMode="auto">
            <a:xfrm rot="18900000">
              <a:off x="5319446" y="2241805"/>
              <a:ext cx="1246800" cy="34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方正姚体" pitchFamily="2" charset="-122"/>
                  <a:ea typeface="方正姚体" pitchFamily="2" charset="-122"/>
                  <a:sym typeface="方正姚体" pitchFamily="2" charset="-122"/>
                </a:rPr>
                <a:t>TITLE HERE</a:t>
              </a:r>
              <a:endParaRPr lang="zh-CN" altLang="en-US" b="1">
                <a:solidFill>
                  <a:srgbClr val="FFFFFF"/>
                </a:solidFill>
                <a:latin typeface="方正姚体" pitchFamily="2" charset="-122"/>
                <a:ea typeface="方正姚体" pitchFamily="2" charset="-122"/>
                <a:sym typeface="方正姚体" pitchFamily="2" charset="-122"/>
              </a:endParaRPr>
            </a:p>
          </p:txBody>
        </p:sp>
      </p:grpSp>
      <p:grpSp>
        <p:nvGrpSpPr>
          <p:cNvPr id="97" name="组合 37"/>
          <p:cNvGrpSpPr/>
          <p:nvPr/>
        </p:nvGrpSpPr>
        <p:grpSpPr bwMode="auto">
          <a:xfrm flipH="1">
            <a:off x="7124747" y="1622488"/>
            <a:ext cx="1105092" cy="795583"/>
            <a:chOff x="0" y="0"/>
            <a:chExt cx="549275" cy="395288"/>
          </a:xfrm>
        </p:grpSpPr>
        <p:sp>
          <p:nvSpPr>
            <p:cNvPr id="98" name="Freeform 223"/>
            <p:cNvSpPr>
              <a:spLocks noChangeArrowheads="1"/>
            </p:cNvSpPr>
            <p:nvPr/>
          </p:nvSpPr>
          <p:spPr bwMode="auto">
            <a:xfrm>
              <a:off x="0" y="187325"/>
              <a:ext cx="223838" cy="198438"/>
            </a:xfrm>
            <a:custGeom>
              <a:avLst/>
              <a:gdLst>
                <a:gd name="T0" fmla="*/ 12099 w 74"/>
                <a:gd name="T1" fmla="*/ 82428 h 65"/>
                <a:gd name="T2" fmla="*/ 75621 w 74"/>
                <a:gd name="T3" fmla="*/ 18317 h 65"/>
                <a:gd name="T4" fmla="*/ 102844 w 74"/>
                <a:gd name="T5" fmla="*/ 45793 h 65"/>
                <a:gd name="T6" fmla="*/ 69571 w 74"/>
                <a:gd name="T7" fmla="*/ 79375 h 65"/>
                <a:gd name="T8" fmla="*/ 196614 w 74"/>
                <a:gd name="T9" fmla="*/ 79375 h 65"/>
                <a:gd name="T10" fmla="*/ 193590 w 74"/>
                <a:gd name="T11" fmla="*/ 119063 h 65"/>
                <a:gd name="T12" fmla="*/ 69571 w 74"/>
                <a:gd name="T13" fmla="*/ 119063 h 65"/>
                <a:gd name="T14" fmla="*/ 102844 w 74"/>
                <a:gd name="T15" fmla="*/ 152645 h 65"/>
                <a:gd name="T16" fmla="*/ 75621 w 74"/>
                <a:gd name="T17" fmla="*/ 180121 h 65"/>
                <a:gd name="T18" fmla="*/ 12099 w 74"/>
                <a:gd name="T19" fmla="*/ 116010 h 65"/>
                <a:gd name="T20" fmla="*/ 12099 w 74"/>
                <a:gd name="T21" fmla="*/ 82428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65"/>
                <a:gd name="T35" fmla="*/ 74 w 74"/>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solidFill>
              <a:srgbClr val="2027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9" name="Oval 224"/>
            <p:cNvSpPr>
              <a:spLocks noChangeArrowheads="1"/>
            </p:cNvSpPr>
            <p:nvPr/>
          </p:nvSpPr>
          <p:spPr bwMode="auto">
            <a:xfrm>
              <a:off x="176213" y="0"/>
              <a:ext cx="71438" cy="73025"/>
            </a:xfrm>
            <a:prstGeom prst="ellipse">
              <a:avLst/>
            </a:prstGeom>
            <a:solidFill>
              <a:srgbClr val="20273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00" name="Freeform 225"/>
            <p:cNvSpPr>
              <a:spLocks noChangeArrowheads="1"/>
            </p:cNvSpPr>
            <p:nvPr/>
          </p:nvSpPr>
          <p:spPr bwMode="auto">
            <a:xfrm>
              <a:off x="120650" y="44450"/>
              <a:ext cx="428625" cy="350838"/>
            </a:xfrm>
            <a:custGeom>
              <a:avLst/>
              <a:gdLst>
                <a:gd name="T0" fmla="*/ 410386 w 141"/>
                <a:gd name="T1" fmla="*/ 183046 h 115"/>
                <a:gd name="T2" fmla="*/ 404306 w 141"/>
                <a:gd name="T3" fmla="*/ 183046 h 115"/>
                <a:gd name="T4" fmla="*/ 319189 w 141"/>
                <a:gd name="T5" fmla="*/ 183046 h 115"/>
                <a:gd name="T6" fmla="*/ 194553 w 141"/>
                <a:gd name="T7" fmla="*/ 36609 h 115"/>
                <a:gd name="T8" fmla="*/ 227992 w 141"/>
                <a:gd name="T9" fmla="*/ 36609 h 115"/>
                <a:gd name="T10" fmla="*/ 282710 w 141"/>
                <a:gd name="T11" fmla="*/ 103726 h 115"/>
                <a:gd name="T12" fmla="*/ 297910 w 141"/>
                <a:gd name="T13" fmla="*/ 109828 h 115"/>
                <a:gd name="T14" fmla="*/ 316149 w 141"/>
                <a:gd name="T15" fmla="*/ 91523 h 115"/>
                <a:gd name="T16" fmla="*/ 310069 w 141"/>
                <a:gd name="T17" fmla="*/ 76269 h 115"/>
                <a:gd name="T18" fmla="*/ 249271 w 141"/>
                <a:gd name="T19" fmla="*/ 6102 h 115"/>
                <a:gd name="T20" fmla="*/ 234072 w 141"/>
                <a:gd name="T21" fmla="*/ 0 h 115"/>
                <a:gd name="T22" fmla="*/ 145915 w 141"/>
                <a:gd name="T23" fmla="*/ 0 h 115"/>
                <a:gd name="T24" fmla="*/ 85117 w 141"/>
                <a:gd name="T25" fmla="*/ 45761 h 115"/>
                <a:gd name="T26" fmla="*/ 85117 w 141"/>
                <a:gd name="T27" fmla="*/ 97624 h 115"/>
                <a:gd name="T28" fmla="*/ 18239 w 141"/>
                <a:gd name="T29" fmla="*/ 97624 h 115"/>
                <a:gd name="T30" fmla="*/ 6080 w 141"/>
                <a:gd name="T31" fmla="*/ 103726 h 115"/>
                <a:gd name="T32" fmla="*/ 6080 w 141"/>
                <a:gd name="T33" fmla="*/ 131183 h 115"/>
                <a:gd name="T34" fmla="*/ 18239 w 141"/>
                <a:gd name="T35" fmla="*/ 137284 h 115"/>
                <a:gd name="T36" fmla="*/ 97277 w 141"/>
                <a:gd name="T37" fmla="*/ 137284 h 115"/>
                <a:gd name="T38" fmla="*/ 121596 w 141"/>
                <a:gd name="T39" fmla="*/ 115929 h 115"/>
                <a:gd name="T40" fmla="*/ 121596 w 141"/>
                <a:gd name="T41" fmla="*/ 82371 h 115"/>
                <a:gd name="T42" fmla="*/ 167194 w 141"/>
                <a:gd name="T43" fmla="*/ 137284 h 115"/>
                <a:gd name="T44" fmla="*/ 124636 w 141"/>
                <a:gd name="T45" fmla="*/ 179995 h 115"/>
                <a:gd name="T46" fmla="*/ 121596 w 141"/>
                <a:gd name="T47" fmla="*/ 210503 h 115"/>
                <a:gd name="T48" fmla="*/ 148955 w 141"/>
                <a:gd name="T49" fmla="*/ 332533 h 115"/>
                <a:gd name="T50" fmla="*/ 173274 w 141"/>
                <a:gd name="T51" fmla="*/ 350838 h 115"/>
                <a:gd name="T52" fmla="*/ 194553 w 141"/>
                <a:gd name="T53" fmla="*/ 329483 h 115"/>
                <a:gd name="T54" fmla="*/ 194553 w 141"/>
                <a:gd name="T55" fmla="*/ 323381 h 115"/>
                <a:gd name="T56" fmla="*/ 173274 w 141"/>
                <a:gd name="T57" fmla="*/ 219655 h 115"/>
                <a:gd name="T58" fmla="*/ 227992 w 141"/>
                <a:gd name="T59" fmla="*/ 164741 h 115"/>
                <a:gd name="T60" fmla="*/ 276630 w 141"/>
                <a:gd name="T61" fmla="*/ 219655 h 115"/>
                <a:gd name="T62" fmla="*/ 307029 w 141"/>
                <a:gd name="T63" fmla="*/ 228807 h 115"/>
                <a:gd name="T64" fmla="*/ 404306 w 141"/>
                <a:gd name="T65" fmla="*/ 228807 h 115"/>
                <a:gd name="T66" fmla="*/ 428625 w 141"/>
                <a:gd name="T67" fmla="*/ 210503 h 115"/>
                <a:gd name="T68" fmla="*/ 410386 w 141"/>
                <a:gd name="T69" fmla="*/ 183046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115"/>
                <a:gd name="T107" fmla="*/ 141 w 14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solidFill>
              <a:srgbClr val="2027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01" name="组合 100"/>
          <p:cNvGrpSpPr/>
          <p:nvPr/>
        </p:nvGrpSpPr>
        <p:grpSpPr>
          <a:xfrm>
            <a:off x="3441504" y="2239423"/>
            <a:ext cx="1336113" cy="1151690"/>
            <a:chOff x="3441504" y="2239423"/>
            <a:chExt cx="1336113" cy="1151690"/>
          </a:xfrm>
        </p:grpSpPr>
        <p:sp>
          <p:nvSpPr>
            <p:cNvPr id="102" name="任意多边形 101"/>
            <p:cNvSpPr>
              <a:spLocks noChangeArrowheads="1"/>
            </p:cNvSpPr>
            <p:nvPr/>
          </p:nvSpPr>
          <p:spPr bwMode="auto">
            <a:xfrm flipV="1">
              <a:off x="3441504" y="2239423"/>
              <a:ext cx="1336113" cy="1151690"/>
            </a:xfrm>
            <a:custGeom>
              <a:avLst/>
              <a:gdLst>
                <a:gd name="T0" fmla="*/ 904460 w 1116054"/>
                <a:gd name="T1" fmla="*/ 0 h 963129"/>
                <a:gd name="T2" fmla="*/ 0 w 1116054"/>
                <a:gd name="T3" fmla="*/ 897741 h 963129"/>
                <a:gd name="T4" fmla="*/ 499394 w 1116054"/>
                <a:gd name="T5" fmla="*/ 1374319 h 963129"/>
                <a:gd name="T6" fmla="*/ 1309525 w 1116054"/>
                <a:gd name="T7" fmla="*/ 1352153 h 963129"/>
                <a:gd name="T8" fmla="*/ 1781175 w 1116054"/>
                <a:gd name="T9" fmla="*/ 881117 h 963129"/>
                <a:gd name="T10" fmla="*/ 904460 w 1116054"/>
                <a:gd name="T11" fmla="*/ 0 h 963129"/>
                <a:gd name="T12" fmla="*/ 0 60000 65536"/>
                <a:gd name="T13" fmla="*/ 0 60000 65536"/>
                <a:gd name="T14" fmla="*/ 0 60000 65536"/>
                <a:gd name="T15" fmla="*/ 0 60000 65536"/>
                <a:gd name="T16" fmla="*/ 0 60000 65536"/>
                <a:gd name="T17" fmla="*/ 0 60000 65536"/>
                <a:gd name="T18" fmla="*/ 0 w 1116054"/>
                <a:gd name="T19" fmla="*/ 0 h 963129"/>
                <a:gd name="T20" fmla="*/ 1116054 w 1116054"/>
                <a:gd name="T21" fmla="*/ 963129 h 963129"/>
              </a:gdLst>
              <a:ahLst/>
              <a:cxnLst>
                <a:cxn ang="T12">
                  <a:pos x="T0" y="T1"/>
                </a:cxn>
                <a:cxn ang="T13">
                  <a:pos x="T2" y="T3"/>
                </a:cxn>
                <a:cxn ang="T14">
                  <a:pos x="T4" y="T5"/>
                </a:cxn>
                <a:cxn ang="T15">
                  <a:pos x="T6" y="T7"/>
                </a:cxn>
                <a:cxn ang="T16">
                  <a:pos x="T8" y="T9"/>
                </a:cxn>
                <a:cxn ang="T17">
                  <a:pos x="T10" y="T11"/>
                </a:cxn>
              </a:cxnLst>
              <a:rect l="T18" t="T19" r="T20" b="T21"/>
              <a:pathLst>
                <a:path w="1116054" h="963129">
                  <a:moveTo>
                    <a:pt x="566719" y="0"/>
                  </a:moveTo>
                  <a:lnTo>
                    <a:pt x="0" y="563242"/>
                  </a:lnTo>
                  <a:lnTo>
                    <a:pt x="312912" y="862247"/>
                  </a:lnTo>
                  <a:cubicBezTo>
                    <a:pt x="492547" y="1017544"/>
                    <a:pt x="686090" y="978141"/>
                    <a:pt x="820526" y="848340"/>
                  </a:cubicBezTo>
                  <a:lnTo>
                    <a:pt x="1116054" y="552812"/>
                  </a:lnTo>
                  <a:lnTo>
                    <a:pt x="566719" y="0"/>
                  </a:lnTo>
                  <a:close/>
                </a:path>
              </a:pathLst>
            </a:custGeom>
            <a:solidFill>
              <a:srgbClr val="A6AFB6"/>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grpSp>
          <p:nvGrpSpPr>
            <p:cNvPr id="103" name="组合 43"/>
            <p:cNvGrpSpPr/>
            <p:nvPr/>
          </p:nvGrpSpPr>
          <p:grpSpPr bwMode="auto">
            <a:xfrm>
              <a:off x="3954753" y="2489531"/>
              <a:ext cx="353677" cy="400174"/>
              <a:chOff x="0" y="0"/>
              <a:chExt cx="406393" cy="459645"/>
            </a:xfrm>
          </p:grpSpPr>
          <p:sp>
            <p:nvSpPr>
              <p:cNvPr id="104"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5"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6" name="Oval 150"/>
              <p:cNvSpPr>
                <a:spLocks noChangeArrowheads="1"/>
              </p:cNvSpPr>
              <p:nvPr/>
            </p:nvSpPr>
            <p:spPr bwMode="auto">
              <a:xfrm>
                <a:off x="97160" y="326983"/>
                <a:ext cx="37370" cy="37370"/>
              </a:xfrm>
              <a:prstGeom prst="ellipse">
                <a:avLst/>
              </a:pr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107" name="组合 106"/>
          <p:cNvGrpSpPr/>
          <p:nvPr/>
        </p:nvGrpSpPr>
        <p:grpSpPr>
          <a:xfrm>
            <a:off x="2685326" y="2784897"/>
            <a:ext cx="1334922" cy="1152881"/>
            <a:chOff x="2685326" y="2784897"/>
            <a:chExt cx="1334922" cy="1152881"/>
          </a:xfrm>
        </p:grpSpPr>
        <p:sp>
          <p:nvSpPr>
            <p:cNvPr id="108" name="任意多边形 107"/>
            <p:cNvSpPr>
              <a:spLocks noChangeArrowheads="1"/>
            </p:cNvSpPr>
            <p:nvPr/>
          </p:nvSpPr>
          <p:spPr bwMode="auto">
            <a:xfrm>
              <a:off x="2685326" y="2784897"/>
              <a:ext cx="1334922" cy="1152881"/>
            </a:xfrm>
            <a:custGeom>
              <a:avLst/>
              <a:gdLst>
                <a:gd name="T0" fmla="*/ 903653 w 1116054"/>
                <a:gd name="T1" fmla="*/ 0 h 963129"/>
                <a:gd name="T2" fmla="*/ 0 w 1116054"/>
                <a:gd name="T3" fmla="*/ 898669 h 963129"/>
                <a:gd name="T4" fmla="*/ 498949 w 1116054"/>
                <a:gd name="T5" fmla="*/ 1375740 h 963129"/>
                <a:gd name="T6" fmla="*/ 1308357 w 1116054"/>
                <a:gd name="T7" fmla="*/ 1353551 h 963129"/>
                <a:gd name="T8" fmla="*/ 1779587 w 1116054"/>
                <a:gd name="T9" fmla="*/ 882027 h 963129"/>
                <a:gd name="T10" fmla="*/ 903653 w 1116054"/>
                <a:gd name="T11" fmla="*/ 0 h 963129"/>
                <a:gd name="T12" fmla="*/ 0 60000 65536"/>
                <a:gd name="T13" fmla="*/ 0 60000 65536"/>
                <a:gd name="T14" fmla="*/ 0 60000 65536"/>
                <a:gd name="T15" fmla="*/ 0 60000 65536"/>
                <a:gd name="T16" fmla="*/ 0 60000 65536"/>
                <a:gd name="T17" fmla="*/ 0 60000 65536"/>
                <a:gd name="T18" fmla="*/ 0 w 1116054"/>
                <a:gd name="T19" fmla="*/ 0 h 963129"/>
                <a:gd name="T20" fmla="*/ 1116054 w 1116054"/>
                <a:gd name="T21" fmla="*/ 963129 h 963129"/>
              </a:gdLst>
              <a:ahLst/>
              <a:cxnLst>
                <a:cxn ang="T12">
                  <a:pos x="T0" y="T1"/>
                </a:cxn>
                <a:cxn ang="T13">
                  <a:pos x="T2" y="T3"/>
                </a:cxn>
                <a:cxn ang="T14">
                  <a:pos x="T4" y="T5"/>
                </a:cxn>
                <a:cxn ang="T15">
                  <a:pos x="T6" y="T7"/>
                </a:cxn>
                <a:cxn ang="T16">
                  <a:pos x="T8" y="T9"/>
                </a:cxn>
                <a:cxn ang="T17">
                  <a:pos x="T10" y="T11"/>
                </a:cxn>
              </a:cxnLst>
              <a:rect l="T18" t="T19" r="T20" b="T21"/>
              <a:pathLst>
                <a:path w="1116054" h="963129">
                  <a:moveTo>
                    <a:pt x="566719" y="0"/>
                  </a:moveTo>
                  <a:lnTo>
                    <a:pt x="0" y="563242"/>
                  </a:lnTo>
                  <a:lnTo>
                    <a:pt x="312912" y="862247"/>
                  </a:lnTo>
                  <a:cubicBezTo>
                    <a:pt x="492547" y="1017544"/>
                    <a:pt x="686090" y="978141"/>
                    <a:pt x="820526" y="848340"/>
                  </a:cubicBezTo>
                  <a:lnTo>
                    <a:pt x="1116054" y="552812"/>
                  </a:lnTo>
                  <a:lnTo>
                    <a:pt x="566719" y="0"/>
                  </a:lnTo>
                  <a:close/>
                </a:path>
              </a:pathLst>
            </a:custGeom>
            <a:solidFill>
              <a:srgbClr val="C00000"/>
            </a:solidFill>
            <a:ln>
              <a:noFill/>
            </a:ln>
          </p:spPr>
          <p:txBody>
            <a:bodyPr lIns="68589" tIns="34295" rIns="68589" bIns="34295" anchor="ctr"/>
            <a:lstStyle/>
            <a:p>
              <a:endParaRPr lang="zh-CN" altLang="en-US"/>
            </a:p>
          </p:txBody>
        </p:sp>
        <p:grpSp>
          <p:nvGrpSpPr>
            <p:cNvPr id="109" name="组合 47"/>
            <p:cNvGrpSpPr/>
            <p:nvPr/>
          </p:nvGrpSpPr>
          <p:grpSpPr bwMode="auto">
            <a:xfrm>
              <a:off x="3205720" y="3252958"/>
              <a:ext cx="331051" cy="370398"/>
              <a:chOff x="0" y="0"/>
              <a:chExt cx="402656" cy="450303"/>
            </a:xfrm>
          </p:grpSpPr>
          <p:sp>
            <p:nvSpPr>
              <p:cNvPr id="110"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1"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3"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4"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15" name="组合 114"/>
          <p:cNvGrpSpPr/>
          <p:nvPr/>
        </p:nvGrpSpPr>
        <p:grpSpPr>
          <a:xfrm>
            <a:off x="4220308" y="2784897"/>
            <a:ext cx="1334923" cy="1152881"/>
            <a:chOff x="4220308" y="2784897"/>
            <a:chExt cx="1334923" cy="1152881"/>
          </a:xfrm>
        </p:grpSpPr>
        <p:sp>
          <p:nvSpPr>
            <p:cNvPr id="116" name="任意多边形 115"/>
            <p:cNvSpPr>
              <a:spLocks noChangeArrowheads="1"/>
            </p:cNvSpPr>
            <p:nvPr/>
          </p:nvSpPr>
          <p:spPr bwMode="auto">
            <a:xfrm>
              <a:off x="4220308" y="2784897"/>
              <a:ext cx="1334923" cy="1152881"/>
            </a:xfrm>
            <a:custGeom>
              <a:avLst/>
              <a:gdLst>
                <a:gd name="T0" fmla="*/ 903654 w 1116054"/>
                <a:gd name="T1" fmla="*/ 0 h 963129"/>
                <a:gd name="T2" fmla="*/ 0 w 1116054"/>
                <a:gd name="T3" fmla="*/ 898669 h 963129"/>
                <a:gd name="T4" fmla="*/ 498949 w 1116054"/>
                <a:gd name="T5" fmla="*/ 1375740 h 963129"/>
                <a:gd name="T6" fmla="*/ 1308358 w 1116054"/>
                <a:gd name="T7" fmla="*/ 1353551 h 963129"/>
                <a:gd name="T8" fmla="*/ 1779588 w 1116054"/>
                <a:gd name="T9" fmla="*/ 882027 h 963129"/>
                <a:gd name="T10" fmla="*/ 903654 w 1116054"/>
                <a:gd name="T11" fmla="*/ 0 h 963129"/>
                <a:gd name="T12" fmla="*/ 0 60000 65536"/>
                <a:gd name="T13" fmla="*/ 0 60000 65536"/>
                <a:gd name="T14" fmla="*/ 0 60000 65536"/>
                <a:gd name="T15" fmla="*/ 0 60000 65536"/>
                <a:gd name="T16" fmla="*/ 0 60000 65536"/>
                <a:gd name="T17" fmla="*/ 0 60000 65536"/>
                <a:gd name="T18" fmla="*/ 0 w 1116054"/>
                <a:gd name="T19" fmla="*/ 0 h 963129"/>
                <a:gd name="T20" fmla="*/ 1116054 w 1116054"/>
                <a:gd name="T21" fmla="*/ 963129 h 963129"/>
              </a:gdLst>
              <a:ahLst/>
              <a:cxnLst>
                <a:cxn ang="T12">
                  <a:pos x="T0" y="T1"/>
                </a:cxn>
                <a:cxn ang="T13">
                  <a:pos x="T2" y="T3"/>
                </a:cxn>
                <a:cxn ang="T14">
                  <a:pos x="T4" y="T5"/>
                </a:cxn>
                <a:cxn ang="T15">
                  <a:pos x="T6" y="T7"/>
                </a:cxn>
                <a:cxn ang="T16">
                  <a:pos x="T8" y="T9"/>
                </a:cxn>
                <a:cxn ang="T17">
                  <a:pos x="T10" y="T11"/>
                </a:cxn>
              </a:cxnLst>
              <a:rect l="T18" t="T19" r="T20" b="T21"/>
              <a:pathLst>
                <a:path w="1116054" h="963129">
                  <a:moveTo>
                    <a:pt x="566719" y="0"/>
                  </a:moveTo>
                  <a:lnTo>
                    <a:pt x="0" y="563242"/>
                  </a:lnTo>
                  <a:lnTo>
                    <a:pt x="312912" y="862247"/>
                  </a:lnTo>
                  <a:cubicBezTo>
                    <a:pt x="492547" y="1017544"/>
                    <a:pt x="686090" y="978141"/>
                    <a:pt x="820526" y="848340"/>
                  </a:cubicBezTo>
                  <a:lnTo>
                    <a:pt x="1116054" y="552812"/>
                  </a:lnTo>
                  <a:lnTo>
                    <a:pt x="566719" y="0"/>
                  </a:lnTo>
                  <a:close/>
                </a:path>
              </a:pathLst>
            </a:custGeom>
            <a:solidFill>
              <a:srgbClr val="3F3E40"/>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grpSp>
          <p:nvGrpSpPr>
            <p:cNvPr id="117" name="组合 53"/>
            <p:cNvGrpSpPr/>
            <p:nvPr/>
          </p:nvGrpSpPr>
          <p:grpSpPr bwMode="auto">
            <a:xfrm>
              <a:off x="4751419" y="3277968"/>
              <a:ext cx="286991" cy="283456"/>
              <a:chOff x="0" y="0"/>
              <a:chExt cx="453105" cy="448433"/>
            </a:xfrm>
          </p:grpSpPr>
          <p:sp>
            <p:nvSpPr>
              <p:cNvPr id="118"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9"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20" name="组合 119"/>
          <p:cNvGrpSpPr/>
          <p:nvPr/>
        </p:nvGrpSpPr>
        <p:grpSpPr>
          <a:xfrm>
            <a:off x="2093482" y="2194165"/>
            <a:ext cx="1162252" cy="1156454"/>
            <a:chOff x="2093482" y="2194165"/>
            <a:chExt cx="1162252" cy="1156454"/>
          </a:xfrm>
        </p:grpSpPr>
        <p:sp>
          <p:nvSpPr>
            <p:cNvPr id="121" name="任意多边形 25"/>
            <p:cNvSpPr>
              <a:spLocks noChangeArrowheads="1"/>
            </p:cNvSpPr>
            <p:nvPr/>
          </p:nvSpPr>
          <p:spPr bwMode="auto">
            <a:xfrm>
              <a:off x="2093482" y="2194165"/>
              <a:ext cx="1162252" cy="1156454"/>
            </a:xfrm>
            <a:custGeom>
              <a:avLst/>
              <a:gdLst>
                <a:gd name="T0" fmla="*/ 656785 w 971638"/>
                <a:gd name="T1" fmla="*/ 1541463 h 965868"/>
                <a:gd name="T2" fmla="*/ 191073 w 971638"/>
                <a:gd name="T3" fmla="*/ 1075368 h 965868"/>
                <a:gd name="T4" fmla="*/ 1083689 w 971638"/>
                <a:gd name="T5" fmla="*/ 182020 h 965868"/>
                <a:gd name="T6" fmla="*/ 1549400 w 971638"/>
                <a:gd name="T7" fmla="*/ 648113 h 965868"/>
                <a:gd name="T8" fmla="*/ 656785 w 971638"/>
                <a:gd name="T9" fmla="*/ 1541463 h 965868"/>
                <a:gd name="T10" fmla="*/ 0 60000 65536"/>
                <a:gd name="T11" fmla="*/ 0 60000 65536"/>
                <a:gd name="T12" fmla="*/ 0 60000 65536"/>
                <a:gd name="T13" fmla="*/ 0 60000 65536"/>
                <a:gd name="T14" fmla="*/ 0 60000 65536"/>
                <a:gd name="T15" fmla="*/ 0 w 971638"/>
                <a:gd name="T16" fmla="*/ 0 h 965868"/>
                <a:gd name="T17" fmla="*/ 971638 w 971638"/>
                <a:gd name="T18" fmla="*/ 965868 h 965868"/>
              </a:gdLst>
              <a:ahLst/>
              <a:cxnLst>
                <a:cxn ang="T10">
                  <a:pos x="T0" y="T1"/>
                </a:cxn>
                <a:cxn ang="T11">
                  <a:pos x="T2" y="T3"/>
                </a:cxn>
                <a:cxn ang="T12">
                  <a:pos x="T4" y="T5"/>
                </a:cxn>
                <a:cxn ang="T13">
                  <a:pos x="T6" y="T7"/>
                </a:cxn>
                <a:cxn ang="T14">
                  <a:pos x="T8" y="T9"/>
                </a:cxn>
              </a:cxnLst>
              <a:rect l="T15" t="T16" r="T17" b="T18"/>
              <a:pathLst>
                <a:path w="971638" h="965868">
                  <a:moveTo>
                    <a:pt x="411874" y="965868"/>
                  </a:moveTo>
                  <a:lnTo>
                    <a:pt x="119823" y="673817"/>
                  </a:lnTo>
                  <a:cubicBezTo>
                    <a:pt x="-253355" y="247329"/>
                    <a:pt x="333067" y="-220881"/>
                    <a:pt x="679588" y="114052"/>
                  </a:cubicBezTo>
                  <a:lnTo>
                    <a:pt x="971638" y="406102"/>
                  </a:lnTo>
                  <a:lnTo>
                    <a:pt x="411874" y="965868"/>
                  </a:lnTo>
                  <a:close/>
                </a:path>
              </a:pathLst>
            </a:cu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grpSp>
          <p:nvGrpSpPr>
            <p:cNvPr id="122" name="组合 56"/>
            <p:cNvGrpSpPr/>
            <p:nvPr/>
          </p:nvGrpSpPr>
          <p:grpSpPr bwMode="auto">
            <a:xfrm>
              <a:off x="2420962" y="2505014"/>
              <a:ext cx="340578" cy="366826"/>
              <a:chOff x="0" y="0"/>
              <a:chExt cx="466184" cy="501686"/>
            </a:xfrm>
          </p:grpSpPr>
          <p:sp>
            <p:nvSpPr>
              <p:cNvPr id="123"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4" name="Rectangle 155"/>
              <p:cNvSpPr>
                <a:spLocks noChangeArrowheads="1"/>
              </p:cNvSpPr>
              <p:nvPr/>
            </p:nvSpPr>
            <p:spPr bwMode="auto">
              <a:xfrm>
                <a:off x="160689" y="419472"/>
                <a:ext cx="9342" cy="32698"/>
              </a:xfrm>
              <a:prstGeom prst="rect">
                <a:avLst/>
              </a:pr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25"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6"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7"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28" name="矩形 127"/>
          <p:cNvSpPr/>
          <p:nvPr/>
        </p:nvSpPr>
        <p:spPr>
          <a:xfrm>
            <a:off x="477266" y="987574"/>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29" name="矩形 128"/>
          <p:cNvSpPr>
            <a:spLocks noChangeArrowheads="1"/>
          </p:cNvSpPr>
          <p:nvPr/>
        </p:nvSpPr>
        <p:spPr bwMode="auto">
          <a:xfrm>
            <a:off x="467545" y="1298723"/>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130" name="矩形 129"/>
          <p:cNvSpPr/>
          <p:nvPr/>
        </p:nvSpPr>
        <p:spPr>
          <a:xfrm>
            <a:off x="3082169" y="987574"/>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31" name="矩形 130"/>
          <p:cNvSpPr>
            <a:spLocks noChangeArrowheads="1"/>
          </p:cNvSpPr>
          <p:nvPr/>
        </p:nvSpPr>
        <p:spPr bwMode="auto">
          <a:xfrm>
            <a:off x="3072448" y="1298723"/>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132" name="矩形 131"/>
          <p:cNvSpPr/>
          <p:nvPr/>
        </p:nvSpPr>
        <p:spPr>
          <a:xfrm>
            <a:off x="3298660" y="4010805"/>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33" name="矩形 132"/>
          <p:cNvSpPr>
            <a:spLocks noChangeArrowheads="1"/>
          </p:cNvSpPr>
          <p:nvPr/>
        </p:nvSpPr>
        <p:spPr bwMode="auto">
          <a:xfrm>
            <a:off x="3288939" y="4321954"/>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134" name="矩形 133"/>
          <p:cNvSpPr/>
          <p:nvPr/>
        </p:nvSpPr>
        <p:spPr>
          <a:xfrm>
            <a:off x="5903563" y="4010805"/>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35" name="矩形 134"/>
          <p:cNvSpPr>
            <a:spLocks noChangeArrowheads="1"/>
          </p:cNvSpPr>
          <p:nvPr/>
        </p:nvSpPr>
        <p:spPr bwMode="auto">
          <a:xfrm>
            <a:off x="5893842" y="4321954"/>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250" fill="hold"/>
                                        <p:tgtEl>
                                          <p:spTgt spid="120"/>
                                        </p:tgtEl>
                                        <p:attrNameLst>
                                          <p:attrName>ppt_w</p:attrName>
                                        </p:attrNameLst>
                                      </p:cBhvr>
                                      <p:tavLst>
                                        <p:tav tm="0">
                                          <p:val>
                                            <p:fltVal val="0"/>
                                          </p:val>
                                        </p:tav>
                                        <p:tav tm="100000">
                                          <p:val>
                                            <p:strVal val="#ppt_w"/>
                                          </p:val>
                                        </p:tav>
                                      </p:tavLst>
                                    </p:anim>
                                    <p:anim calcmode="lin" valueType="num">
                                      <p:cBhvr>
                                        <p:cTn id="8" dur="250" fill="hold"/>
                                        <p:tgtEl>
                                          <p:spTgt spid="120"/>
                                        </p:tgtEl>
                                        <p:attrNameLst>
                                          <p:attrName>ppt_h</p:attrName>
                                        </p:attrNameLst>
                                      </p:cBhvr>
                                      <p:tavLst>
                                        <p:tav tm="0">
                                          <p:val>
                                            <p:fltVal val="0"/>
                                          </p:val>
                                        </p:tav>
                                        <p:tav tm="100000">
                                          <p:val>
                                            <p:strVal val="#ppt_h"/>
                                          </p:val>
                                        </p:tav>
                                      </p:tavLst>
                                    </p:anim>
                                    <p:animEffect transition="in" filter="fade">
                                      <p:cBhvr>
                                        <p:cTn id="9" dur="250"/>
                                        <p:tgtEl>
                                          <p:spTgt spid="1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p:cTn id="13" dur="250" fill="hold"/>
                                        <p:tgtEl>
                                          <p:spTgt spid="107"/>
                                        </p:tgtEl>
                                        <p:attrNameLst>
                                          <p:attrName>ppt_w</p:attrName>
                                        </p:attrNameLst>
                                      </p:cBhvr>
                                      <p:tavLst>
                                        <p:tav tm="0">
                                          <p:val>
                                            <p:fltVal val="0"/>
                                          </p:val>
                                        </p:tav>
                                        <p:tav tm="100000">
                                          <p:val>
                                            <p:strVal val="#ppt_w"/>
                                          </p:val>
                                        </p:tav>
                                      </p:tavLst>
                                    </p:anim>
                                    <p:anim calcmode="lin" valueType="num">
                                      <p:cBhvr>
                                        <p:cTn id="14" dur="250" fill="hold"/>
                                        <p:tgtEl>
                                          <p:spTgt spid="107"/>
                                        </p:tgtEl>
                                        <p:attrNameLst>
                                          <p:attrName>ppt_h</p:attrName>
                                        </p:attrNameLst>
                                      </p:cBhvr>
                                      <p:tavLst>
                                        <p:tav tm="0">
                                          <p:val>
                                            <p:fltVal val="0"/>
                                          </p:val>
                                        </p:tav>
                                        <p:tav tm="100000">
                                          <p:val>
                                            <p:strVal val="#ppt_h"/>
                                          </p:val>
                                        </p:tav>
                                      </p:tavLst>
                                    </p:anim>
                                    <p:animEffect transition="in" filter="fade">
                                      <p:cBhvr>
                                        <p:cTn id="15" dur="250"/>
                                        <p:tgtEl>
                                          <p:spTgt spid="10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250" fill="hold"/>
                                        <p:tgtEl>
                                          <p:spTgt spid="101"/>
                                        </p:tgtEl>
                                        <p:attrNameLst>
                                          <p:attrName>ppt_w</p:attrName>
                                        </p:attrNameLst>
                                      </p:cBhvr>
                                      <p:tavLst>
                                        <p:tav tm="0">
                                          <p:val>
                                            <p:fltVal val="0"/>
                                          </p:val>
                                        </p:tav>
                                        <p:tav tm="100000">
                                          <p:val>
                                            <p:strVal val="#ppt_w"/>
                                          </p:val>
                                        </p:tav>
                                      </p:tavLst>
                                    </p:anim>
                                    <p:anim calcmode="lin" valueType="num">
                                      <p:cBhvr>
                                        <p:cTn id="20" dur="250" fill="hold"/>
                                        <p:tgtEl>
                                          <p:spTgt spid="101"/>
                                        </p:tgtEl>
                                        <p:attrNameLst>
                                          <p:attrName>ppt_h</p:attrName>
                                        </p:attrNameLst>
                                      </p:cBhvr>
                                      <p:tavLst>
                                        <p:tav tm="0">
                                          <p:val>
                                            <p:fltVal val="0"/>
                                          </p:val>
                                        </p:tav>
                                        <p:tav tm="100000">
                                          <p:val>
                                            <p:strVal val="#ppt_h"/>
                                          </p:val>
                                        </p:tav>
                                      </p:tavLst>
                                    </p:anim>
                                    <p:animEffect transition="in" filter="fade">
                                      <p:cBhvr>
                                        <p:cTn id="21" dur="25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250" fill="hold"/>
                                        <p:tgtEl>
                                          <p:spTgt spid="115"/>
                                        </p:tgtEl>
                                        <p:attrNameLst>
                                          <p:attrName>ppt_w</p:attrName>
                                        </p:attrNameLst>
                                      </p:cBhvr>
                                      <p:tavLst>
                                        <p:tav tm="0">
                                          <p:val>
                                            <p:fltVal val="0"/>
                                          </p:val>
                                        </p:tav>
                                        <p:tav tm="100000">
                                          <p:val>
                                            <p:strVal val="#ppt_w"/>
                                          </p:val>
                                        </p:tav>
                                      </p:tavLst>
                                    </p:anim>
                                    <p:anim calcmode="lin" valueType="num">
                                      <p:cBhvr>
                                        <p:cTn id="26" dur="250" fill="hold"/>
                                        <p:tgtEl>
                                          <p:spTgt spid="115"/>
                                        </p:tgtEl>
                                        <p:attrNameLst>
                                          <p:attrName>ppt_h</p:attrName>
                                        </p:attrNameLst>
                                      </p:cBhvr>
                                      <p:tavLst>
                                        <p:tav tm="0">
                                          <p:val>
                                            <p:fltVal val="0"/>
                                          </p:val>
                                        </p:tav>
                                        <p:tav tm="100000">
                                          <p:val>
                                            <p:strVal val="#ppt_h"/>
                                          </p:val>
                                        </p:tav>
                                      </p:tavLst>
                                    </p:anim>
                                    <p:animEffect transition="in" filter="fade">
                                      <p:cBhvr>
                                        <p:cTn id="27" dur="250"/>
                                        <p:tgtEl>
                                          <p:spTgt spid="11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250" fill="hold"/>
                                        <p:tgtEl>
                                          <p:spTgt spid="94"/>
                                        </p:tgtEl>
                                        <p:attrNameLst>
                                          <p:attrName>ppt_w</p:attrName>
                                        </p:attrNameLst>
                                      </p:cBhvr>
                                      <p:tavLst>
                                        <p:tav tm="0">
                                          <p:val>
                                            <p:fltVal val="0"/>
                                          </p:val>
                                        </p:tav>
                                        <p:tav tm="100000">
                                          <p:val>
                                            <p:strVal val="#ppt_w"/>
                                          </p:val>
                                        </p:tav>
                                      </p:tavLst>
                                    </p:anim>
                                    <p:anim calcmode="lin" valueType="num">
                                      <p:cBhvr>
                                        <p:cTn id="32" dur="250" fill="hold"/>
                                        <p:tgtEl>
                                          <p:spTgt spid="94"/>
                                        </p:tgtEl>
                                        <p:attrNameLst>
                                          <p:attrName>ppt_h</p:attrName>
                                        </p:attrNameLst>
                                      </p:cBhvr>
                                      <p:tavLst>
                                        <p:tav tm="0">
                                          <p:val>
                                            <p:fltVal val="0"/>
                                          </p:val>
                                        </p:tav>
                                        <p:tav tm="100000">
                                          <p:val>
                                            <p:strVal val="#ppt_h"/>
                                          </p:val>
                                        </p:tav>
                                      </p:tavLst>
                                    </p:anim>
                                    <p:animEffect transition="in" filter="fade">
                                      <p:cBhvr>
                                        <p:cTn id="33" dur="250"/>
                                        <p:tgtEl>
                                          <p:spTgt spid="94"/>
                                        </p:tgtEl>
                                      </p:cBhvr>
                                    </p:animEffect>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97"/>
                                        </p:tgtEl>
                                        <p:attrNameLst>
                                          <p:attrName>style.visibility</p:attrName>
                                        </p:attrNameLst>
                                      </p:cBhvr>
                                      <p:to>
                                        <p:strVal val="visible"/>
                                      </p:to>
                                    </p:set>
                                    <p:anim calcmode="lin" valueType="num">
                                      <p:cBhvr additive="base">
                                        <p:cTn id="37" dur="250" fill="hold"/>
                                        <p:tgtEl>
                                          <p:spTgt spid="97"/>
                                        </p:tgtEl>
                                        <p:attrNameLst>
                                          <p:attrName>ppt_x</p:attrName>
                                        </p:attrNameLst>
                                      </p:cBhvr>
                                      <p:tavLst>
                                        <p:tav tm="0">
                                          <p:val>
                                            <p:strVal val="0-#ppt_w/2"/>
                                          </p:val>
                                        </p:tav>
                                        <p:tav tm="100000">
                                          <p:val>
                                            <p:strVal val="#ppt_x"/>
                                          </p:val>
                                        </p:tav>
                                      </p:tavLst>
                                    </p:anim>
                                    <p:anim calcmode="lin" valueType="num">
                                      <p:cBhvr additive="base">
                                        <p:cTn id="38" dur="250" fill="hold"/>
                                        <p:tgtEl>
                                          <p:spTgt spid="9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left)">
                                      <p:cBhvr>
                                        <p:cTn id="42" dur="500"/>
                                        <p:tgtEl>
                                          <p:spTgt spid="12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wipe(left)">
                                      <p:cBhvr>
                                        <p:cTn id="45" dur="500"/>
                                        <p:tgtEl>
                                          <p:spTgt spid="129"/>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wipe(left)">
                                      <p:cBhvr>
                                        <p:cTn id="49" dur="500"/>
                                        <p:tgtEl>
                                          <p:spTgt spid="13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wipe(left)">
                                      <p:cBhvr>
                                        <p:cTn id="52" dur="500"/>
                                        <p:tgtEl>
                                          <p:spTgt spid="13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2"/>
                                        </p:tgtEl>
                                        <p:attrNameLst>
                                          <p:attrName>style.visibility</p:attrName>
                                        </p:attrNameLst>
                                      </p:cBhvr>
                                      <p:to>
                                        <p:strVal val="visible"/>
                                      </p:to>
                                    </p:set>
                                    <p:animEffect transition="in" filter="wipe(left)">
                                      <p:cBhvr>
                                        <p:cTn id="56" dur="500"/>
                                        <p:tgtEl>
                                          <p:spTgt spid="13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wipe(left)">
                                      <p:cBhvr>
                                        <p:cTn id="59" dur="500"/>
                                        <p:tgtEl>
                                          <p:spTgt spid="133"/>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left)">
                                      <p:cBhvr>
                                        <p:cTn id="63" dur="500"/>
                                        <p:tgtEl>
                                          <p:spTgt spid="13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wipe(left)">
                                      <p:cBhvr>
                                        <p:cTn id="6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P spid="132" grpId="0"/>
      <p:bldP spid="133" grpId="0"/>
      <p:bldP spid="134" grpId="0"/>
      <p:bldP spid="1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220650" y="2071717"/>
            <a:ext cx="3124594" cy="1077228"/>
          </a:xfrm>
          <a:prstGeom prst="rect">
            <a:avLst/>
          </a:prstGeom>
          <a:noFill/>
        </p:spPr>
        <p:txBody>
          <a:bodyPr wrap="none" lIns="91450" tIns="45725" rIns="91450" bIns="45725" rtlCol="0">
            <a:spAutoFit/>
          </a:bodyPr>
          <a:lstStyle/>
          <a:p>
            <a:pPr marL="0" lvl="1"/>
            <a:r>
              <a:rPr lang="zh-CN" altLang="en-US" b="1" dirty="0">
                <a:solidFill>
                  <a:schemeClr val="bg1">
                    <a:lumMod val="50000"/>
                  </a:schemeClr>
                </a:solidFill>
                <a:latin typeface="微软雅黑" panose="020B0503020204020204" charset="-122"/>
                <a:ea typeface="微软雅黑" panose="020B0503020204020204" charset="-122"/>
              </a:rPr>
              <a:t> </a:t>
            </a:r>
            <a:r>
              <a:rPr lang="zh-CN" altLang="en-US" sz="2800" b="1" dirty="0">
                <a:solidFill>
                  <a:schemeClr val="bg1">
                    <a:lumMod val="50000"/>
                  </a:schemeClr>
                </a:solidFill>
                <a:latin typeface="微软雅黑" panose="020B0503020204020204" charset="-122"/>
                <a:ea typeface="微软雅黑" panose="020B0503020204020204" charset="-122"/>
              </a:rPr>
              <a:t>第四部分</a:t>
            </a:r>
            <a:endParaRPr lang="en-US" altLang="zh-CN" sz="2800" b="1" dirty="0">
              <a:solidFill>
                <a:schemeClr val="bg1">
                  <a:lumMod val="50000"/>
                </a:schemeClr>
              </a:solidFill>
              <a:latin typeface="微软雅黑" panose="020B0503020204020204" charset="-122"/>
              <a:ea typeface="微软雅黑" panose="020B0503020204020204" charset="-122"/>
            </a:endParaRPr>
          </a:p>
          <a:p>
            <a:pPr marL="0" lvl="1" algn="ctr"/>
            <a:r>
              <a:rPr lang="zh-CN" altLang="en-US" sz="3600" b="1" dirty="0">
                <a:solidFill>
                  <a:schemeClr val="bg1">
                    <a:lumMod val="50000"/>
                  </a:schemeClr>
                </a:solidFill>
                <a:latin typeface="微软雅黑" panose="020B0503020204020204" charset="-122"/>
                <a:ea typeface="微软雅黑" panose="020B0503020204020204" charset="-122"/>
              </a:rPr>
              <a:t>成功项目展示</a:t>
            </a:r>
            <a:endParaRPr lang="en-US" altLang="zh-CN" sz="3600" b="1" dirty="0">
              <a:solidFill>
                <a:schemeClr val="bg1">
                  <a:lumMod val="50000"/>
                </a:schemeClr>
              </a:solidFill>
              <a:latin typeface="微软雅黑" panose="020B0503020204020204" charset="-122"/>
              <a:ea typeface="微软雅黑" panose="020B0503020204020204" charset="-122"/>
            </a:endParaRPr>
          </a:p>
        </p:txBody>
      </p:sp>
      <p:cxnSp>
        <p:nvCxnSpPr>
          <p:cNvPr id="12" name="直接连接符 11"/>
          <p:cNvCxnSpPr/>
          <p:nvPr/>
        </p:nvCxnSpPr>
        <p:spPr>
          <a:xfrm flipV="1">
            <a:off x="4004613" y="1636531"/>
            <a:ext cx="0" cy="192546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86556" y="3191350"/>
            <a:ext cx="902885" cy="246221"/>
          </a:xfrm>
          <a:prstGeom prst="rect">
            <a:avLst/>
          </a:prstGeom>
          <a:noFill/>
        </p:spPr>
        <p:txBody>
          <a:bodyPr wrap="square" lIns="0" tIns="0" rIns="0" bIns="0"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PART 04</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nvGrpSpPr>
          <p:cNvPr id="15" name="组合 14"/>
          <p:cNvGrpSpPr/>
          <p:nvPr/>
        </p:nvGrpSpPr>
        <p:grpSpPr>
          <a:xfrm>
            <a:off x="2492381" y="1822461"/>
            <a:ext cx="1197227" cy="1197822"/>
            <a:chOff x="1068965" y="491752"/>
            <a:chExt cx="1197175" cy="1197175"/>
          </a:xfrm>
        </p:grpSpPr>
        <p:grpSp>
          <p:nvGrpSpPr>
            <p:cNvPr id="18" name="组合 17"/>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5000">
                                          <p:cBhvr additive="base">
                                            <p:cTn id="7" dur="1500" fill="hold"/>
                                            <p:tgtEl>
                                              <p:spTgt spid="15"/>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3041650" y="1458225"/>
            <a:ext cx="3060700" cy="3059413"/>
            <a:chOff x="3041650" y="1458225"/>
            <a:chExt cx="3060700" cy="3059413"/>
          </a:xfrm>
        </p:grpSpPr>
        <p:sp>
          <p:nvSpPr>
            <p:cNvPr id="140" name="Freeform 6"/>
            <p:cNvSpPr>
              <a:spLocks noEditPoints="1"/>
            </p:cNvSpPr>
            <p:nvPr/>
          </p:nvSpPr>
          <p:spPr bwMode="auto">
            <a:xfrm>
              <a:off x="3041650" y="1458225"/>
              <a:ext cx="3060700" cy="3059413"/>
            </a:xfrm>
            <a:custGeom>
              <a:avLst/>
              <a:gdLst>
                <a:gd name="T0" fmla="*/ 2847924 w 935"/>
                <a:gd name="T1" fmla="*/ 1988209 h 935"/>
                <a:gd name="T2" fmla="*/ 2847924 w 935"/>
                <a:gd name="T3" fmla="*/ 1988209 h 935"/>
                <a:gd name="T4" fmla="*/ 2638422 w 935"/>
                <a:gd name="T5" fmla="*/ 1530398 h 935"/>
                <a:gd name="T6" fmla="*/ 2847924 w 935"/>
                <a:gd name="T7" fmla="*/ 1069316 h 935"/>
                <a:gd name="T8" fmla="*/ 2847924 w 935"/>
                <a:gd name="T9" fmla="*/ 1069316 h 935"/>
                <a:gd name="T10" fmla="*/ 3060700 w 935"/>
                <a:gd name="T11" fmla="*/ 608235 h 935"/>
                <a:gd name="T12" fmla="*/ 2455107 w 935"/>
                <a:gd name="T13" fmla="*/ 0 h 935"/>
                <a:gd name="T14" fmla="*/ 1990273 w 935"/>
                <a:gd name="T15" fmla="*/ 212555 h 935"/>
                <a:gd name="T16" fmla="*/ 1990273 w 935"/>
                <a:gd name="T17" fmla="*/ 212555 h 935"/>
                <a:gd name="T18" fmla="*/ 1531987 w 935"/>
                <a:gd name="T19" fmla="*/ 421840 h 935"/>
                <a:gd name="T20" fmla="*/ 1073700 w 935"/>
                <a:gd name="T21" fmla="*/ 212555 h 935"/>
                <a:gd name="T22" fmla="*/ 1073700 w 935"/>
                <a:gd name="T23" fmla="*/ 212555 h 935"/>
                <a:gd name="T24" fmla="*/ 608867 w 935"/>
                <a:gd name="T25" fmla="*/ 0 h 935"/>
                <a:gd name="T26" fmla="*/ 0 w 935"/>
                <a:gd name="T27" fmla="*/ 608235 h 935"/>
                <a:gd name="T28" fmla="*/ 216049 w 935"/>
                <a:gd name="T29" fmla="*/ 1069316 h 935"/>
                <a:gd name="T30" fmla="*/ 216049 w 935"/>
                <a:gd name="T31" fmla="*/ 1069316 h 935"/>
                <a:gd name="T32" fmla="*/ 425552 w 935"/>
                <a:gd name="T33" fmla="*/ 1530398 h 935"/>
                <a:gd name="T34" fmla="*/ 216049 w 935"/>
                <a:gd name="T35" fmla="*/ 1988209 h 935"/>
                <a:gd name="T36" fmla="*/ 216049 w 935"/>
                <a:gd name="T37" fmla="*/ 1988209 h 935"/>
                <a:gd name="T38" fmla="*/ 0 w 935"/>
                <a:gd name="T39" fmla="*/ 2449290 h 935"/>
                <a:gd name="T40" fmla="*/ 608867 w 935"/>
                <a:gd name="T41" fmla="*/ 3057525 h 935"/>
                <a:gd name="T42" fmla="*/ 1073700 w 935"/>
                <a:gd name="T43" fmla="*/ 2844970 h 935"/>
                <a:gd name="T44" fmla="*/ 1073700 w 935"/>
                <a:gd name="T45" fmla="*/ 2844970 h 935"/>
                <a:gd name="T46" fmla="*/ 1531987 w 935"/>
                <a:gd name="T47" fmla="*/ 2635685 h 935"/>
                <a:gd name="T48" fmla="*/ 1990273 w 935"/>
                <a:gd name="T49" fmla="*/ 2844970 h 935"/>
                <a:gd name="T50" fmla="*/ 1990273 w 935"/>
                <a:gd name="T51" fmla="*/ 2844970 h 935"/>
                <a:gd name="T52" fmla="*/ 2455107 w 935"/>
                <a:gd name="T53" fmla="*/ 3057525 h 935"/>
                <a:gd name="T54" fmla="*/ 3060700 w 935"/>
                <a:gd name="T55" fmla="*/ 2449290 h 935"/>
                <a:gd name="T56" fmla="*/ 2847924 w 935"/>
                <a:gd name="T57" fmla="*/ 1988209 h 935"/>
                <a:gd name="T58" fmla="*/ 1531987 w 935"/>
                <a:gd name="T59" fmla="*/ 2226925 h 935"/>
                <a:gd name="T60" fmla="*/ 834736 w 935"/>
                <a:gd name="T61" fmla="*/ 1530398 h 935"/>
                <a:gd name="T62" fmla="*/ 1531987 w 935"/>
                <a:gd name="T63" fmla="*/ 833870 h 935"/>
                <a:gd name="T64" fmla="*/ 2229237 w 935"/>
                <a:gd name="T65" fmla="*/ 1530398 h 935"/>
                <a:gd name="T66" fmla="*/ 1531987 w 935"/>
                <a:gd name="T67" fmla="*/ 2226925 h 9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2" name="Oval 7"/>
            <p:cNvSpPr>
              <a:spLocks noChangeArrowheads="1"/>
            </p:cNvSpPr>
            <p:nvPr/>
          </p:nvSpPr>
          <p:spPr bwMode="auto">
            <a:xfrm>
              <a:off x="5052739" y="3475595"/>
              <a:ext cx="887413" cy="886372"/>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 name="Oval 8"/>
            <p:cNvSpPr>
              <a:spLocks noChangeArrowheads="1"/>
            </p:cNvSpPr>
            <p:nvPr/>
          </p:nvSpPr>
          <p:spPr bwMode="auto">
            <a:xfrm>
              <a:off x="3120046" y="1632958"/>
              <a:ext cx="884237" cy="88319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4" name="Oval 9"/>
            <p:cNvSpPr>
              <a:spLocks noChangeArrowheads="1"/>
            </p:cNvSpPr>
            <p:nvPr/>
          </p:nvSpPr>
          <p:spPr bwMode="auto">
            <a:xfrm>
              <a:off x="5052739" y="1632958"/>
              <a:ext cx="887413" cy="88319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5" name="Oval 10"/>
            <p:cNvSpPr>
              <a:spLocks noChangeArrowheads="1"/>
            </p:cNvSpPr>
            <p:nvPr/>
          </p:nvSpPr>
          <p:spPr bwMode="auto">
            <a:xfrm>
              <a:off x="3208339" y="3475595"/>
              <a:ext cx="884237" cy="886372"/>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6" name="Text Box 11"/>
            <p:cNvSpPr txBox="1">
              <a:spLocks noChangeArrowheads="1"/>
            </p:cNvSpPr>
            <p:nvPr/>
          </p:nvSpPr>
          <p:spPr bwMode="auto">
            <a:xfrm>
              <a:off x="3351820" y="1826753"/>
              <a:ext cx="420688" cy="51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dirty="0">
                  <a:solidFill>
                    <a:schemeClr val="bg1"/>
                  </a:solidFill>
                </a:rPr>
                <a:t>S</a:t>
              </a:r>
              <a:endParaRPr lang="zh-CN" altLang="zh-CN" sz="2800" b="1" dirty="0">
                <a:solidFill>
                  <a:schemeClr val="bg1"/>
                </a:solidFill>
              </a:endParaRPr>
            </a:p>
          </p:txBody>
        </p:sp>
        <p:sp>
          <p:nvSpPr>
            <p:cNvPr id="210" name="Text Box 12"/>
            <p:cNvSpPr txBox="1">
              <a:spLocks noChangeArrowheads="1"/>
            </p:cNvSpPr>
            <p:nvPr/>
          </p:nvSpPr>
          <p:spPr bwMode="auto">
            <a:xfrm>
              <a:off x="5266258" y="1783864"/>
              <a:ext cx="460375" cy="51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dirty="0">
                  <a:solidFill>
                    <a:schemeClr val="bg1"/>
                  </a:solidFill>
                </a:rPr>
                <a:t>w</a:t>
              </a:r>
              <a:endParaRPr lang="zh-CN" altLang="zh-CN" sz="2800" b="1" dirty="0">
                <a:solidFill>
                  <a:schemeClr val="bg1"/>
                </a:solidFill>
              </a:endParaRPr>
            </a:p>
          </p:txBody>
        </p:sp>
        <p:sp>
          <p:nvSpPr>
            <p:cNvPr id="211" name="Text Box 13"/>
            <p:cNvSpPr txBox="1">
              <a:spLocks noChangeArrowheads="1"/>
            </p:cNvSpPr>
            <p:nvPr/>
          </p:nvSpPr>
          <p:spPr bwMode="auto">
            <a:xfrm>
              <a:off x="3420270" y="3656682"/>
              <a:ext cx="460375" cy="51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dirty="0">
                  <a:solidFill>
                    <a:schemeClr val="bg1"/>
                  </a:solidFill>
                </a:rPr>
                <a:t>O</a:t>
              </a:r>
              <a:endParaRPr lang="zh-CN" altLang="zh-CN" sz="2800" b="1" dirty="0">
                <a:solidFill>
                  <a:schemeClr val="bg1"/>
                </a:solidFill>
              </a:endParaRPr>
            </a:p>
          </p:txBody>
        </p:sp>
        <p:sp>
          <p:nvSpPr>
            <p:cNvPr id="212" name="Text Box 14"/>
            <p:cNvSpPr txBox="1">
              <a:spLocks noChangeArrowheads="1"/>
            </p:cNvSpPr>
            <p:nvPr/>
          </p:nvSpPr>
          <p:spPr bwMode="auto">
            <a:xfrm>
              <a:off x="5295626" y="3656682"/>
              <a:ext cx="401638" cy="51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dirty="0">
                  <a:solidFill>
                    <a:schemeClr val="bg1"/>
                  </a:solidFill>
                </a:rPr>
                <a:t>T</a:t>
              </a:r>
              <a:endParaRPr lang="zh-CN" altLang="zh-CN" sz="2800" b="1" dirty="0">
                <a:solidFill>
                  <a:schemeClr val="bg1"/>
                </a:solidFill>
              </a:endParaRPr>
            </a:p>
          </p:txBody>
        </p:sp>
      </p:grpSp>
      <p:grpSp>
        <p:nvGrpSpPr>
          <p:cNvPr id="213" name="Group 15"/>
          <p:cNvGrpSpPr/>
          <p:nvPr/>
        </p:nvGrpSpPr>
        <p:grpSpPr bwMode="auto">
          <a:xfrm>
            <a:off x="6292851" y="3761522"/>
            <a:ext cx="219075" cy="219210"/>
            <a:chOff x="0" y="0"/>
            <a:chExt cx="205" cy="206"/>
          </a:xfrm>
          <a:solidFill>
            <a:srgbClr val="C00000"/>
          </a:solidFill>
        </p:grpSpPr>
        <p:sp>
          <p:nvSpPr>
            <p:cNvPr id="214" name="Freeform 16"/>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 name="Freeform 17"/>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 name="Freeform 18"/>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 name="Freeform 19"/>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8" name="Group 20"/>
          <p:cNvGrpSpPr/>
          <p:nvPr/>
        </p:nvGrpSpPr>
        <p:grpSpPr bwMode="auto">
          <a:xfrm>
            <a:off x="2641601" y="1882350"/>
            <a:ext cx="219075" cy="219210"/>
            <a:chOff x="0" y="0"/>
            <a:chExt cx="205" cy="206"/>
          </a:xfrm>
          <a:solidFill>
            <a:srgbClr val="C00000"/>
          </a:solidFill>
        </p:grpSpPr>
        <p:sp>
          <p:nvSpPr>
            <p:cNvPr id="219" name="Freeform 21"/>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C00000"/>
                </a:solidFill>
              </a:endParaRPr>
            </a:p>
          </p:txBody>
        </p:sp>
        <p:sp>
          <p:nvSpPr>
            <p:cNvPr id="220" name="Freeform 22"/>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90">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C00000"/>
                </a:solidFill>
              </a:endParaRPr>
            </a:p>
          </p:txBody>
        </p:sp>
      </p:grpSp>
      <p:grpSp>
        <p:nvGrpSpPr>
          <p:cNvPr id="221" name="Group 23"/>
          <p:cNvGrpSpPr/>
          <p:nvPr/>
        </p:nvGrpSpPr>
        <p:grpSpPr bwMode="auto">
          <a:xfrm>
            <a:off x="2641601" y="3745637"/>
            <a:ext cx="219075" cy="222387"/>
            <a:chOff x="0" y="0"/>
            <a:chExt cx="205" cy="208"/>
          </a:xfrm>
          <a:solidFill>
            <a:srgbClr val="C00000"/>
          </a:solidFill>
        </p:grpSpPr>
        <p:sp>
          <p:nvSpPr>
            <p:cNvPr id="222" name="Freeform 24"/>
            <p:cNvSpPr>
              <a:spLocks noEditPoints="1"/>
            </p:cNvSpPr>
            <p:nvPr/>
          </p:nvSpPr>
          <p:spPr bwMode="auto">
            <a:xfrm>
              <a:off x="0" y="0"/>
              <a:ext cx="205" cy="208"/>
            </a:xfrm>
            <a:custGeom>
              <a:avLst/>
              <a:gdLst>
                <a:gd name="T0" fmla="*/ 199 w 140"/>
                <a:gd name="T1" fmla="*/ 81 h 141"/>
                <a:gd name="T2" fmla="*/ 179 w 140"/>
                <a:gd name="T3" fmla="*/ 68 h 141"/>
                <a:gd name="T4" fmla="*/ 186 w 140"/>
                <a:gd name="T5" fmla="*/ 43 h 141"/>
                <a:gd name="T6" fmla="*/ 155 w 140"/>
                <a:gd name="T7" fmla="*/ 21 h 141"/>
                <a:gd name="T8" fmla="*/ 132 w 140"/>
                <a:gd name="T9" fmla="*/ 25 h 141"/>
                <a:gd name="T10" fmla="*/ 119 w 140"/>
                <a:gd name="T11" fmla="*/ 3 h 141"/>
                <a:gd name="T12" fmla="*/ 81 w 140"/>
                <a:gd name="T13" fmla="*/ 9 h 141"/>
                <a:gd name="T14" fmla="*/ 67 w 140"/>
                <a:gd name="T15" fmla="*/ 28 h 141"/>
                <a:gd name="T16" fmla="*/ 42 w 140"/>
                <a:gd name="T17" fmla="*/ 21 h 141"/>
                <a:gd name="T18" fmla="*/ 19 w 140"/>
                <a:gd name="T19" fmla="*/ 53 h 141"/>
                <a:gd name="T20" fmla="*/ 23 w 140"/>
                <a:gd name="T21" fmla="*/ 75 h 141"/>
                <a:gd name="T22" fmla="*/ 1 w 140"/>
                <a:gd name="T23" fmla="*/ 89 h 141"/>
                <a:gd name="T24" fmla="*/ 1 w 140"/>
                <a:gd name="T25" fmla="*/ 119 h 141"/>
                <a:gd name="T26" fmla="*/ 23 w 140"/>
                <a:gd name="T27" fmla="*/ 133 h 141"/>
                <a:gd name="T28" fmla="*/ 19 w 140"/>
                <a:gd name="T29" fmla="*/ 156 h 141"/>
                <a:gd name="T30" fmla="*/ 42 w 140"/>
                <a:gd name="T31" fmla="*/ 187 h 141"/>
                <a:gd name="T32" fmla="*/ 67 w 140"/>
                <a:gd name="T33" fmla="*/ 181 h 141"/>
                <a:gd name="T34" fmla="*/ 81 w 140"/>
                <a:gd name="T35" fmla="*/ 201 h 141"/>
                <a:gd name="T36" fmla="*/ 103 w 140"/>
                <a:gd name="T37" fmla="*/ 208 h 141"/>
                <a:gd name="T38" fmla="*/ 126 w 140"/>
                <a:gd name="T39" fmla="*/ 201 h 141"/>
                <a:gd name="T40" fmla="*/ 139 w 140"/>
                <a:gd name="T41" fmla="*/ 181 h 141"/>
                <a:gd name="T42" fmla="*/ 164 w 140"/>
                <a:gd name="T43" fmla="*/ 187 h 141"/>
                <a:gd name="T44" fmla="*/ 186 w 140"/>
                <a:gd name="T45" fmla="*/ 156 h 141"/>
                <a:gd name="T46" fmla="*/ 183 w 140"/>
                <a:gd name="T47" fmla="*/ 133 h 141"/>
                <a:gd name="T48" fmla="*/ 204 w 140"/>
                <a:gd name="T49" fmla="*/ 119 h 141"/>
                <a:gd name="T50" fmla="*/ 204 w 140"/>
                <a:gd name="T51" fmla="*/ 89 h 141"/>
                <a:gd name="T52" fmla="*/ 173 w 140"/>
                <a:gd name="T53" fmla="*/ 118 h 141"/>
                <a:gd name="T54" fmla="*/ 161 w 140"/>
                <a:gd name="T55" fmla="*/ 136 h 141"/>
                <a:gd name="T56" fmla="*/ 168 w 140"/>
                <a:gd name="T57" fmla="*/ 159 h 141"/>
                <a:gd name="T58" fmla="*/ 144 w 140"/>
                <a:gd name="T59" fmla="*/ 164 h 141"/>
                <a:gd name="T60" fmla="*/ 122 w 140"/>
                <a:gd name="T61" fmla="*/ 168 h 141"/>
                <a:gd name="T62" fmla="*/ 111 w 140"/>
                <a:gd name="T63" fmla="*/ 189 h 141"/>
                <a:gd name="T64" fmla="*/ 89 w 140"/>
                <a:gd name="T65" fmla="*/ 174 h 141"/>
                <a:gd name="T66" fmla="*/ 72 w 140"/>
                <a:gd name="T67" fmla="*/ 164 h 141"/>
                <a:gd name="T68" fmla="*/ 48 w 140"/>
                <a:gd name="T69" fmla="*/ 170 h 141"/>
                <a:gd name="T70" fmla="*/ 45 w 140"/>
                <a:gd name="T71" fmla="*/ 145 h 141"/>
                <a:gd name="T72" fmla="*/ 40 w 140"/>
                <a:gd name="T73" fmla="*/ 124 h 141"/>
                <a:gd name="T74" fmla="*/ 19 w 140"/>
                <a:gd name="T75" fmla="*/ 112 h 141"/>
                <a:gd name="T76" fmla="*/ 19 w 140"/>
                <a:gd name="T77" fmla="*/ 96 h 141"/>
                <a:gd name="T78" fmla="*/ 40 w 140"/>
                <a:gd name="T79" fmla="*/ 86 h 141"/>
                <a:gd name="T80" fmla="*/ 45 w 140"/>
                <a:gd name="T81" fmla="*/ 65 h 141"/>
                <a:gd name="T82" fmla="*/ 48 w 140"/>
                <a:gd name="T83" fmla="*/ 38 h 141"/>
                <a:gd name="T84" fmla="*/ 72 w 140"/>
                <a:gd name="T85" fmla="*/ 46 h 141"/>
                <a:gd name="T86" fmla="*/ 89 w 140"/>
                <a:gd name="T87" fmla="*/ 34 h 141"/>
                <a:gd name="T88" fmla="*/ 111 w 140"/>
                <a:gd name="T89" fmla="*/ 19 h 141"/>
                <a:gd name="T90" fmla="*/ 122 w 140"/>
                <a:gd name="T91" fmla="*/ 40 h 141"/>
                <a:gd name="T92" fmla="*/ 144 w 140"/>
                <a:gd name="T93" fmla="*/ 46 h 141"/>
                <a:gd name="T94" fmla="*/ 168 w 140"/>
                <a:gd name="T95" fmla="*/ 50 h 141"/>
                <a:gd name="T96" fmla="*/ 161 w 140"/>
                <a:gd name="T97" fmla="*/ 72 h 141"/>
                <a:gd name="T98" fmla="*/ 173 w 140"/>
                <a:gd name="T99" fmla="*/ 91 h 141"/>
                <a:gd name="T100" fmla="*/ 187 w 140"/>
                <a:gd name="T101" fmla="*/ 105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3" name="Freeform 25"/>
            <p:cNvSpPr>
              <a:spLocks noEditPoints="1"/>
            </p:cNvSpPr>
            <p:nvPr/>
          </p:nvSpPr>
          <p:spPr bwMode="auto">
            <a:xfrm>
              <a:off x="63" y="62"/>
              <a:ext cx="81" cy="81"/>
            </a:xfrm>
            <a:custGeom>
              <a:avLst/>
              <a:gdLst>
                <a:gd name="T0" fmla="*/ 40 w 55"/>
                <a:gd name="T1" fmla="*/ 0 h 55"/>
                <a:gd name="T2" fmla="*/ 0 w 55"/>
                <a:gd name="T3" fmla="*/ 40 h 55"/>
                <a:gd name="T4" fmla="*/ 40 w 55"/>
                <a:gd name="T5" fmla="*/ 81 h 55"/>
                <a:gd name="T6" fmla="*/ 81 w 55"/>
                <a:gd name="T7" fmla="*/ 40 h 55"/>
                <a:gd name="T8" fmla="*/ 40 w 55"/>
                <a:gd name="T9" fmla="*/ 0 h 55"/>
                <a:gd name="T10" fmla="*/ 40 w 55"/>
                <a:gd name="T11" fmla="*/ 63 h 55"/>
                <a:gd name="T12" fmla="*/ 18 w 55"/>
                <a:gd name="T13" fmla="*/ 40 h 55"/>
                <a:gd name="T14" fmla="*/ 40 w 55"/>
                <a:gd name="T15" fmla="*/ 18 h 55"/>
                <a:gd name="T16" fmla="*/ 63 w 55"/>
                <a:gd name="T17" fmla="*/ 40 h 55"/>
                <a:gd name="T18" fmla="*/ 40 w 55"/>
                <a:gd name="T19" fmla="*/ 6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4" name="Group 26"/>
          <p:cNvGrpSpPr/>
          <p:nvPr/>
        </p:nvGrpSpPr>
        <p:grpSpPr bwMode="auto">
          <a:xfrm>
            <a:off x="6292851" y="1882350"/>
            <a:ext cx="219075" cy="219210"/>
            <a:chOff x="0" y="0"/>
            <a:chExt cx="205" cy="207"/>
          </a:xfrm>
          <a:solidFill>
            <a:srgbClr val="C00000"/>
          </a:solidFill>
        </p:grpSpPr>
        <p:sp>
          <p:nvSpPr>
            <p:cNvPr id="225" name="Freeform 27"/>
            <p:cNvSpPr>
              <a:spLocks noEditPoints="1"/>
            </p:cNvSpPr>
            <p:nvPr/>
          </p:nvSpPr>
          <p:spPr bwMode="auto">
            <a:xfrm>
              <a:off x="0" y="0"/>
              <a:ext cx="205" cy="207"/>
            </a:xfrm>
            <a:custGeom>
              <a:avLst/>
              <a:gdLst>
                <a:gd name="T0" fmla="*/ 103 w 140"/>
                <a:gd name="T1" fmla="*/ 207 h 140"/>
                <a:gd name="T2" fmla="*/ 0 w 140"/>
                <a:gd name="T3" fmla="*/ 104 h 140"/>
                <a:gd name="T4" fmla="*/ 103 w 140"/>
                <a:gd name="T5" fmla="*/ 0 h 140"/>
                <a:gd name="T6" fmla="*/ 205 w 140"/>
                <a:gd name="T7" fmla="*/ 104 h 140"/>
                <a:gd name="T8" fmla="*/ 103 w 140"/>
                <a:gd name="T9" fmla="*/ 207 h 140"/>
                <a:gd name="T10" fmla="*/ 103 w 140"/>
                <a:gd name="T11" fmla="*/ 18 h 140"/>
                <a:gd name="T12" fmla="*/ 18 w 140"/>
                <a:gd name="T13" fmla="*/ 104 h 140"/>
                <a:gd name="T14" fmla="*/ 103 w 140"/>
                <a:gd name="T15" fmla="*/ 189 h 140"/>
                <a:gd name="T16" fmla="*/ 187 w 140"/>
                <a:gd name="T17" fmla="*/ 104 h 140"/>
                <a:gd name="T18" fmla="*/ 103 w 140"/>
                <a:gd name="T19" fmla="*/ 1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 name="Freeform 28"/>
            <p:cNvSpPr/>
            <p:nvPr/>
          </p:nvSpPr>
          <p:spPr bwMode="auto">
            <a:xfrm>
              <a:off x="94" y="40"/>
              <a:ext cx="63" cy="72"/>
            </a:xfrm>
            <a:custGeom>
              <a:avLst/>
              <a:gdLst>
                <a:gd name="T0" fmla="*/ 54 w 43"/>
                <a:gd name="T1" fmla="*/ 72 h 49"/>
                <a:gd name="T2" fmla="*/ 9 w 43"/>
                <a:gd name="T3" fmla="*/ 72 h 49"/>
                <a:gd name="T4" fmla="*/ 0 w 43"/>
                <a:gd name="T5" fmla="*/ 63 h 49"/>
                <a:gd name="T6" fmla="*/ 0 w 43"/>
                <a:gd name="T7" fmla="*/ 9 h 49"/>
                <a:gd name="T8" fmla="*/ 9 w 43"/>
                <a:gd name="T9" fmla="*/ 0 h 49"/>
                <a:gd name="T10" fmla="*/ 18 w 43"/>
                <a:gd name="T11" fmla="*/ 9 h 49"/>
                <a:gd name="T12" fmla="*/ 18 w 43"/>
                <a:gd name="T13" fmla="*/ 54 h 49"/>
                <a:gd name="T14" fmla="*/ 54 w 43"/>
                <a:gd name="T15" fmla="*/ 54 h 49"/>
                <a:gd name="T16" fmla="*/ 63 w 43"/>
                <a:gd name="T17" fmla="*/ 63 h 49"/>
                <a:gd name="T18" fmla="*/ 54 w 43"/>
                <a:gd name="T19" fmla="*/ 7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7" name="Rectangle 29"/>
          <p:cNvSpPr>
            <a:spLocks noChangeArrowheads="1"/>
          </p:cNvSpPr>
          <p:nvPr/>
        </p:nvSpPr>
        <p:spPr bwMode="auto">
          <a:xfrm>
            <a:off x="827585" y="1852168"/>
            <a:ext cx="165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000" b="1" dirty="0" smtClean="0">
                <a:solidFill>
                  <a:srgbClr val="C00000"/>
                </a:solidFill>
              </a:rPr>
              <a:t>标题内容</a:t>
            </a:r>
            <a:endParaRPr lang="zh-CN" altLang="en-US" sz="1000" b="1" dirty="0">
              <a:solidFill>
                <a:srgbClr val="C00000"/>
              </a:solidFill>
            </a:endParaRPr>
          </a:p>
          <a:p>
            <a:r>
              <a:rPr lang="zh-CN" altLang="en-US" sz="800" dirty="0" smtClean="0">
                <a:solidFill>
                  <a:schemeClr val="bg1">
                    <a:lumMod val="50000"/>
                  </a:schemeClr>
                </a:solidFill>
                <a:latin typeface="微软雅黑" panose="020B0503020204020204" charset="-122"/>
                <a:ea typeface="微软雅黑" panose="020B0503020204020204" charset="-122"/>
              </a:rPr>
              <a:t>输入您的文字内容输入您的文字内容</a:t>
            </a:r>
            <a:endParaRPr lang="en-US" altLang="zh-CN" sz="800" dirty="0" smtClean="0">
              <a:solidFill>
                <a:schemeClr val="bg1">
                  <a:lumMod val="50000"/>
                </a:schemeClr>
              </a:solidFill>
              <a:latin typeface="微软雅黑" panose="020B0503020204020204" charset="-122"/>
              <a:ea typeface="微软雅黑" panose="020B0503020204020204" charset="-122"/>
            </a:endParaRPr>
          </a:p>
          <a:p>
            <a:r>
              <a:rPr lang="zh-CN" altLang="en-US" sz="800" dirty="0">
                <a:solidFill>
                  <a:schemeClr val="bg1">
                    <a:lumMod val="50000"/>
                  </a:schemeClr>
                </a:solidFill>
                <a:latin typeface="微软雅黑" panose="020B0503020204020204" charset="-122"/>
                <a:ea typeface="微软雅黑" panose="020B0503020204020204" charset="-122"/>
              </a:rPr>
              <a:t>输入您的文字内容输入您的文字内容</a:t>
            </a:r>
            <a:endParaRPr lang="zh-CN" altLang="en-US" sz="800" dirty="0">
              <a:solidFill>
                <a:schemeClr val="bg1">
                  <a:lumMod val="50000"/>
                </a:schemeClr>
              </a:solidFill>
              <a:latin typeface="微软雅黑" panose="020B0503020204020204" charset="-122"/>
              <a:ea typeface="微软雅黑" panose="020B0503020204020204" charset="-122"/>
            </a:endParaRPr>
          </a:p>
          <a:p>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228" name="Rectangle 29"/>
          <p:cNvSpPr>
            <a:spLocks noChangeArrowheads="1"/>
          </p:cNvSpPr>
          <p:nvPr/>
        </p:nvSpPr>
        <p:spPr bwMode="auto">
          <a:xfrm>
            <a:off x="827585" y="3761522"/>
            <a:ext cx="165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000" b="1" dirty="0" smtClean="0">
                <a:solidFill>
                  <a:srgbClr val="C00000"/>
                </a:solidFill>
              </a:rPr>
              <a:t>标题内容</a:t>
            </a:r>
            <a:endParaRPr lang="zh-CN" altLang="en-US" sz="1000" b="1" dirty="0">
              <a:solidFill>
                <a:srgbClr val="C00000"/>
              </a:solidFill>
            </a:endParaRPr>
          </a:p>
          <a:p>
            <a:r>
              <a:rPr lang="zh-CN" altLang="en-US" sz="800" dirty="0" smtClean="0">
                <a:solidFill>
                  <a:schemeClr val="bg1">
                    <a:lumMod val="50000"/>
                  </a:schemeClr>
                </a:solidFill>
                <a:latin typeface="微软雅黑" panose="020B0503020204020204" charset="-122"/>
                <a:ea typeface="微软雅黑" panose="020B0503020204020204" charset="-122"/>
              </a:rPr>
              <a:t>输入您的文字内容输入您的文字内容</a:t>
            </a:r>
            <a:endParaRPr lang="en-US" altLang="zh-CN" sz="800" dirty="0" smtClean="0">
              <a:solidFill>
                <a:schemeClr val="bg1">
                  <a:lumMod val="50000"/>
                </a:schemeClr>
              </a:solidFill>
              <a:latin typeface="微软雅黑" panose="020B0503020204020204" charset="-122"/>
              <a:ea typeface="微软雅黑" panose="020B0503020204020204" charset="-122"/>
            </a:endParaRPr>
          </a:p>
          <a:p>
            <a:r>
              <a:rPr lang="zh-CN" altLang="en-US" sz="800" dirty="0">
                <a:solidFill>
                  <a:schemeClr val="bg1">
                    <a:lumMod val="50000"/>
                  </a:schemeClr>
                </a:solidFill>
                <a:latin typeface="微软雅黑" panose="020B0503020204020204" charset="-122"/>
                <a:ea typeface="微软雅黑" panose="020B0503020204020204" charset="-122"/>
              </a:rPr>
              <a:t>输入您的文字内容输入您的文字内容</a:t>
            </a:r>
            <a:endParaRPr lang="zh-CN" altLang="en-US" sz="800" dirty="0">
              <a:solidFill>
                <a:schemeClr val="bg1">
                  <a:lumMod val="50000"/>
                </a:schemeClr>
              </a:solidFill>
              <a:latin typeface="微软雅黑" panose="020B0503020204020204" charset="-122"/>
              <a:ea typeface="微软雅黑" panose="020B0503020204020204" charset="-122"/>
            </a:endParaRPr>
          </a:p>
          <a:p>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229" name="Rectangle 29"/>
          <p:cNvSpPr>
            <a:spLocks noChangeArrowheads="1"/>
          </p:cNvSpPr>
          <p:nvPr/>
        </p:nvSpPr>
        <p:spPr bwMode="auto">
          <a:xfrm>
            <a:off x="6588224" y="1852168"/>
            <a:ext cx="165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000" b="1" dirty="0" smtClean="0">
                <a:solidFill>
                  <a:srgbClr val="C00000"/>
                </a:solidFill>
              </a:rPr>
              <a:t>标题内容</a:t>
            </a:r>
            <a:endParaRPr lang="zh-CN" altLang="en-US" sz="1000" b="1" dirty="0">
              <a:solidFill>
                <a:srgbClr val="C00000"/>
              </a:solidFill>
            </a:endParaRPr>
          </a:p>
          <a:p>
            <a:r>
              <a:rPr lang="zh-CN" altLang="en-US" sz="800" dirty="0" smtClean="0">
                <a:solidFill>
                  <a:schemeClr val="bg1">
                    <a:lumMod val="50000"/>
                  </a:schemeClr>
                </a:solidFill>
                <a:latin typeface="微软雅黑" panose="020B0503020204020204" charset="-122"/>
                <a:ea typeface="微软雅黑" panose="020B0503020204020204" charset="-122"/>
              </a:rPr>
              <a:t>输入您的文字内容输入您的文字内容</a:t>
            </a:r>
            <a:endParaRPr lang="en-US" altLang="zh-CN" sz="800" dirty="0" smtClean="0">
              <a:solidFill>
                <a:schemeClr val="bg1">
                  <a:lumMod val="50000"/>
                </a:schemeClr>
              </a:solidFill>
              <a:latin typeface="微软雅黑" panose="020B0503020204020204" charset="-122"/>
              <a:ea typeface="微软雅黑" panose="020B0503020204020204" charset="-122"/>
            </a:endParaRPr>
          </a:p>
          <a:p>
            <a:r>
              <a:rPr lang="zh-CN" altLang="en-US" sz="800" dirty="0">
                <a:solidFill>
                  <a:schemeClr val="bg1">
                    <a:lumMod val="50000"/>
                  </a:schemeClr>
                </a:solidFill>
                <a:latin typeface="微软雅黑" panose="020B0503020204020204" charset="-122"/>
                <a:ea typeface="微软雅黑" panose="020B0503020204020204" charset="-122"/>
              </a:rPr>
              <a:t>输入您的文字内容输入您的文字内容</a:t>
            </a:r>
            <a:endParaRPr lang="zh-CN" altLang="en-US" sz="800" dirty="0">
              <a:solidFill>
                <a:schemeClr val="bg1">
                  <a:lumMod val="50000"/>
                </a:schemeClr>
              </a:solidFill>
              <a:latin typeface="微软雅黑" panose="020B0503020204020204" charset="-122"/>
              <a:ea typeface="微软雅黑" panose="020B0503020204020204" charset="-122"/>
            </a:endParaRPr>
          </a:p>
          <a:p>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230" name="Rectangle 29"/>
          <p:cNvSpPr>
            <a:spLocks noChangeArrowheads="1"/>
          </p:cNvSpPr>
          <p:nvPr/>
        </p:nvSpPr>
        <p:spPr bwMode="auto">
          <a:xfrm>
            <a:off x="6588224" y="3761522"/>
            <a:ext cx="165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000" b="1" dirty="0" smtClean="0">
                <a:solidFill>
                  <a:srgbClr val="C00000"/>
                </a:solidFill>
              </a:rPr>
              <a:t>标题内容</a:t>
            </a:r>
            <a:endParaRPr lang="zh-CN" altLang="en-US" sz="1000" b="1" dirty="0">
              <a:solidFill>
                <a:srgbClr val="C00000"/>
              </a:solidFill>
            </a:endParaRPr>
          </a:p>
          <a:p>
            <a:r>
              <a:rPr lang="zh-CN" altLang="en-US" sz="800" dirty="0" smtClean="0">
                <a:solidFill>
                  <a:schemeClr val="bg1">
                    <a:lumMod val="50000"/>
                  </a:schemeClr>
                </a:solidFill>
                <a:latin typeface="微软雅黑" panose="020B0503020204020204" charset="-122"/>
                <a:ea typeface="微软雅黑" panose="020B0503020204020204" charset="-122"/>
              </a:rPr>
              <a:t>输入您的文字内容输入您的文字内容</a:t>
            </a:r>
            <a:endParaRPr lang="en-US" altLang="zh-CN" sz="800" dirty="0" smtClean="0">
              <a:solidFill>
                <a:schemeClr val="bg1">
                  <a:lumMod val="50000"/>
                </a:schemeClr>
              </a:solidFill>
              <a:latin typeface="微软雅黑" panose="020B0503020204020204" charset="-122"/>
              <a:ea typeface="微软雅黑" panose="020B0503020204020204" charset="-122"/>
            </a:endParaRPr>
          </a:p>
          <a:p>
            <a:r>
              <a:rPr lang="zh-CN" altLang="en-US" sz="800" dirty="0">
                <a:solidFill>
                  <a:schemeClr val="bg1">
                    <a:lumMod val="50000"/>
                  </a:schemeClr>
                </a:solidFill>
                <a:latin typeface="微软雅黑" panose="020B0503020204020204" charset="-122"/>
                <a:ea typeface="微软雅黑" panose="020B0503020204020204" charset="-122"/>
              </a:rPr>
              <a:t>输入您的文字内容输入您的文字内容</a:t>
            </a:r>
            <a:endParaRPr lang="zh-CN" altLang="en-US" sz="800" dirty="0">
              <a:solidFill>
                <a:schemeClr val="bg1">
                  <a:lumMod val="50000"/>
                </a:schemeClr>
              </a:solidFill>
              <a:latin typeface="微软雅黑" panose="020B0503020204020204" charset="-122"/>
              <a:ea typeface="微软雅黑" panose="020B0503020204020204" charset="-122"/>
            </a:endParaRPr>
          </a:p>
          <a:p>
            <a:endParaRPr lang="zh-CN" altLang="en-US" sz="8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p:cTn id="7" dur="1000" fill="hold"/>
                                        <p:tgtEl>
                                          <p:spTgt spid="139"/>
                                        </p:tgtEl>
                                        <p:attrNameLst>
                                          <p:attrName>ppt_w</p:attrName>
                                        </p:attrNameLst>
                                      </p:cBhvr>
                                      <p:tavLst>
                                        <p:tav tm="0">
                                          <p:val>
                                            <p:fltVal val="0"/>
                                          </p:val>
                                        </p:tav>
                                        <p:tav tm="100000">
                                          <p:val>
                                            <p:strVal val="#ppt_w"/>
                                          </p:val>
                                        </p:tav>
                                      </p:tavLst>
                                    </p:anim>
                                    <p:anim calcmode="lin" valueType="num">
                                      <p:cBhvr>
                                        <p:cTn id="8" dur="1000" fill="hold"/>
                                        <p:tgtEl>
                                          <p:spTgt spid="139"/>
                                        </p:tgtEl>
                                        <p:attrNameLst>
                                          <p:attrName>ppt_h</p:attrName>
                                        </p:attrNameLst>
                                      </p:cBhvr>
                                      <p:tavLst>
                                        <p:tav tm="0">
                                          <p:val>
                                            <p:fltVal val="0"/>
                                          </p:val>
                                        </p:tav>
                                        <p:tav tm="100000">
                                          <p:val>
                                            <p:strVal val="#ppt_h"/>
                                          </p:val>
                                        </p:tav>
                                      </p:tavLst>
                                    </p:anim>
                                    <p:anim calcmode="lin" valueType="num">
                                      <p:cBhvr>
                                        <p:cTn id="9" dur="1000" fill="hold"/>
                                        <p:tgtEl>
                                          <p:spTgt spid="139"/>
                                        </p:tgtEl>
                                        <p:attrNameLst>
                                          <p:attrName>style.rotation</p:attrName>
                                        </p:attrNameLst>
                                      </p:cBhvr>
                                      <p:tavLst>
                                        <p:tav tm="0">
                                          <p:val>
                                            <p:fltVal val="90"/>
                                          </p:val>
                                        </p:tav>
                                        <p:tav tm="100000">
                                          <p:val>
                                            <p:fltVal val="0"/>
                                          </p:val>
                                        </p:tav>
                                      </p:tavLst>
                                    </p:anim>
                                    <p:animEffect transition="in" filter="fade">
                                      <p:cBhvr>
                                        <p:cTn id="10" dur="1000"/>
                                        <p:tgtEl>
                                          <p:spTgt spid="139"/>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18"/>
                                        </p:tgtEl>
                                        <p:attrNameLst>
                                          <p:attrName>style.visibility</p:attrName>
                                        </p:attrNameLst>
                                      </p:cBhvr>
                                      <p:to>
                                        <p:strVal val="visible"/>
                                      </p:to>
                                    </p:set>
                                    <p:animEffect transition="in" filter="wipe(right)">
                                      <p:cBhvr>
                                        <p:cTn id="14" dur="500"/>
                                        <p:tgtEl>
                                          <p:spTgt spid="218"/>
                                        </p:tgtEl>
                                      </p:cBhvr>
                                    </p:animEffect>
                                  </p:childTnLst>
                                </p:cTn>
                              </p:par>
                              <p:par>
                                <p:cTn id="15" presetID="22" presetClass="entr" presetSubtype="2" fill="hold" nodeType="withEffect">
                                  <p:stCondLst>
                                    <p:cond delay="0"/>
                                  </p:stCondLst>
                                  <p:childTnLst>
                                    <p:set>
                                      <p:cBhvr>
                                        <p:cTn id="16" dur="1" fill="hold">
                                          <p:stCondLst>
                                            <p:cond delay="0"/>
                                          </p:stCondLst>
                                        </p:cTn>
                                        <p:tgtEl>
                                          <p:spTgt spid="221"/>
                                        </p:tgtEl>
                                        <p:attrNameLst>
                                          <p:attrName>style.visibility</p:attrName>
                                        </p:attrNameLst>
                                      </p:cBhvr>
                                      <p:to>
                                        <p:strVal val="visible"/>
                                      </p:to>
                                    </p:set>
                                    <p:animEffect transition="in" filter="wipe(right)">
                                      <p:cBhvr>
                                        <p:cTn id="17" dur="500"/>
                                        <p:tgtEl>
                                          <p:spTgt spid="221"/>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7"/>
                                        </p:tgtEl>
                                        <p:attrNameLst>
                                          <p:attrName>style.visibility</p:attrName>
                                        </p:attrNameLst>
                                      </p:cBhvr>
                                      <p:to>
                                        <p:strVal val="visible"/>
                                      </p:to>
                                    </p:set>
                                    <p:animEffect transition="in" filter="wipe(right)">
                                      <p:cBhvr>
                                        <p:cTn id="20" dur="500"/>
                                        <p:tgtEl>
                                          <p:spTgt spid="22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28"/>
                                        </p:tgtEl>
                                        <p:attrNameLst>
                                          <p:attrName>style.visibility</p:attrName>
                                        </p:attrNameLst>
                                      </p:cBhvr>
                                      <p:to>
                                        <p:strVal val="visible"/>
                                      </p:to>
                                    </p:set>
                                    <p:animEffect transition="in" filter="wipe(right)">
                                      <p:cBhvr>
                                        <p:cTn id="23" dur="500"/>
                                        <p:tgtEl>
                                          <p:spTgt spid="22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wipe(left)">
                                      <p:cBhvr>
                                        <p:cTn id="27" dur="500"/>
                                        <p:tgtEl>
                                          <p:spTgt spid="213"/>
                                        </p:tgtEl>
                                      </p:cBhvr>
                                    </p:animEffect>
                                  </p:childTnLst>
                                </p:cTn>
                              </p:par>
                              <p:par>
                                <p:cTn id="28" presetID="22" presetClass="entr" presetSubtype="8" fill="hold" nodeType="withEffect">
                                  <p:stCondLst>
                                    <p:cond delay="0"/>
                                  </p:stCondLst>
                                  <p:childTnLst>
                                    <p:set>
                                      <p:cBhvr>
                                        <p:cTn id="29" dur="1" fill="hold">
                                          <p:stCondLst>
                                            <p:cond delay="0"/>
                                          </p:stCondLst>
                                        </p:cTn>
                                        <p:tgtEl>
                                          <p:spTgt spid="224"/>
                                        </p:tgtEl>
                                        <p:attrNameLst>
                                          <p:attrName>style.visibility</p:attrName>
                                        </p:attrNameLst>
                                      </p:cBhvr>
                                      <p:to>
                                        <p:strVal val="visible"/>
                                      </p:to>
                                    </p:set>
                                    <p:animEffect transition="in" filter="wipe(left)">
                                      <p:cBhvr>
                                        <p:cTn id="30" dur="500"/>
                                        <p:tgtEl>
                                          <p:spTgt spid="2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9"/>
                                        </p:tgtEl>
                                        <p:attrNameLst>
                                          <p:attrName>style.visibility</p:attrName>
                                        </p:attrNameLst>
                                      </p:cBhvr>
                                      <p:to>
                                        <p:strVal val="visible"/>
                                      </p:to>
                                    </p:set>
                                    <p:animEffect transition="in" filter="wipe(left)">
                                      <p:cBhvr>
                                        <p:cTn id="33" dur="500"/>
                                        <p:tgtEl>
                                          <p:spTgt spid="22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0"/>
                                        </p:tgtEl>
                                        <p:attrNameLst>
                                          <p:attrName>style.visibility</p:attrName>
                                        </p:attrNameLst>
                                      </p:cBhvr>
                                      <p:to>
                                        <p:strVal val="visible"/>
                                      </p:to>
                                    </p:set>
                                    <p:animEffect transition="in" filter="wipe(left)">
                                      <p:cBhvr>
                                        <p:cTn id="36"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8" grpId="0"/>
      <p:bldP spid="229" grpId="0"/>
      <p:bldP spid="2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01736" y="2111922"/>
            <a:ext cx="1520089" cy="1474161"/>
            <a:chOff x="3601689" y="2815026"/>
            <a:chExt cx="2026434" cy="1964942"/>
          </a:xfrm>
        </p:grpSpPr>
        <p:sp>
          <p:nvSpPr>
            <p:cNvPr id="52" name="任意多边形 51"/>
            <p:cNvSpPr/>
            <p:nvPr/>
          </p:nvSpPr>
          <p:spPr>
            <a:xfrm>
              <a:off x="3601689" y="2815026"/>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55" name="Freeform 5"/>
            <p:cNvSpPr/>
            <p:nvPr/>
          </p:nvSpPr>
          <p:spPr bwMode="auto">
            <a:xfrm>
              <a:off x="4028195" y="3226848"/>
              <a:ext cx="1287721" cy="11412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p:spPr>
          <p:txBody>
            <a:bodyPr vert="horz" wrap="square" lIns="91440" tIns="45720" rIns="91440" bIns="45720"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59" name="组合 58"/>
            <p:cNvGrpSpPr/>
            <p:nvPr/>
          </p:nvGrpSpPr>
          <p:grpSpPr>
            <a:xfrm>
              <a:off x="4195805" y="3415265"/>
              <a:ext cx="952500" cy="795144"/>
              <a:chOff x="4145699" y="1416086"/>
              <a:chExt cx="952500" cy="795144"/>
            </a:xfrm>
          </p:grpSpPr>
          <p:sp>
            <p:nvSpPr>
              <p:cNvPr id="60" name="文本框 41"/>
              <p:cNvSpPr txBox="1"/>
              <p:nvPr/>
            </p:nvSpPr>
            <p:spPr>
              <a:xfrm>
                <a:off x="4145699" y="1416086"/>
                <a:ext cx="952500" cy="676899"/>
              </a:xfrm>
              <a:prstGeom prst="rect">
                <a:avLst/>
              </a:prstGeom>
              <a:noFill/>
            </p:spPr>
            <p:txBody>
              <a:bodyPr wrap="square"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01</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61" name="文本框 42"/>
              <p:cNvSpPr txBox="1"/>
              <p:nvPr/>
            </p:nvSpPr>
            <p:spPr>
              <a:xfrm>
                <a:off x="4145699" y="1903549"/>
                <a:ext cx="952500" cy="307681"/>
              </a:xfrm>
              <a:prstGeom prst="rect">
                <a:avLst/>
              </a:prstGeom>
              <a:noFill/>
            </p:spPr>
            <p:txBody>
              <a:bodyPr wrap="square" rtlCol="0">
                <a:spAutoFit/>
              </a:bodyPr>
              <a:lstStyle/>
              <a:p>
                <a:pPr algn="ctr">
                  <a:defRPr/>
                </a:pPr>
                <a:r>
                  <a:rPr lang="en-US" altLang="zh-CN" sz="900" dirty="0">
                    <a:solidFill>
                      <a:srgbClr val="FFFFFF"/>
                    </a:solidFill>
                    <a:latin typeface="LiHei Pro" panose="020B0500000000000000" pitchFamily="34" charset="-122"/>
                    <a:ea typeface="LiHei Pro" panose="020B0500000000000000" pitchFamily="34" charset="-122"/>
                  </a:rPr>
                  <a:t>OPTION</a:t>
                </a:r>
                <a:endParaRPr lang="zh-CN" altLang="en-US" sz="900" dirty="0">
                  <a:solidFill>
                    <a:srgbClr val="FFFFFF"/>
                  </a:solidFill>
                  <a:latin typeface="LiHei Pro" panose="020B0500000000000000" pitchFamily="34" charset="-122"/>
                  <a:ea typeface="LiHei Pro" panose="020B0500000000000000" pitchFamily="34" charset="-122"/>
                </a:endParaRPr>
              </a:p>
            </p:txBody>
          </p:sp>
        </p:grpSp>
      </p:grpSp>
      <p:grpSp>
        <p:nvGrpSpPr>
          <p:cNvPr id="8" name="组合 7"/>
          <p:cNvGrpSpPr/>
          <p:nvPr/>
        </p:nvGrpSpPr>
        <p:grpSpPr>
          <a:xfrm>
            <a:off x="4068115" y="1315452"/>
            <a:ext cx="1650137" cy="1474161"/>
            <a:chOff x="5423209" y="1753394"/>
            <a:chExt cx="2199801" cy="1964942"/>
          </a:xfrm>
        </p:grpSpPr>
        <p:sp>
          <p:nvSpPr>
            <p:cNvPr id="53" name="任意多边形 52"/>
            <p:cNvSpPr/>
            <p:nvPr/>
          </p:nvSpPr>
          <p:spPr>
            <a:xfrm>
              <a:off x="5423209" y="1753394"/>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57" name="Freeform 5"/>
            <p:cNvSpPr/>
            <p:nvPr/>
          </p:nvSpPr>
          <p:spPr bwMode="auto">
            <a:xfrm>
              <a:off x="5879248" y="2155691"/>
              <a:ext cx="1287721" cy="11412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p:spPr>
          <p:txBody>
            <a:bodyPr vert="horz" wrap="square" lIns="91440" tIns="45720" rIns="91440" bIns="45720"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62" name="组合 61"/>
            <p:cNvGrpSpPr/>
            <p:nvPr/>
          </p:nvGrpSpPr>
          <p:grpSpPr>
            <a:xfrm>
              <a:off x="6046858" y="2344108"/>
              <a:ext cx="952500" cy="795144"/>
              <a:chOff x="4145699" y="1416086"/>
              <a:chExt cx="952500" cy="795144"/>
            </a:xfrm>
          </p:grpSpPr>
          <p:sp>
            <p:nvSpPr>
              <p:cNvPr id="82" name="文本框 44"/>
              <p:cNvSpPr txBox="1"/>
              <p:nvPr/>
            </p:nvSpPr>
            <p:spPr>
              <a:xfrm>
                <a:off x="4145699" y="1416086"/>
                <a:ext cx="952500" cy="676899"/>
              </a:xfrm>
              <a:prstGeom prst="rect">
                <a:avLst/>
              </a:prstGeom>
              <a:noFill/>
            </p:spPr>
            <p:txBody>
              <a:bodyPr wrap="square"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02</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83" name="文本框 45"/>
              <p:cNvSpPr txBox="1"/>
              <p:nvPr/>
            </p:nvSpPr>
            <p:spPr>
              <a:xfrm>
                <a:off x="4145699" y="1903549"/>
                <a:ext cx="952500" cy="307681"/>
              </a:xfrm>
              <a:prstGeom prst="rect">
                <a:avLst/>
              </a:prstGeom>
              <a:noFill/>
            </p:spPr>
            <p:txBody>
              <a:bodyPr wrap="square" rtlCol="0">
                <a:spAutoFit/>
              </a:bodyPr>
              <a:lstStyle/>
              <a:p>
                <a:pPr algn="ctr">
                  <a:defRPr/>
                </a:pPr>
                <a:r>
                  <a:rPr lang="en-US" altLang="zh-CN" sz="900" dirty="0">
                    <a:solidFill>
                      <a:srgbClr val="FFFFFF"/>
                    </a:solidFill>
                    <a:latin typeface="LiHei Pro" panose="020B0500000000000000" pitchFamily="34" charset="-122"/>
                    <a:ea typeface="LiHei Pro" panose="020B0500000000000000" pitchFamily="34" charset="-122"/>
                  </a:rPr>
                  <a:t>OPTION</a:t>
                </a:r>
                <a:endParaRPr lang="zh-CN" altLang="en-US" sz="900" dirty="0">
                  <a:solidFill>
                    <a:srgbClr val="FFFFFF"/>
                  </a:solidFill>
                  <a:latin typeface="LiHei Pro" panose="020B0500000000000000" pitchFamily="34" charset="-122"/>
                  <a:ea typeface="LiHei Pro" panose="020B0500000000000000" pitchFamily="34" charset="-122"/>
                </a:endParaRPr>
              </a:p>
            </p:txBody>
          </p:sp>
        </p:grpSp>
      </p:grpSp>
      <p:grpSp>
        <p:nvGrpSpPr>
          <p:cNvPr id="6" name="组合 5"/>
          <p:cNvGrpSpPr/>
          <p:nvPr/>
        </p:nvGrpSpPr>
        <p:grpSpPr>
          <a:xfrm>
            <a:off x="4068115" y="2908445"/>
            <a:ext cx="1650137" cy="1474108"/>
            <a:chOff x="5423210" y="3876728"/>
            <a:chExt cx="2199801" cy="1964871"/>
          </a:xfrm>
        </p:grpSpPr>
        <p:sp>
          <p:nvSpPr>
            <p:cNvPr id="54" name="任意多边形 53"/>
            <p:cNvSpPr/>
            <p:nvPr/>
          </p:nvSpPr>
          <p:spPr>
            <a:xfrm>
              <a:off x="5423210" y="3876728"/>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56" name="Freeform 5"/>
            <p:cNvSpPr/>
            <p:nvPr/>
          </p:nvSpPr>
          <p:spPr bwMode="auto">
            <a:xfrm>
              <a:off x="5879248" y="4288514"/>
              <a:ext cx="1287721" cy="11412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p:spPr>
          <p:txBody>
            <a:bodyPr vert="horz" wrap="square" lIns="91440" tIns="45720" rIns="91440" bIns="45720"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84" name="组合 83"/>
            <p:cNvGrpSpPr/>
            <p:nvPr/>
          </p:nvGrpSpPr>
          <p:grpSpPr>
            <a:xfrm>
              <a:off x="6046858" y="4476931"/>
              <a:ext cx="952500" cy="795144"/>
              <a:chOff x="4145699" y="1416086"/>
              <a:chExt cx="952500" cy="795144"/>
            </a:xfrm>
          </p:grpSpPr>
          <p:sp>
            <p:nvSpPr>
              <p:cNvPr id="97" name="文本框 47"/>
              <p:cNvSpPr txBox="1"/>
              <p:nvPr/>
            </p:nvSpPr>
            <p:spPr>
              <a:xfrm>
                <a:off x="4145699" y="1416086"/>
                <a:ext cx="952500" cy="676899"/>
              </a:xfrm>
              <a:prstGeom prst="rect">
                <a:avLst/>
              </a:prstGeom>
              <a:noFill/>
            </p:spPr>
            <p:txBody>
              <a:bodyPr wrap="square"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03</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98" name="文本框 48"/>
              <p:cNvSpPr txBox="1"/>
              <p:nvPr/>
            </p:nvSpPr>
            <p:spPr>
              <a:xfrm>
                <a:off x="4145699" y="1903549"/>
                <a:ext cx="952500" cy="307681"/>
              </a:xfrm>
              <a:prstGeom prst="rect">
                <a:avLst/>
              </a:prstGeom>
              <a:noFill/>
            </p:spPr>
            <p:txBody>
              <a:bodyPr wrap="square" rtlCol="0">
                <a:spAutoFit/>
              </a:bodyPr>
              <a:lstStyle/>
              <a:p>
                <a:pPr algn="ctr">
                  <a:defRPr/>
                </a:pPr>
                <a:r>
                  <a:rPr lang="en-US" altLang="zh-CN" sz="900" dirty="0">
                    <a:solidFill>
                      <a:srgbClr val="FFFFFF"/>
                    </a:solidFill>
                    <a:latin typeface="LiHei Pro" panose="020B0500000000000000" pitchFamily="34" charset="-122"/>
                    <a:ea typeface="LiHei Pro" panose="020B0500000000000000" pitchFamily="34" charset="-122"/>
                  </a:rPr>
                  <a:t>OPTION</a:t>
                </a:r>
                <a:endParaRPr lang="zh-CN" altLang="en-US" sz="900" dirty="0">
                  <a:solidFill>
                    <a:srgbClr val="FFFFFF"/>
                  </a:solidFill>
                  <a:latin typeface="LiHei Pro" panose="020B0500000000000000" pitchFamily="34" charset="-122"/>
                  <a:ea typeface="LiHei Pro" panose="020B0500000000000000" pitchFamily="34" charset="-122"/>
                </a:endParaRPr>
              </a:p>
            </p:txBody>
          </p:sp>
        </p:grpSp>
      </p:grpSp>
      <p:grpSp>
        <p:nvGrpSpPr>
          <p:cNvPr id="5" name="组合 4"/>
          <p:cNvGrpSpPr/>
          <p:nvPr/>
        </p:nvGrpSpPr>
        <p:grpSpPr>
          <a:xfrm>
            <a:off x="3313349" y="3716473"/>
            <a:ext cx="818756" cy="725754"/>
            <a:chOff x="4417031" y="4953767"/>
            <a:chExt cx="1091484" cy="967374"/>
          </a:xfrm>
        </p:grpSpPr>
        <p:sp>
          <p:nvSpPr>
            <p:cNvPr id="100" name="Freeform 5"/>
            <p:cNvSpPr/>
            <p:nvPr/>
          </p:nvSpPr>
          <p:spPr bwMode="auto">
            <a:xfrm>
              <a:off x="4417031" y="4953767"/>
              <a:ext cx="1091484" cy="967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02" name="组合 101"/>
            <p:cNvGrpSpPr/>
            <p:nvPr/>
          </p:nvGrpSpPr>
          <p:grpSpPr>
            <a:xfrm>
              <a:off x="4740140" y="5250637"/>
              <a:ext cx="441170" cy="363475"/>
              <a:chOff x="7623010" y="5580803"/>
              <a:chExt cx="645918" cy="532165"/>
            </a:xfrm>
            <a:solidFill>
              <a:schemeClr val="accent3"/>
            </a:solidFill>
          </p:grpSpPr>
          <p:sp>
            <p:nvSpPr>
              <p:cNvPr id="103"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04"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05"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06"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07" name="Freeform 95"/>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08"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grpSp>
      </p:grpSp>
      <p:grpSp>
        <p:nvGrpSpPr>
          <p:cNvPr id="7" name="组合 6"/>
          <p:cNvGrpSpPr/>
          <p:nvPr/>
        </p:nvGrpSpPr>
        <p:grpSpPr>
          <a:xfrm>
            <a:off x="5482198" y="2496845"/>
            <a:ext cx="818756" cy="725754"/>
            <a:chOff x="7308328" y="3328098"/>
            <a:chExt cx="1091484" cy="967374"/>
          </a:xfrm>
        </p:grpSpPr>
        <p:sp>
          <p:nvSpPr>
            <p:cNvPr id="101" name="Freeform 5"/>
            <p:cNvSpPr/>
            <p:nvPr/>
          </p:nvSpPr>
          <p:spPr bwMode="auto">
            <a:xfrm>
              <a:off x="7308328" y="3328098"/>
              <a:ext cx="1091484" cy="967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09" name="组合 108"/>
            <p:cNvGrpSpPr/>
            <p:nvPr/>
          </p:nvGrpSpPr>
          <p:grpSpPr>
            <a:xfrm>
              <a:off x="7630445" y="3646220"/>
              <a:ext cx="447423" cy="320608"/>
              <a:chOff x="9335872" y="5612184"/>
              <a:chExt cx="655071" cy="469403"/>
            </a:xfrm>
            <a:solidFill>
              <a:schemeClr val="accent2"/>
            </a:solidFill>
          </p:grpSpPr>
          <p:sp>
            <p:nvSpPr>
              <p:cNvPr id="110" name="Freeform 98"/>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11" name="Freeform 99"/>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12"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13"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14"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15"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grpSp>
      </p:grpSp>
      <p:grpSp>
        <p:nvGrpSpPr>
          <p:cNvPr id="3" name="组合 2"/>
          <p:cNvGrpSpPr/>
          <p:nvPr/>
        </p:nvGrpSpPr>
        <p:grpSpPr>
          <a:xfrm>
            <a:off x="3313349" y="1230518"/>
            <a:ext cx="818756" cy="725754"/>
            <a:chOff x="4417031" y="1640183"/>
            <a:chExt cx="1091484" cy="967374"/>
          </a:xfrm>
        </p:grpSpPr>
        <p:sp>
          <p:nvSpPr>
            <p:cNvPr id="99" name="Freeform 5"/>
            <p:cNvSpPr/>
            <p:nvPr/>
          </p:nvSpPr>
          <p:spPr bwMode="auto">
            <a:xfrm>
              <a:off x="4417031" y="1640183"/>
              <a:ext cx="1091484" cy="967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16" name="组合 115"/>
            <p:cNvGrpSpPr/>
            <p:nvPr/>
          </p:nvGrpSpPr>
          <p:grpSpPr>
            <a:xfrm>
              <a:off x="4780143" y="1943025"/>
              <a:ext cx="365260" cy="361689"/>
              <a:chOff x="11048734" y="5583418"/>
              <a:chExt cx="534778" cy="529549"/>
            </a:xfrm>
            <a:solidFill>
              <a:schemeClr val="accent1"/>
            </a:solidFill>
          </p:grpSpPr>
          <p:sp>
            <p:nvSpPr>
              <p:cNvPr id="117"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18"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19"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0"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1" name="Freeform 109"/>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2" name="Rectangle 110"/>
              <p:cNvSpPr>
                <a:spLocks noChangeArrowheads="1"/>
              </p:cNvSpPr>
              <p:nvPr/>
            </p:nvSpPr>
            <p:spPr bwMode="auto">
              <a:xfrm>
                <a:off x="11422687" y="5694558"/>
                <a:ext cx="67991" cy="22228"/>
              </a:xfrm>
              <a:prstGeom prst="rect">
                <a:avLst/>
              </a:pr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3" name="Freeform 111"/>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4" name="Rectangle 112"/>
              <p:cNvSpPr>
                <a:spLocks noChangeArrowheads="1"/>
              </p:cNvSpPr>
              <p:nvPr/>
            </p:nvSpPr>
            <p:spPr bwMode="auto">
              <a:xfrm>
                <a:off x="11410919" y="6004442"/>
                <a:ext cx="101987" cy="15690"/>
              </a:xfrm>
              <a:prstGeom prst="rect">
                <a:avLst/>
              </a:pr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5" name="Rectangle 113"/>
              <p:cNvSpPr>
                <a:spLocks noChangeArrowheads="1"/>
              </p:cNvSpPr>
              <p:nvPr/>
            </p:nvSpPr>
            <p:spPr bwMode="auto">
              <a:xfrm>
                <a:off x="11410919" y="5961294"/>
                <a:ext cx="101987" cy="18305"/>
              </a:xfrm>
              <a:prstGeom prst="rect">
                <a:avLst/>
              </a:prstGeom>
              <a:grpFill/>
              <a:ln>
                <a:noFill/>
              </a:ln>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grpSp>
      </p:grpSp>
      <p:grpSp>
        <p:nvGrpSpPr>
          <p:cNvPr id="126" name="组合 125"/>
          <p:cNvGrpSpPr/>
          <p:nvPr/>
        </p:nvGrpSpPr>
        <p:grpSpPr>
          <a:xfrm flipH="1">
            <a:off x="1084852" y="2558253"/>
            <a:ext cx="1866476" cy="805026"/>
            <a:chOff x="10633130" y="4700783"/>
            <a:chExt cx="2335184" cy="1073037"/>
          </a:xfrm>
        </p:grpSpPr>
        <p:sp>
          <p:nvSpPr>
            <p:cNvPr id="127" name="文本框 143"/>
            <p:cNvSpPr txBox="1"/>
            <p:nvPr/>
          </p:nvSpPr>
          <p:spPr bwMode="auto">
            <a:xfrm>
              <a:off x="10633130" y="5096921"/>
              <a:ext cx="2335184" cy="676899"/>
            </a:xfrm>
            <a:prstGeom prst="rect">
              <a:avLst/>
            </a:prstGeom>
            <a:noFill/>
          </p:spPr>
          <p:txBody>
            <a:bodyPr wrap="square">
              <a:spAutoFit/>
            </a:bodyPr>
            <a:lstStyle/>
            <a:p>
              <a:r>
                <a:rPr lang="zh-CN" altLang="en-US" sz="900" dirty="0">
                  <a:latin typeface="+mj-ea"/>
                </a:rPr>
                <a:t>单击此处添加文本单击此处添加文本单击此处添加文本单击此处添加文本</a:t>
              </a:r>
              <a:endParaRPr lang="en-US" altLang="zh-CN" sz="900" dirty="0">
                <a:latin typeface="+mj-ea"/>
              </a:endParaRPr>
            </a:p>
          </p:txBody>
        </p:sp>
        <p:sp>
          <p:nvSpPr>
            <p:cNvPr id="128" name="文本框 144"/>
            <p:cNvSpPr txBox="1"/>
            <p:nvPr/>
          </p:nvSpPr>
          <p:spPr bwMode="auto">
            <a:xfrm>
              <a:off x="11045516" y="4700783"/>
              <a:ext cx="1922798" cy="430754"/>
            </a:xfrm>
            <a:prstGeom prst="rect">
              <a:avLst/>
            </a:prstGeom>
            <a:noFill/>
          </p:spPr>
          <p:txBody>
            <a:bodyPr>
              <a:spAutoFit/>
            </a:bodyPr>
            <a:lstStyle/>
            <a:p>
              <a:pPr>
                <a:defRPr/>
              </a:pPr>
              <a:r>
                <a:rPr lang="zh-CN" altLang="en-US" sz="1500" dirty="0">
                  <a:solidFill>
                    <a:srgbClr val="C00000"/>
                  </a:solidFill>
                  <a:latin typeface="方正正黑简体" panose="02000000000000000000" pitchFamily="2" charset="-122"/>
                  <a:ea typeface="方正正黑简体" panose="02000000000000000000" pitchFamily="2" charset="-122"/>
                </a:rPr>
                <a:t>在此添加标题</a:t>
              </a:r>
              <a:endParaRPr lang="zh-CN" altLang="en-US" sz="1500" dirty="0">
                <a:solidFill>
                  <a:srgbClr val="C00000"/>
                </a:solidFill>
                <a:latin typeface="方正正黑简体" panose="02000000000000000000" pitchFamily="2" charset="-122"/>
                <a:ea typeface="方正正黑简体" panose="02000000000000000000" pitchFamily="2" charset="-122"/>
              </a:endParaRPr>
            </a:p>
          </p:txBody>
        </p:sp>
      </p:grpSp>
      <p:grpSp>
        <p:nvGrpSpPr>
          <p:cNvPr id="129" name="组合 128"/>
          <p:cNvGrpSpPr/>
          <p:nvPr/>
        </p:nvGrpSpPr>
        <p:grpSpPr>
          <a:xfrm>
            <a:off x="5950258" y="1269619"/>
            <a:ext cx="1824083" cy="743116"/>
            <a:chOff x="2652976" y="4783304"/>
            <a:chExt cx="2335184" cy="990516"/>
          </a:xfrm>
        </p:grpSpPr>
        <p:sp>
          <p:nvSpPr>
            <p:cNvPr id="130" name="文本框 149"/>
            <p:cNvSpPr txBox="1"/>
            <p:nvPr/>
          </p:nvSpPr>
          <p:spPr bwMode="auto">
            <a:xfrm>
              <a:off x="2652976" y="5096921"/>
              <a:ext cx="2335184" cy="676899"/>
            </a:xfrm>
            <a:prstGeom prst="rect">
              <a:avLst/>
            </a:prstGeom>
            <a:noFill/>
          </p:spPr>
          <p:txBody>
            <a:bodyPr wrap="square">
              <a:spAutoFit/>
            </a:bodyPr>
            <a:lstStyle/>
            <a:p>
              <a:r>
                <a:rPr lang="zh-CN" altLang="en-US" sz="900" dirty="0">
                  <a:latin typeface="+mj-ea"/>
                </a:rPr>
                <a:t>单击此处添加文本单击此处添加文本单击此处添加文本单击此处添加文本</a:t>
              </a:r>
              <a:endParaRPr lang="en-US" altLang="zh-CN" sz="900" dirty="0">
                <a:latin typeface="+mj-ea"/>
              </a:endParaRPr>
            </a:p>
          </p:txBody>
        </p:sp>
        <p:sp>
          <p:nvSpPr>
            <p:cNvPr id="131" name="文本框 150"/>
            <p:cNvSpPr txBox="1"/>
            <p:nvPr/>
          </p:nvSpPr>
          <p:spPr bwMode="auto">
            <a:xfrm>
              <a:off x="2922044" y="4783304"/>
              <a:ext cx="1922797" cy="430754"/>
            </a:xfrm>
            <a:prstGeom prst="rect">
              <a:avLst/>
            </a:prstGeom>
            <a:noFill/>
          </p:spPr>
          <p:txBody>
            <a:bodyPr>
              <a:spAutoFit/>
            </a:bodyPr>
            <a:lstStyle/>
            <a:p>
              <a:pPr algn="r">
                <a:defRPr/>
              </a:pPr>
              <a:r>
                <a:rPr lang="zh-CN" altLang="en-US" sz="1500" dirty="0">
                  <a:solidFill>
                    <a:srgbClr val="C00000"/>
                  </a:solidFill>
                  <a:latin typeface="方正正黑简体" panose="02000000000000000000" pitchFamily="2" charset="-122"/>
                  <a:ea typeface="方正正黑简体" panose="02000000000000000000" pitchFamily="2" charset="-122"/>
                </a:rPr>
                <a:t>在此添加标题</a:t>
              </a:r>
              <a:endParaRPr lang="zh-CN" altLang="en-US" sz="1500" dirty="0">
                <a:solidFill>
                  <a:srgbClr val="C00000"/>
                </a:solidFill>
                <a:latin typeface="方正正黑简体" panose="02000000000000000000" pitchFamily="2" charset="-122"/>
                <a:ea typeface="方正正黑简体" panose="02000000000000000000" pitchFamily="2" charset="-122"/>
              </a:endParaRPr>
            </a:p>
          </p:txBody>
        </p:sp>
      </p:grpSp>
      <p:grpSp>
        <p:nvGrpSpPr>
          <p:cNvPr id="132" name="组合 131"/>
          <p:cNvGrpSpPr/>
          <p:nvPr/>
        </p:nvGrpSpPr>
        <p:grpSpPr>
          <a:xfrm>
            <a:off x="5838308" y="3781887"/>
            <a:ext cx="1824083" cy="756071"/>
            <a:chOff x="2652976" y="4766036"/>
            <a:chExt cx="2335184" cy="1007784"/>
          </a:xfrm>
        </p:grpSpPr>
        <p:sp>
          <p:nvSpPr>
            <p:cNvPr id="133" name="文本框 155"/>
            <p:cNvSpPr txBox="1"/>
            <p:nvPr/>
          </p:nvSpPr>
          <p:spPr bwMode="auto">
            <a:xfrm>
              <a:off x="2652976" y="5096921"/>
              <a:ext cx="2335184" cy="676899"/>
            </a:xfrm>
            <a:prstGeom prst="rect">
              <a:avLst/>
            </a:prstGeom>
            <a:noFill/>
          </p:spPr>
          <p:txBody>
            <a:bodyPr wrap="square">
              <a:spAutoFit/>
            </a:bodyPr>
            <a:lstStyle/>
            <a:p>
              <a:r>
                <a:rPr lang="zh-CN" altLang="en-US" sz="900" dirty="0">
                  <a:latin typeface="+mj-ea"/>
                </a:rPr>
                <a:t>单击此处添加文本单击此处添加文本单击此处添加文本单击此处添加文本</a:t>
              </a:r>
              <a:endParaRPr lang="en-US" altLang="zh-CN" sz="900" dirty="0">
                <a:latin typeface="+mj-ea"/>
              </a:endParaRPr>
            </a:p>
          </p:txBody>
        </p:sp>
        <p:sp>
          <p:nvSpPr>
            <p:cNvPr id="134" name="文本框 156"/>
            <p:cNvSpPr txBox="1"/>
            <p:nvPr/>
          </p:nvSpPr>
          <p:spPr bwMode="auto">
            <a:xfrm>
              <a:off x="2846202" y="4766036"/>
              <a:ext cx="1922797" cy="430754"/>
            </a:xfrm>
            <a:prstGeom prst="rect">
              <a:avLst/>
            </a:prstGeom>
            <a:noFill/>
          </p:spPr>
          <p:txBody>
            <a:bodyPr>
              <a:spAutoFit/>
            </a:bodyPr>
            <a:lstStyle/>
            <a:p>
              <a:pPr algn="r">
                <a:defRPr/>
              </a:pPr>
              <a:r>
                <a:rPr lang="zh-CN" altLang="en-US" sz="1500" dirty="0">
                  <a:solidFill>
                    <a:srgbClr val="C00000"/>
                  </a:solidFill>
                  <a:latin typeface="方正正黑简体" panose="02000000000000000000" pitchFamily="2" charset="-122"/>
                  <a:ea typeface="方正正黑简体" panose="02000000000000000000" pitchFamily="2" charset="-122"/>
                </a:rPr>
                <a:t>在此添加标题</a:t>
              </a:r>
              <a:endParaRPr lang="zh-CN" altLang="en-US" sz="1500" dirty="0">
                <a:solidFill>
                  <a:srgbClr val="C00000"/>
                </a:solidFill>
                <a:latin typeface="方正正黑简体" panose="02000000000000000000" pitchFamily="2" charset="-122"/>
                <a:ea typeface="方正正黑简体" panose="02000000000000000000" pitchFamily="2" charset="-122"/>
              </a:endParaRPr>
            </a:p>
          </p:txBody>
        </p:sp>
      </p:grpSp>
      <p:grpSp>
        <p:nvGrpSpPr>
          <p:cNvPr id="2" name="组合 1"/>
          <p:cNvGrpSpPr/>
          <p:nvPr/>
        </p:nvGrpSpPr>
        <p:grpSpPr>
          <a:xfrm>
            <a:off x="3869779" y="2294363"/>
            <a:ext cx="1109128" cy="1109277"/>
            <a:chOff x="5158810" y="3058206"/>
            <a:chExt cx="1478580" cy="1478580"/>
          </a:xfrm>
        </p:grpSpPr>
        <p:grpSp>
          <p:nvGrpSpPr>
            <p:cNvPr id="43" name="组合 42"/>
            <p:cNvGrpSpPr/>
            <p:nvPr/>
          </p:nvGrpSpPr>
          <p:grpSpPr>
            <a:xfrm>
              <a:off x="5666633" y="3585305"/>
              <a:ext cx="460706" cy="395051"/>
              <a:chOff x="3546346" y="2339026"/>
              <a:chExt cx="897787" cy="769842"/>
            </a:xfrm>
            <a:solidFill>
              <a:schemeClr val="bg1">
                <a:lumMod val="50000"/>
              </a:schemeClr>
            </a:solidFill>
            <a:effectLst>
              <a:reflection blurRad="6350" stA="52000" endA="300" endPos="35000" dir="5400000" sy="-100000" algn="bl" rotWithShape="0"/>
            </a:effectLst>
          </p:grpSpPr>
          <p:sp>
            <p:nvSpPr>
              <p:cNvPr id="44"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45"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46"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47"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48"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49"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grpSp>
        <p:sp>
          <p:nvSpPr>
            <p:cNvPr id="58" name="椭圆 57"/>
            <p:cNvSpPr/>
            <p:nvPr/>
          </p:nvSpPr>
          <p:spPr>
            <a:xfrm>
              <a:off x="5158810" y="3058206"/>
              <a:ext cx="1478580" cy="1478580"/>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1000"/>
                            </p:stCondLst>
                            <p:childTnLst>
                              <p:par>
                                <p:cTn id="42" presetID="14" presetClass="entr" presetSubtype="10" fill="hold"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randombar(horizontal)">
                                      <p:cBhvr>
                                        <p:cTn id="44" dur="500"/>
                                        <p:tgtEl>
                                          <p:spTgt spid="132"/>
                                        </p:tgtEl>
                                      </p:cBhvr>
                                    </p:animEffect>
                                  </p:childTnLst>
                                </p:cTn>
                              </p:par>
                              <p:par>
                                <p:cTn id="45" presetID="14" presetClass="entr" presetSubtype="10" fill="hold" nodeType="with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randombar(horizontal)">
                                      <p:cBhvr>
                                        <p:cTn id="47" dur="500"/>
                                        <p:tgtEl>
                                          <p:spTgt spid="126"/>
                                        </p:tgtEl>
                                      </p:cBhvr>
                                    </p:animEffect>
                                  </p:childTnLst>
                                </p:cTn>
                              </p:par>
                              <p:par>
                                <p:cTn id="48" presetID="14" presetClass="entr" presetSubtype="10" fill="hold" nodeType="with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组合 154"/>
          <p:cNvGrpSpPr/>
          <p:nvPr/>
        </p:nvGrpSpPr>
        <p:grpSpPr>
          <a:xfrm>
            <a:off x="0" y="1635233"/>
            <a:ext cx="4437040" cy="1624514"/>
            <a:chOff x="0" y="1635233"/>
            <a:chExt cx="4437040" cy="1624514"/>
          </a:xfrm>
        </p:grpSpPr>
        <p:sp>
          <p:nvSpPr>
            <p:cNvPr id="156" name="任意多边形 21"/>
            <p:cNvSpPr>
              <a:spLocks noChangeArrowheads="1"/>
            </p:cNvSpPr>
            <p:nvPr/>
          </p:nvSpPr>
          <p:spPr bwMode="auto">
            <a:xfrm>
              <a:off x="0" y="2499894"/>
              <a:ext cx="4041683" cy="759853"/>
            </a:xfrm>
            <a:custGeom>
              <a:avLst/>
              <a:gdLst>
                <a:gd name="T0" fmla="*/ 5295456 w 5388429"/>
                <a:gd name="T1" fmla="*/ 0 h 1012510"/>
                <a:gd name="T2" fmla="*/ 5387975 w 5388429"/>
                <a:gd name="T3" fmla="*/ 0 h 1012510"/>
                <a:gd name="T4" fmla="*/ 5387975 w 5388429"/>
                <a:gd name="T5" fmla="*/ 664165 h 1012510"/>
                <a:gd name="T6" fmla="*/ 5039452 w 5388429"/>
                <a:gd name="T7" fmla="*/ 1012825 h 1012510"/>
                <a:gd name="T8" fmla="*/ 0 w 5388429"/>
                <a:gd name="T9" fmla="*/ 1012825 h 1012510"/>
                <a:gd name="T10" fmla="*/ 0 w 5388429"/>
                <a:gd name="T11" fmla="*/ 908413 h 1012510"/>
                <a:gd name="T12" fmla="*/ 4946933 w 5388429"/>
                <a:gd name="T13" fmla="*/ 908413 h 1012510"/>
                <a:gd name="T14" fmla="*/ 5295456 w 5388429"/>
                <a:gd name="T15" fmla="*/ 559752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5388429"/>
                <a:gd name="T25" fmla="*/ 0 h 1012510"/>
                <a:gd name="T26" fmla="*/ 5388429 w 5388429"/>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8429" h="1012510">
                  <a:moveTo>
                    <a:pt x="5295902" y="0"/>
                  </a:moveTo>
                  <a:lnTo>
                    <a:pt x="5388429" y="0"/>
                  </a:lnTo>
                  <a:lnTo>
                    <a:pt x="5388429" y="663958"/>
                  </a:lnTo>
                  <a:cubicBezTo>
                    <a:pt x="5388429" y="856458"/>
                    <a:pt x="5232377" y="1012510"/>
                    <a:pt x="5039877" y="1012510"/>
                  </a:cubicBezTo>
                  <a:lnTo>
                    <a:pt x="0" y="1012510"/>
                  </a:lnTo>
                  <a:lnTo>
                    <a:pt x="0" y="908130"/>
                  </a:lnTo>
                  <a:lnTo>
                    <a:pt x="4947350" y="908130"/>
                  </a:lnTo>
                  <a:cubicBezTo>
                    <a:pt x="5139850" y="908130"/>
                    <a:pt x="5295902" y="752078"/>
                    <a:pt x="5295902" y="559578"/>
                  </a:cubicBezTo>
                  <a:lnTo>
                    <a:pt x="5295902" y="0"/>
                  </a:lnTo>
                  <a:close/>
                </a:path>
              </a:pathLst>
            </a:custGeom>
            <a:solidFill>
              <a:srgbClr val="202731"/>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sp>
          <p:nvSpPr>
            <p:cNvPr id="157" name="椭圆 25"/>
            <p:cNvSpPr>
              <a:spLocks noChangeAspect="1" noChangeArrowheads="1"/>
            </p:cNvSpPr>
            <p:nvPr/>
          </p:nvSpPr>
          <p:spPr bwMode="auto">
            <a:xfrm>
              <a:off x="3572496" y="1635233"/>
              <a:ext cx="864544" cy="864661"/>
            </a:xfrm>
            <a:prstGeom prst="ellipse">
              <a:avLst/>
            </a:prstGeom>
            <a:solidFill>
              <a:srgbClr val="202731"/>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58" name="组合 47"/>
            <p:cNvGrpSpPr/>
            <p:nvPr/>
          </p:nvGrpSpPr>
          <p:grpSpPr bwMode="auto">
            <a:xfrm>
              <a:off x="3860677" y="1862713"/>
              <a:ext cx="340578" cy="379927"/>
              <a:chOff x="0" y="0"/>
              <a:chExt cx="402656" cy="450303"/>
            </a:xfrm>
          </p:grpSpPr>
          <p:sp>
            <p:nvSpPr>
              <p:cNvPr id="159"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0"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1"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2"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3"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64" name="组合 163"/>
          <p:cNvGrpSpPr/>
          <p:nvPr/>
        </p:nvGrpSpPr>
        <p:grpSpPr>
          <a:xfrm>
            <a:off x="4720457" y="1635233"/>
            <a:ext cx="4437040" cy="1612604"/>
            <a:chOff x="4720457" y="1635233"/>
            <a:chExt cx="4437040" cy="1612604"/>
          </a:xfrm>
        </p:grpSpPr>
        <p:sp>
          <p:nvSpPr>
            <p:cNvPr id="165" name="椭圆 31"/>
            <p:cNvSpPr>
              <a:spLocks noChangeAspect="1" noChangeArrowheads="1"/>
            </p:cNvSpPr>
            <p:nvPr/>
          </p:nvSpPr>
          <p:spPr bwMode="auto">
            <a:xfrm>
              <a:off x="4720457" y="1635233"/>
              <a:ext cx="864544" cy="864661"/>
            </a:xfrm>
            <a:prstGeom prst="ellipse">
              <a:avLst/>
            </a:prstGeom>
            <a:solidFill>
              <a:srgbClr val="202731"/>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6" name="任意多边形 35"/>
            <p:cNvSpPr>
              <a:spLocks noChangeArrowheads="1"/>
            </p:cNvSpPr>
            <p:nvPr/>
          </p:nvSpPr>
          <p:spPr bwMode="auto">
            <a:xfrm flipH="1">
              <a:off x="5115814" y="2487984"/>
              <a:ext cx="4041683" cy="759853"/>
            </a:xfrm>
            <a:custGeom>
              <a:avLst/>
              <a:gdLst>
                <a:gd name="T0" fmla="*/ 5295456 w 5388429"/>
                <a:gd name="T1" fmla="*/ 0 h 1012510"/>
                <a:gd name="T2" fmla="*/ 5387975 w 5388429"/>
                <a:gd name="T3" fmla="*/ 0 h 1012510"/>
                <a:gd name="T4" fmla="*/ 5387975 w 5388429"/>
                <a:gd name="T5" fmla="*/ 664165 h 1012510"/>
                <a:gd name="T6" fmla="*/ 5039452 w 5388429"/>
                <a:gd name="T7" fmla="*/ 1012825 h 1012510"/>
                <a:gd name="T8" fmla="*/ 0 w 5388429"/>
                <a:gd name="T9" fmla="*/ 1012825 h 1012510"/>
                <a:gd name="T10" fmla="*/ 0 w 5388429"/>
                <a:gd name="T11" fmla="*/ 908413 h 1012510"/>
                <a:gd name="T12" fmla="*/ 4946933 w 5388429"/>
                <a:gd name="T13" fmla="*/ 908413 h 1012510"/>
                <a:gd name="T14" fmla="*/ 5295456 w 5388429"/>
                <a:gd name="T15" fmla="*/ 559752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5388429"/>
                <a:gd name="T25" fmla="*/ 0 h 1012510"/>
                <a:gd name="T26" fmla="*/ 5388429 w 5388429"/>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8429" h="1012510">
                  <a:moveTo>
                    <a:pt x="5295902" y="0"/>
                  </a:moveTo>
                  <a:lnTo>
                    <a:pt x="5388429" y="0"/>
                  </a:lnTo>
                  <a:lnTo>
                    <a:pt x="5388429" y="663958"/>
                  </a:lnTo>
                  <a:cubicBezTo>
                    <a:pt x="5388429" y="856458"/>
                    <a:pt x="5232377" y="1012510"/>
                    <a:pt x="5039877" y="1012510"/>
                  </a:cubicBezTo>
                  <a:lnTo>
                    <a:pt x="0" y="1012510"/>
                  </a:lnTo>
                  <a:lnTo>
                    <a:pt x="0" y="908130"/>
                  </a:lnTo>
                  <a:lnTo>
                    <a:pt x="4947350" y="908130"/>
                  </a:lnTo>
                  <a:cubicBezTo>
                    <a:pt x="5139850" y="908130"/>
                    <a:pt x="5295902" y="752078"/>
                    <a:pt x="5295902" y="559578"/>
                  </a:cubicBezTo>
                  <a:lnTo>
                    <a:pt x="5295902" y="0"/>
                  </a:lnTo>
                  <a:close/>
                </a:path>
              </a:pathLst>
            </a:custGeom>
            <a:solidFill>
              <a:srgbClr val="202731"/>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grpSp>
          <p:nvGrpSpPr>
            <p:cNvPr id="167" name="组合 57"/>
            <p:cNvGrpSpPr/>
            <p:nvPr/>
          </p:nvGrpSpPr>
          <p:grpSpPr bwMode="auto">
            <a:xfrm>
              <a:off x="4972914" y="1900824"/>
              <a:ext cx="323906" cy="320377"/>
              <a:chOff x="0" y="0"/>
              <a:chExt cx="453105" cy="448433"/>
            </a:xfrm>
          </p:grpSpPr>
          <p:sp>
            <p:nvSpPr>
              <p:cNvPr id="168"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9"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70" name="组合 169"/>
          <p:cNvGrpSpPr/>
          <p:nvPr/>
        </p:nvGrpSpPr>
        <p:grpSpPr>
          <a:xfrm>
            <a:off x="0" y="2181899"/>
            <a:ext cx="3678480" cy="1624514"/>
            <a:chOff x="0" y="2181899"/>
            <a:chExt cx="3678480" cy="1624514"/>
          </a:xfrm>
        </p:grpSpPr>
        <p:sp>
          <p:nvSpPr>
            <p:cNvPr id="171" name="椭圆 27"/>
            <p:cNvSpPr>
              <a:spLocks noChangeAspect="1" noChangeArrowheads="1"/>
            </p:cNvSpPr>
            <p:nvPr/>
          </p:nvSpPr>
          <p:spPr bwMode="auto">
            <a:xfrm>
              <a:off x="2815127" y="2181899"/>
              <a:ext cx="863353" cy="864661"/>
            </a:xfrm>
            <a:prstGeom prst="ellipse">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2" name="任意多边形 33"/>
            <p:cNvSpPr>
              <a:spLocks noChangeArrowheads="1"/>
            </p:cNvSpPr>
            <p:nvPr/>
          </p:nvSpPr>
          <p:spPr bwMode="auto">
            <a:xfrm>
              <a:off x="0" y="3046560"/>
              <a:ext cx="3310512" cy="759853"/>
            </a:xfrm>
            <a:custGeom>
              <a:avLst/>
              <a:gdLst>
                <a:gd name="T0" fmla="*/ 4320742 w 4414157"/>
                <a:gd name="T1" fmla="*/ 0 h 1012510"/>
                <a:gd name="T2" fmla="*/ 4413250 w 4414157"/>
                <a:gd name="T3" fmla="*/ 0 h 1012510"/>
                <a:gd name="T4" fmla="*/ 4413250 w 4414157"/>
                <a:gd name="T5" fmla="*/ 664165 h 1012510"/>
                <a:gd name="T6" fmla="*/ 4064770 w 4414157"/>
                <a:gd name="T7" fmla="*/ 1012825 h 1012510"/>
                <a:gd name="T8" fmla="*/ 0 w 4414157"/>
                <a:gd name="T9" fmla="*/ 1012825 h 1012510"/>
                <a:gd name="T10" fmla="*/ 0 w 4414157"/>
                <a:gd name="T11" fmla="*/ 908413 h 1012510"/>
                <a:gd name="T12" fmla="*/ 3972262 w 4414157"/>
                <a:gd name="T13" fmla="*/ 908413 h 1012510"/>
                <a:gd name="T14" fmla="*/ 4320742 w 4414157"/>
                <a:gd name="T15" fmla="*/ 559752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4414157"/>
                <a:gd name="T25" fmla="*/ 0 h 1012510"/>
                <a:gd name="T26" fmla="*/ 4414157 w 4414157"/>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4157" h="1012510">
                  <a:moveTo>
                    <a:pt x="4321630" y="0"/>
                  </a:moveTo>
                  <a:lnTo>
                    <a:pt x="4414157" y="0"/>
                  </a:lnTo>
                  <a:lnTo>
                    <a:pt x="4414157" y="663958"/>
                  </a:lnTo>
                  <a:cubicBezTo>
                    <a:pt x="4414157" y="856458"/>
                    <a:pt x="4258105" y="1012510"/>
                    <a:pt x="4065605" y="1012510"/>
                  </a:cubicBezTo>
                  <a:lnTo>
                    <a:pt x="0" y="1012510"/>
                  </a:lnTo>
                  <a:lnTo>
                    <a:pt x="0" y="908130"/>
                  </a:lnTo>
                  <a:lnTo>
                    <a:pt x="3973078" y="908130"/>
                  </a:lnTo>
                  <a:cubicBezTo>
                    <a:pt x="4165578" y="908130"/>
                    <a:pt x="4321630" y="752078"/>
                    <a:pt x="4321630" y="559578"/>
                  </a:cubicBezTo>
                  <a:lnTo>
                    <a:pt x="4321630" y="0"/>
                  </a:lnTo>
                  <a:close/>
                </a:path>
              </a:pathLst>
            </a:cu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grpSp>
          <p:nvGrpSpPr>
            <p:cNvPr id="173" name="组合 38"/>
            <p:cNvGrpSpPr/>
            <p:nvPr/>
          </p:nvGrpSpPr>
          <p:grpSpPr bwMode="auto">
            <a:xfrm>
              <a:off x="3043766" y="2340301"/>
              <a:ext cx="429891" cy="450195"/>
              <a:chOff x="0" y="0"/>
              <a:chExt cx="444697" cy="466185"/>
            </a:xfrm>
          </p:grpSpPr>
          <p:sp>
            <p:nvSpPr>
              <p:cNvPr id="174" name="Freeform 11"/>
              <p:cNvSpPr>
                <a:spLocks noChangeArrowheads="1"/>
              </p:cNvSpPr>
              <p:nvPr/>
            </p:nvSpPr>
            <p:spPr bwMode="auto">
              <a:xfrm>
                <a:off x="130793" y="245705"/>
                <a:ext cx="88753" cy="87818"/>
              </a:xfrm>
              <a:custGeom>
                <a:avLst/>
                <a:gdLst>
                  <a:gd name="T0" fmla="*/ 53252 w 40"/>
                  <a:gd name="T1" fmla="*/ 2195 h 40"/>
                  <a:gd name="T2" fmla="*/ 44377 w 40"/>
                  <a:gd name="T3" fmla="*/ 0 h 40"/>
                  <a:gd name="T4" fmla="*/ 0 w 40"/>
                  <a:gd name="T5" fmla="*/ 43909 h 40"/>
                  <a:gd name="T6" fmla="*/ 44377 w 40"/>
                  <a:gd name="T7" fmla="*/ 87818 h 40"/>
                  <a:gd name="T8" fmla="*/ 88753 w 40"/>
                  <a:gd name="T9" fmla="*/ 43909 h 40"/>
                  <a:gd name="T10" fmla="*/ 86534 w 40"/>
                  <a:gd name="T11" fmla="*/ 32932 h 40"/>
                  <a:gd name="T12" fmla="*/ 33282 w 40"/>
                  <a:gd name="T13" fmla="*/ 57082 h 40"/>
                  <a:gd name="T14" fmla="*/ 53252 w 40"/>
                  <a:gd name="T15" fmla="*/ 2195 h 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0"/>
                  <a:gd name="T26" fmla="*/ 40 w 4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5" name="Freeform 12"/>
              <p:cNvSpPr>
                <a:spLocks noChangeArrowheads="1"/>
              </p:cNvSpPr>
              <p:nvPr/>
            </p:nvSpPr>
            <p:spPr bwMode="auto">
              <a:xfrm>
                <a:off x="0" y="114912"/>
                <a:ext cx="351273" cy="351273"/>
              </a:xfrm>
              <a:custGeom>
                <a:avLst/>
                <a:gdLst>
                  <a:gd name="T0" fmla="*/ 289414 w 159"/>
                  <a:gd name="T1" fmla="*/ 90580 h 159"/>
                  <a:gd name="T2" fmla="*/ 318134 w 159"/>
                  <a:gd name="T3" fmla="*/ 174532 h 159"/>
                  <a:gd name="T4" fmla="*/ 174532 w 159"/>
                  <a:gd name="T5" fmla="*/ 318134 h 159"/>
                  <a:gd name="T6" fmla="*/ 33139 w 159"/>
                  <a:gd name="T7" fmla="*/ 174532 h 159"/>
                  <a:gd name="T8" fmla="*/ 174532 w 159"/>
                  <a:gd name="T9" fmla="*/ 33139 h 159"/>
                  <a:gd name="T10" fmla="*/ 247438 w 159"/>
                  <a:gd name="T11" fmla="*/ 53022 h 159"/>
                  <a:gd name="T12" fmla="*/ 269530 w 159"/>
                  <a:gd name="T13" fmla="*/ 28720 h 159"/>
                  <a:gd name="T14" fmla="*/ 174532 w 159"/>
                  <a:gd name="T15" fmla="*/ 0 h 159"/>
                  <a:gd name="T16" fmla="*/ 0 w 159"/>
                  <a:gd name="T17" fmla="*/ 174532 h 159"/>
                  <a:gd name="T18" fmla="*/ 174532 w 159"/>
                  <a:gd name="T19" fmla="*/ 351273 h 159"/>
                  <a:gd name="T20" fmla="*/ 351273 w 159"/>
                  <a:gd name="T21" fmla="*/ 174532 h 159"/>
                  <a:gd name="T22" fmla="*/ 311506 w 159"/>
                  <a:gd name="T23" fmla="*/ 66278 h 159"/>
                  <a:gd name="T24" fmla="*/ 289414 w 159"/>
                  <a:gd name="T25" fmla="*/ 9058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59"/>
                  <a:gd name="T41" fmla="*/ 159 w 15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6" name="Freeform 13"/>
              <p:cNvSpPr>
                <a:spLocks noChangeArrowheads="1"/>
              </p:cNvSpPr>
              <p:nvPr/>
            </p:nvSpPr>
            <p:spPr bwMode="auto">
              <a:xfrm>
                <a:off x="174702" y="221415"/>
                <a:ext cx="66331" cy="68199"/>
              </a:xfrm>
              <a:custGeom>
                <a:avLst/>
                <a:gdLst>
                  <a:gd name="T0" fmla="*/ 66331 w 71"/>
                  <a:gd name="T1" fmla="*/ 28027 h 73"/>
                  <a:gd name="T2" fmla="*/ 35501 w 71"/>
                  <a:gd name="T3" fmla="*/ 0 h 73"/>
                  <a:gd name="T4" fmla="*/ 17751 w 71"/>
                  <a:gd name="T5" fmla="*/ 17750 h 73"/>
                  <a:gd name="T6" fmla="*/ 0 w 71"/>
                  <a:gd name="T7" fmla="*/ 68199 h 73"/>
                  <a:gd name="T8" fmla="*/ 51383 w 71"/>
                  <a:gd name="T9" fmla="*/ 45777 h 73"/>
                  <a:gd name="T10" fmla="*/ 66331 w 71"/>
                  <a:gd name="T11" fmla="*/ 28027 h 73"/>
                  <a:gd name="T12" fmla="*/ 0 60000 65536"/>
                  <a:gd name="T13" fmla="*/ 0 60000 65536"/>
                  <a:gd name="T14" fmla="*/ 0 60000 65536"/>
                  <a:gd name="T15" fmla="*/ 0 60000 65536"/>
                  <a:gd name="T16" fmla="*/ 0 60000 65536"/>
                  <a:gd name="T17" fmla="*/ 0 60000 65536"/>
                  <a:gd name="T18" fmla="*/ 0 w 71"/>
                  <a:gd name="T19" fmla="*/ 0 h 73"/>
                  <a:gd name="T20" fmla="*/ 71 w 71"/>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1" h="73">
                    <a:moveTo>
                      <a:pt x="71" y="30"/>
                    </a:moveTo>
                    <a:lnTo>
                      <a:pt x="38" y="0"/>
                    </a:lnTo>
                    <a:lnTo>
                      <a:pt x="19" y="19"/>
                    </a:lnTo>
                    <a:lnTo>
                      <a:pt x="0" y="73"/>
                    </a:lnTo>
                    <a:lnTo>
                      <a:pt x="55" y="49"/>
                    </a:lnTo>
                    <a:lnTo>
                      <a:pt x="71" y="3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7" name="Freeform 14"/>
              <p:cNvSpPr>
                <a:spLocks noChangeArrowheads="1"/>
              </p:cNvSpPr>
              <p:nvPr/>
            </p:nvSpPr>
            <p:spPr bwMode="auto">
              <a:xfrm>
                <a:off x="216743" y="88753"/>
                <a:ext cx="143873" cy="152281"/>
              </a:xfrm>
              <a:custGeom>
                <a:avLst/>
                <a:gdLst>
                  <a:gd name="T0" fmla="*/ 113043 w 154"/>
                  <a:gd name="T1" fmla="*/ 0 h 163"/>
                  <a:gd name="T2" fmla="*/ 0 w 154"/>
                  <a:gd name="T3" fmla="*/ 123320 h 163"/>
                  <a:gd name="T4" fmla="*/ 30830 w 154"/>
                  <a:gd name="T5" fmla="*/ 152281 h 163"/>
                  <a:gd name="T6" fmla="*/ 143873 w 154"/>
                  <a:gd name="T7" fmla="*/ 28961 h 163"/>
                  <a:gd name="T8" fmla="*/ 113043 w 154"/>
                  <a:gd name="T9" fmla="*/ 32698 h 163"/>
                  <a:gd name="T10" fmla="*/ 113043 w 154"/>
                  <a:gd name="T11" fmla="*/ 0 h 163"/>
                  <a:gd name="T12" fmla="*/ 0 60000 65536"/>
                  <a:gd name="T13" fmla="*/ 0 60000 65536"/>
                  <a:gd name="T14" fmla="*/ 0 60000 65536"/>
                  <a:gd name="T15" fmla="*/ 0 60000 65536"/>
                  <a:gd name="T16" fmla="*/ 0 60000 65536"/>
                  <a:gd name="T17" fmla="*/ 0 60000 65536"/>
                  <a:gd name="T18" fmla="*/ 0 w 154"/>
                  <a:gd name="T19" fmla="*/ 0 h 163"/>
                  <a:gd name="T20" fmla="*/ 154 w 15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54" h="163">
                    <a:moveTo>
                      <a:pt x="121" y="0"/>
                    </a:moveTo>
                    <a:lnTo>
                      <a:pt x="0" y="132"/>
                    </a:lnTo>
                    <a:lnTo>
                      <a:pt x="33" y="163"/>
                    </a:lnTo>
                    <a:lnTo>
                      <a:pt x="154" y="31"/>
                    </a:lnTo>
                    <a:lnTo>
                      <a:pt x="121" y="35"/>
                    </a:lnTo>
                    <a:lnTo>
                      <a:pt x="12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8" name="Freeform 15"/>
              <p:cNvSpPr>
                <a:spLocks noChangeArrowheads="1"/>
              </p:cNvSpPr>
              <p:nvPr/>
            </p:nvSpPr>
            <p:spPr bwMode="auto">
              <a:xfrm>
                <a:off x="336325" y="55120"/>
                <a:ext cx="56988" cy="59791"/>
              </a:xfrm>
              <a:custGeom>
                <a:avLst/>
                <a:gdLst>
                  <a:gd name="T0" fmla="*/ 13079 w 61"/>
                  <a:gd name="T1" fmla="*/ 44843 h 64"/>
                  <a:gd name="T2" fmla="*/ 13079 w 61"/>
                  <a:gd name="T3" fmla="*/ 11211 h 64"/>
                  <a:gd name="T4" fmla="*/ 0 w 61"/>
                  <a:gd name="T5" fmla="*/ 0 h 64"/>
                  <a:gd name="T6" fmla="*/ 0 w 61"/>
                  <a:gd name="T7" fmla="*/ 0 h 64"/>
                  <a:gd name="T8" fmla="*/ 0 w 61"/>
                  <a:gd name="T9" fmla="*/ 59791 h 64"/>
                  <a:gd name="T10" fmla="*/ 56988 w 61"/>
                  <a:gd name="T11" fmla="*/ 51383 h 64"/>
                  <a:gd name="T12" fmla="*/ 56988 w 61"/>
                  <a:gd name="T13" fmla="*/ 51383 h 64"/>
                  <a:gd name="T14" fmla="*/ 46711 w 61"/>
                  <a:gd name="T15" fmla="*/ 40172 h 64"/>
                  <a:gd name="T16" fmla="*/ 13079 w 61"/>
                  <a:gd name="T17" fmla="*/ 4484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4"/>
                  <a:gd name="T29" fmla="*/ 61 w 6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4">
                    <a:moveTo>
                      <a:pt x="14" y="48"/>
                    </a:moveTo>
                    <a:lnTo>
                      <a:pt x="14" y="12"/>
                    </a:lnTo>
                    <a:lnTo>
                      <a:pt x="0" y="0"/>
                    </a:lnTo>
                    <a:lnTo>
                      <a:pt x="0" y="64"/>
                    </a:lnTo>
                    <a:lnTo>
                      <a:pt x="61" y="55"/>
                    </a:lnTo>
                    <a:lnTo>
                      <a:pt x="50" y="43"/>
                    </a:lnTo>
                    <a:lnTo>
                      <a:pt x="14" y="4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9" name="Freeform 16"/>
              <p:cNvSpPr>
                <a:spLocks noChangeArrowheads="1"/>
              </p:cNvSpPr>
              <p:nvPr/>
            </p:nvSpPr>
            <p:spPr bwMode="auto">
              <a:xfrm>
                <a:off x="360615" y="27093"/>
                <a:ext cx="59791" cy="61660"/>
              </a:xfrm>
              <a:custGeom>
                <a:avLst/>
                <a:gdLst>
                  <a:gd name="T0" fmla="*/ 13079 w 64"/>
                  <a:gd name="T1" fmla="*/ 45778 h 66"/>
                  <a:gd name="T2" fmla="*/ 13079 w 64"/>
                  <a:gd name="T3" fmla="*/ 10277 h 66"/>
                  <a:gd name="T4" fmla="*/ 1868 w 64"/>
                  <a:gd name="T5" fmla="*/ 0 h 66"/>
                  <a:gd name="T6" fmla="*/ 1868 w 64"/>
                  <a:gd name="T7" fmla="*/ 0 h 66"/>
                  <a:gd name="T8" fmla="*/ 0 w 64"/>
                  <a:gd name="T9" fmla="*/ 61660 h 66"/>
                  <a:gd name="T10" fmla="*/ 59791 w 64"/>
                  <a:gd name="T11" fmla="*/ 52318 h 66"/>
                  <a:gd name="T12" fmla="*/ 59791 w 64"/>
                  <a:gd name="T13" fmla="*/ 52318 h 66"/>
                  <a:gd name="T14" fmla="*/ 46712 w 64"/>
                  <a:gd name="T15" fmla="*/ 41107 h 66"/>
                  <a:gd name="T16" fmla="*/ 13079 w 64"/>
                  <a:gd name="T17" fmla="*/ 4577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6"/>
                  <a:gd name="T29" fmla="*/ 64 w 6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6">
                    <a:moveTo>
                      <a:pt x="14" y="49"/>
                    </a:moveTo>
                    <a:lnTo>
                      <a:pt x="14" y="11"/>
                    </a:lnTo>
                    <a:lnTo>
                      <a:pt x="2" y="0"/>
                    </a:lnTo>
                    <a:lnTo>
                      <a:pt x="0" y="66"/>
                    </a:lnTo>
                    <a:lnTo>
                      <a:pt x="64" y="56"/>
                    </a:lnTo>
                    <a:lnTo>
                      <a:pt x="50" y="44"/>
                    </a:lnTo>
                    <a:lnTo>
                      <a:pt x="14" y="4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0" name="Freeform 17"/>
              <p:cNvSpPr>
                <a:spLocks noChangeArrowheads="1"/>
              </p:cNvSpPr>
              <p:nvPr/>
            </p:nvSpPr>
            <p:spPr bwMode="auto">
              <a:xfrm>
                <a:off x="64462" y="181242"/>
                <a:ext cx="220480" cy="218612"/>
              </a:xfrm>
              <a:custGeom>
                <a:avLst/>
                <a:gdLst>
                  <a:gd name="T0" fmla="*/ 110240 w 100"/>
                  <a:gd name="T1" fmla="*/ 0 h 99"/>
                  <a:gd name="T2" fmla="*/ 0 w 100"/>
                  <a:gd name="T3" fmla="*/ 108202 h 99"/>
                  <a:gd name="T4" fmla="*/ 110240 w 100"/>
                  <a:gd name="T5" fmla="*/ 218612 h 99"/>
                  <a:gd name="T6" fmla="*/ 220480 w 100"/>
                  <a:gd name="T7" fmla="*/ 108202 h 99"/>
                  <a:gd name="T8" fmla="*/ 202842 w 100"/>
                  <a:gd name="T9" fmla="*/ 48580 h 99"/>
                  <a:gd name="T10" fmla="*/ 182998 w 100"/>
                  <a:gd name="T11" fmla="*/ 70662 h 99"/>
                  <a:gd name="T12" fmla="*/ 178589 w 100"/>
                  <a:gd name="T13" fmla="*/ 75079 h 99"/>
                  <a:gd name="T14" fmla="*/ 187408 w 100"/>
                  <a:gd name="T15" fmla="*/ 108202 h 99"/>
                  <a:gd name="T16" fmla="*/ 110240 w 100"/>
                  <a:gd name="T17" fmla="*/ 185489 h 99"/>
                  <a:gd name="T18" fmla="*/ 33072 w 100"/>
                  <a:gd name="T19" fmla="*/ 108202 h 99"/>
                  <a:gd name="T20" fmla="*/ 110240 w 100"/>
                  <a:gd name="T21" fmla="*/ 33123 h 99"/>
                  <a:gd name="T22" fmla="*/ 136698 w 100"/>
                  <a:gd name="T23" fmla="*/ 37539 h 99"/>
                  <a:gd name="T24" fmla="*/ 141107 w 100"/>
                  <a:gd name="T25" fmla="*/ 30915 h 99"/>
                  <a:gd name="T26" fmla="*/ 160950 w 100"/>
                  <a:gd name="T27" fmla="*/ 11041 h 99"/>
                  <a:gd name="T28" fmla="*/ 110240 w 100"/>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99"/>
                  <a:gd name="T47" fmla="*/ 100 w 100"/>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1" name="Freeform 18"/>
              <p:cNvSpPr>
                <a:spLocks noChangeArrowheads="1"/>
              </p:cNvSpPr>
              <p:nvPr/>
            </p:nvSpPr>
            <p:spPr bwMode="auto">
              <a:xfrm>
                <a:off x="386774" y="0"/>
                <a:ext cx="57923" cy="59791"/>
              </a:xfrm>
              <a:custGeom>
                <a:avLst/>
                <a:gdLst>
                  <a:gd name="T0" fmla="*/ 46712 w 62"/>
                  <a:gd name="T1" fmla="*/ 40172 h 64"/>
                  <a:gd name="T2" fmla="*/ 14014 w 62"/>
                  <a:gd name="T3" fmla="*/ 43909 h 64"/>
                  <a:gd name="T4" fmla="*/ 14014 w 62"/>
                  <a:gd name="T5" fmla="*/ 11211 h 64"/>
                  <a:gd name="T6" fmla="*/ 0 w 62"/>
                  <a:gd name="T7" fmla="*/ 0 h 64"/>
                  <a:gd name="T8" fmla="*/ 0 w 62"/>
                  <a:gd name="T9" fmla="*/ 0 h 64"/>
                  <a:gd name="T10" fmla="*/ 0 w 62"/>
                  <a:gd name="T11" fmla="*/ 59791 h 64"/>
                  <a:gd name="T12" fmla="*/ 57923 w 62"/>
                  <a:gd name="T13" fmla="*/ 51383 h 64"/>
                  <a:gd name="T14" fmla="*/ 57923 w 62"/>
                  <a:gd name="T15" fmla="*/ 51383 h 64"/>
                  <a:gd name="T16" fmla="*/ 46712 w 62"/>
                  <a:gd name="T17" fmla="*/ 4017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4"/>
                  <a:gd name="T29" fmla="*/ 62 w 6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4">
                    <a:moveTo>
                      <a:pt x="50" y="43"/>
                    </a:moveTo>
                    <a:lnTo>
                      <a:pt x="15" y="47"/>
                    </a:lnTo>
                    <a:lnTo>
                      <a:pt x="15" y="12"/>
                    </a:lnTo>
                    <a:lnTo>
                      <a:pt x="0" y="0"/>
                    </a:lnTo>
                    <a:lnTo>
                      <a:pt x="0" y="64"/>
                    </a:lnTo>
                    <a:lnTo>
                      <a:pt x="62" y="55"/>
                    </a:lnTo>
                    <a:lnTo>
                      <a:pt x="50"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82" name="组合 181"/>
          <p:cNvGrpSpPr/>
          <p:nvPr/>
        </p:nvGrpSpPr>
        <p:grpSpPr>
          <a:xfrm>
            <a:off x="5479018" y="2181899"/>
            <a:ext cx="3679670" cy="1612604"/>
            <a:chOff x="5479018" y="2181899"/>
            <a:chExt cx="3679670" cy="1612604"/>
          </a:xfrm>
        </p:grpSpPr>
        <p:sp>
          <p:nvSpPr>
            <p:cNvPr id="183" name="椭圆 30"/>
            <p:cNvSpPr>
              <a:spLocks noChangeAspect="1" noChangeArrowheads="1"/>
            </p:cNvSpPr>
            <p:nvPr/>
          </p:nvSpPr>
          <p:spPr bwMode="auto">
            <a:xfrm>
              <a:off x="5479018" y="2181899"/>
              <a:ext cx="863353" cy="864661"/>
            </a:xfrm>
            <a:prstGeom prst="ellipse">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 name="任意多边形 36"/>
            <p:cNvSpPr>
              <a:spLocks noChangeArrowheads="1"/>
            </p:cNvSpPr>
            <p:nvPr/>
          </p:nvSpPr>
          <p:spPr bwMode="auto">
            <a:xfrm flipH="1">
              <a:off x="5846984" y="3034650"/>
              <a:ext cx="3311704" cy="759853"/>
            </a:xfrm>
            <a:custGeom>
              <a:avLst/>
              <a:gdLst>
                <a:gd name="T0" fmla="*/ 4414838 w 4415098"/>
                <a:gd name="T1" fmla="*/ 0 h 1012510"/>
                <a:gd name="T2" fmla="*/ 4322316 w 4415098"/>
                <a:gd name="T3" fmla="*/ 0 h 1012510"/>
                <a:gd name="T4" fmla="*/ 4322316 w 4415098"/>
                <a:gd name="T5" fmla="*/ 559752 h 1012510"/>
                <a:gd name="T6" fmla="*/ 3973785 w 4415098"/>
                <a:gd name="T7" fmla="*/ 908413 h 1012510"/>
                <a:gd name="T8" fmla="*/ 0 w 4415098"/>
                <a:gd name="T9" fmla="*/ 908413 h 1012510"/>
                <a:gd name="T10" fmla="*/ 0 w 4415098"/>
                <a:gd name="T11" fmla="*/ 1012825 h 1012510"/>
                <a:gd name="T12" fmla="*/ 4066307 w 4415098"/>
                <a:gd name="T13" fmla="*/ 1012825 h 1012510"/>
                <a:gd name="T14" fmla="*/ 4414838 w 4415098"/>
                <a:gd name="T15" fmla="*/ 664165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4415098"/>
                <a:gd name="T25" fmla="*/ 0 h 1012510"/>
                <a:gd name="T26" fmla="*/ 4415098 w 4415098"/>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5098" h="1012510">
                  <a:moveTo>
                    <a:pt x="4415098" y="0"/>
                  </a:moveTo>
                  <a:lnTo>
                    <a:pt x="4322571" y="0"/>
                  </a:lnTo>
                  <a:lnTo>
                    <a:pt x="4322571" y="559578"/>
                  </a:lnTo>
                  <a:cubicBezTo>
                    <a:pt x="4322571" y="752078"/>
                    <a:pt x="4166519" y="908130"/>
                    <a:pt x="3974019" y="908130"/>
                  </a:cubicBezTo>
                  <a:lnTo>
                    <a:pt x="0" y="908130"/>
                  </a:lnTo>
                  <a:lnTo>
                    <a:pt x="0" y="1012510"/>
                  </a:lnTo>
                  <a:lnTo>
                    <a:pt x="4066546" y="1012510"/>
                  </a:lnTo>
                  <a:cubicBezTo>
                    <a:pt x="4259046" y="1012510"/>
                    <a:pt x="4415098" y="856458"/>
                    <a:pt x="4415098" y="663958"/>
                  </a:cubicBezTo>
                  <a:lnTo>
                    <a:pt x="4415098" y="0"/>
                  </a:lnTo>
                  <a:close/>
                </a:path>
              </a:pathLst>
            </a:cu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grpSp>
          <p:nvGrpSpPr>
            <p:cNvPr id="185" name="组合 53"/>
            <p:cNvGrpSpPr/>
            <p:nvPr/>
          </p:nvGrpSpPr>
          <p:grpSpPr bwMode="auto">
            <a:xfrm>
              <a:off x="5735046" y="2401041"/>
              <a:ext cx="337006" cy="381118"/>
              <a:chOff x="0" y="0"/>
              <a:chExt cx="406393" cy="459645"/>
            </a:xfrm>
          </p:grpSpPr>
          <p:sp>
            <p:nvSpPr>
              <p:cNvPr id="186"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7"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8" name="Oval 150"/>
              <p:cNvSpPr>
                <a:spLocks noChangeArrowheads="1"/>
              </p:cNvSpPr>
              <p:nvPr/>
            </p:nvSpPr>
            <p:spPr bwMode="auto">
              <a:xfrm>
                <a:off x="97160" y="326983"/>
                <a:ext cx="37370" cy="3737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189" name="组合 188"/>
          <p:cNvGrpSpPr/>
          <p:nvPr/>
        </p:nvGrpSpPr>
        <p:grpSpPr>
          <a:xfrm>
            <a:off x="6342370" y="2750003"/>
            <a:ext cx="2816318" cy="1604266"/>
            <a:chOff x="6342370" y="2750003"/>
            <a:chExt cx="2816318" cy="1604266"/>
          </a:xfrm>
        </p:grpSpPr>
        <p:sp>
          <p:nvSpPr>
            <p:cNvPr id="190" name="椭圆 29"/>
            <p:cNvSpPr>
              <a:spLocks noChangeAspect="1" noChangeArrowheads="1"/>
            </p:cNvSpPr>
            <p:nvPr/>
          </p:nvSpPr>
          <p:spPr bwMode="auto">
            <a:xfrm>
              <a:off x="6342370" y="2750003"/>
              <a:ext cx="864544" cy="863469"/>
            </a:xfrm>
            <a:prstGeom prst="ellipse">
              <a:avLst/>
            </a:prstGeom>
            <a:solidFill>
              <a:srgbClr val="A6AFB6"/>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1" name="任意多边形 37"/>
            <p:cNvSpPr>
              <a:spLocks noChangeArrowheads="1"/>
            </p:cNvSpPr>
            <p:nvPr/>
          </p:nvSpPr>
          <p:spPr bwMode="auto">
            <a:xfrm flipH="1">
              <a:off x="6725818" y="3594416"/>
              <a:ext cx="2432870" cy="759853"/>
            </a:xfrm>
            <a:custGeom>
              <a:avLst/>
              <a:gdLst>
                <a:gd name="T0" fmla="*/ 3243263 w 3242703"/>
                <a:gd name="T1" fmla="*/ 0 h 1012510"/>
                <a:gd name="T2" fmla="*/ 3150720 w 3242703"/>
                <a:gd name="T3" fmla="*/ 0 h 1012510"/>
                <a:gd name="T4" fmla="*/ 3150720 w 3242703"/>
                <a:gd name="T5" fmla="*/ 559752 h 1012510"/>
                <a:gd name="T6" fmla="*/ 2802108 w 3242703"/>
                <a:gd name="T7" fmla="*/ 908413 h 1012510"/>
                <a:gd name="T8" fmla="*/ 0 w 3242703"/>
                <a:gd name="T9" fmla="*/ 908413 h 1012510"/>
                <a:gd name="T10" fmla="*/ 0 w 3242703"/>
                <a:gd name="T11" fmla="*/ 1012825 h 1012510"/>
                <a:gd name="T12" fmla="*/ 2894651 w 3242703"/>
                <a:gd name="T13" fmla="*/ 1012825 h 1012510"/>
                <a:gd name="T14" fmla="*/ 3243263 w 3242703"/>
                <a:gd name="T15" fmla="*/ 664165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3242703"/>
                <a:gd name="T25" fmla="*/ 0 h 1012510"/>
                <a:gd name="T26" fmla="*/ 3242703 w 3242703"/>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2703" h="1012510">
                  <a:moveTo>
                    <a:pt x="3242703" y="0"/>
                  </a:moveTo>
                  <a:lnTo>
                    <a:pt x="3150176" y="0"/>
                  </a:lnTo>
                  <a:lnTo>
                    <a:pt x="3150176" y="559578"/>
                  </a:lnTo>
                  <a:cubicBezTo>
                    <a:pt x="3150176" y="752078"/>
                    <a:pt x="2994124" y="908130"/>
                    <a:pt x="2801624" y="908130"/>
                  </a:cubicBezTo>
                  <a:lnTo>
                    <a:pt x="0" y="908130"/>
                  </a:lnTo>
                  <a:lnTo>
                    <a:pt x="0" y="1012510"/>
                  </a:lnTo>
                  <a:lnTo>
                    <a:pt x="2894151" y="1012510"/>
                  </a:lnTo>
                  <a:cubicBezTo>
                    <a:pt x="3086651" y="1012510"/>
                    <a:pt x="3242703" y="856458"/>
                    <a:pt x="3242703" y="663958"/>
                  </a:cubicBezTo>
                  <a:lnTo>
                    <a:pt x="3242703" y="0"/>
                  </a:lnTo>
                  <a:close/>
                </a:path>
              </a:pathLst>
            </a:custGeom>
            <a:solidFill>
              <a:srgbClr val="A6AFB6"/>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grpSp>
          <p:nvGrpSpPr>
            <p:cNvPr id="192" name="组合 60"/>
            <p:cNvGrpSpPr/>
            <p:nvPr/>
          </p:nvGrpSpPr>
          <p:grpSpPr bwMode="auto">
            <a:xfrm>
              <a:off x="6642460" y="2991774"/>
              <a:ext cx="338196" cy="364444"/>
              <a:chOff x="0" y="0"/>
              <a:chExt cx="466184" cy="501686"/>
            </a:xfrm>
          </p:grpSpPr>
          <p:sp>
            <p:nvSpPr>
              <p:cNvPr id="193"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 name="Rectangle 155"/>
              <p:cNvSpPr>
                <a:spLocks noChangeArrowheads="1"/>
              </p:cNvSpPr>
              <p:nvPr/>
            </p:nvSpPr>
            <p:spPr bwMode="auto">
              <a:xfrm>
                <a:off x="160689" y="419472"/>
                <a:ext cx="9342" cy="3269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5"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6"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7"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98" name="组合 197"/>
          <p:cNvGrpSpPr/>
          <p:nvPr/>
        </p:nvGrpSpPr>
        <p:grpSpPr>
          <a:xfrm>
            <a:off x="1" y="2736901"/>
            <a:ext cx="2813935" cy="1617368"/>
            <a:chOff x="1" y="2736901"/>
            <a:chExt cx="2813935" cy="1617368"/>
          </a:xfrm>
        </p:grpSpPr>
        <p:sp>
          <p:nvSpPr>
            <p:cNvPr id="199" name="椭圆 28"/>
            <p:cNvSpPr>
              <a:spLocks noChangeAspect="1" noChangeArrowheads="1"/>
            </p:cNvSpPr>
            <p:nvPr/>
          </p:nvSpPr>
          <p:spPr bwMode="auto">
            <a:xfrm>
              <a:off x="1949392" y="2736901"/>
              <a:ext cx="864544" cy="864661"/>
            </a:xfrm>
            <a:prstGeom prst="ellipse">
              <a:avLst/>
            </a:prstGeom>
            <a:solidFill>
              <a:srgbClr val="A6AFB6"/>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0" name="任意多边形 34"/>
            <p:cNvSpPr>
              <a:spLocks noChangeArrowheads="1"/>
            </p:cNvSpPr>
            <p:nvPr/>
          </p:nvSpPr>
          <p:spPr bwMode="auto">
            <a:xfrm>
              <a:off x="1" y="3594416"/>
              <a:ext cx="2431678" cy="759853"/>
            </a:xfrm>
            <a:custGeom>
              <a:avLst/>
              <a:gdLst>
                <a:gd name="T0" fmla="*/ 3149150 w 3241762"/>
                <a:gd name="T1" fmla="*/ 0 h 1012510"/>
                <a:gd name="T2" fmla="*/ 3241675 w 3241762"/>
                <a:gd name="T3" fmla="*/ 0 h 1012510"/>
                <a:gd name="T4" fmla="*/ 3241675 w 3241762"/>
                <a:gd name="T5" fmla="*/ 664165 h 1012510"/>
                <a:gd name="T6" fmla="*/ 2893132 w 3241762"/>
                <a:gd name="T7" fmla="*/ 1012825 h 1012510"/>
                <a:gd name="T8" fmla="*/ 0 w 3241762"/>
                <a:gd name="T9" fmla="*/ 1012825 h 1012510"/>
                <a:gd name="T10" fmla="*/ 0 w 3241762"/>
                <a:gd name="T11" fmla="*/ 908413 h 1012510"/>
                <a:gd name="T12" fmla="*/ 2800608 w 3241762"/>
                <a:gd name="T13" fmla="*/ 908413 h 1012510"/>
                <a:gd name="T14" fmla="*/ 3149150 w 3241762"/>
                <a:gd name="T15" fmla="*/ 559752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3241762"/>
                <a:gd name="T25" fmla="*/ 0 h 1012510"/>
                <a:gd name="T26" fmla="*/ 3241762 w 3241762"/>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1762" h="1012510">
                  <a:moveTo>
                    <a:pt x="3149235" y="0"/>
                  </a:moveTo>
                  <a:lnTo>
                    <a:pt x="3241762" y="0"/>
                  </a:lnTo>
                  <a:lnTo>
                    <a:pt x="3241762" y="663958"/>
                  </a:lnTo>
                  <a:cubicBezTo>
                    <a:pt x="3241762" y="856458"/>
                    <a:pt x="3085710" y="1012510"/>
                    <a:pt x="2893210" y="1012510"/>
                  </a:cubicBezTo>
                  <a:lnTo>
                    <a:pt x="0" y="1012510"/>
                  </a:lnTo>
                  <a:lnTo>
                    <a:pt x="0" y="908130"/>
                  </a:lnTo>
                  <a:lnTo>
                    <a:pt x="2800683" y="908130"/>
                  </a:lnTo>
                  <a:cubicBezTo>
                    <a:pt x="2993183" y="908130"/>
                    <a:pt x="3149235" y="752078"/>
                    <a:pt x="3149235" y="559578"/>
                  </a:cubicBezTo>
                  <a:lnTo>
                    <a:pt x="3149235" y="0"/>
                  </a:lnTo>
                  <a:close/>
                </a:path>
              </a:pathLst>
            </a:custGeom>
            <a:solidFill>
              <a:srgbClr val="A6AFB6"/>
            </a:solidFill>
            <a:ln>
              <a:noFill/>
            </a:ln>
            <a:extLst>
              <a:ext uri="{91240B29-F687-4F45-9708-019B960494DF}">
                <a14:hiddenLine xmlns:a14="http://schemas.microsoft.com/office/drawing/2010/main" w="12700">
                  <a:solidFill>
                    <a:srgbClr val="42719B"/>
                  </a:solidFill>
                  <a:bevel/>
                </a14:hiddenLine>
              </a:ext>
            </a:extLst>
          </p:spPr>
          <p:txBody>
            <a:bodyPr lIns="68589" tIns="34295" rIns="68589" bIns="34295" anchor="ctr"/>
            <a:lstStyle/>
            <a:p>
              <a:endParaRPr lang="zh-CN" altLang="en-US"/>
            </a:p>
          </p:txBody>
        </p:sp>
        <p:grpSp>
          <p:nvGrpSpPr>
            <p:cNvPr id="201" name="组合 66"/>
            <p:cNvGrpSpPr/>
            <p:nvPr/>
          </p:nvGrpSpPr>
          <p:grpSpPr bwMode="auto">
            <a:xfrm>
              <a:off x="2189940" y="2961999"/>
              <a:ext cx="375112" cy="360870"/>
              <a:chOff x="0" y="0"/>
              <a:chExt cx="490600" cy="471805"/>
            </a:xfrm>
          </p:grpSpPr>
          <p:sp>
            <p:nvSpPr>
              <p:cNvPr id="202" name="Oval 131"/>
              <p:cNvSpPr>
                <a:spLocks noChangeArrowheads="1"/>
              </p:cNvSpPr>
              <p:nvPr/>
            </p:nvSpPr>
            <p:spPr bwMode="auto">
              <a:xfrm>
                <a:off x="134915" y="0"/>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3" name="Freeform 134"/>
              <p:cNvSpPr>
                <a:spLocks noChangeArrowheads="1"/>
              </p:cNvSpPr>
              <p:nvPr/>
            </p:nvSpPr>
            <p:spPr bwMode="auto">
              <a:xfrm>
                <a:off x="0" y="258467"/>
                <a:ext cx="490600" cy="213338"/>
              </a:xfrm>
              <a:custGeom>
                <a:avLst/>
                <a:gdLst>
                  <a:gd name="T0" fmla="*/ 85855 w 200"/>
                  <a:gd name="T1" fmla="*/ 213338 h 87"/>
                  <a:gd name="T2" fmla="*/ 85855 w 200"/>
                  <a:gd name="T3" fmla="*/ 176556 h 87"/>
                  <a:gd name="T4" fmla="*/ 112838 w 200"/>
                  <a:gd name="T5" fmla="*/ 176556 h 87"/>
                  <a:gd name="T6" fmla="*/ 112838 w 200"/>
                  <a:gd name="T7" fmla="*/ 213338 h 87"/>
                  <a:gd name="T8" fmla="*/ 380215 w 200"/>
                  <a:gd name="T9" fmla="*/ 213338 h 87"/>
                  <a:gd name="T10" fmla="*/ 380215 w 200"/>
                  <a:gd name="T11" fmla="*/ 176556 h 87"/>
                  <a:gd name="T12" fmla="*/ 407198 w 200"/>
                  <a:gd name="T13" fmla="*/ 176556 h 87"/>
                  <a:gd name="T14" fmla="*/ 407198 w 200"/>
                  <a:gd name="T15" fmla="*/ 213338 h 87"/>
                  <a:gd name="T16" fmla="*/ 488147 w 200"/>
                  <a:gd name="T17" fmla="*/ 213338 h 87"/>
                  <a:gd name="T18" fmla="*/ 490600 w 200"/>
                  <a:gd name="T19" fmla="*/ 105443 h 87"/>
                  <a:gd name="T20" fmla="*/ 382668 w 200"/>
                  <a:gd name="T21" fmla="*/ 0 h 87"/>
                  <a:gd name="T22" fmla="*/ 382668 w 200"/>
                  <a:gd name="T23" fmla="*/ 0 h 87"/>
                  <a:gd name="T24" fmla="*/ 382668 w 200"/>
                  <a:gd name="T25" fmla="*/ 0 h 87"/>
                  <a:gd name="T26" fmla="*/ 343420 w 200"/>
                  <a:gd name="T27" fmla="*/ 0 h 87"/>
                  <a:gd name="T28" fmla="*/ 245300 w 200"/>
                  <a:gd name="T29" fmla="*/ 196173 h 87"/>
                  <a:gd name="T30" fmla="*/ 147180 w 200"/>
                  <a:gd name="T31" fmla="*/ 0 h 87"/>
                  <a:gd name="T32" fmla="*/ 110385 w 200"/>
                  <a:gd name="T33" fmla="*/ 0 h 87"/>
                  <a:gd name="T34" fmla="*/ 110385 w 200"/>
                  <a:gd name="T35" fmla="*/ 0 h 87"/>
                  <a:gd name="T36" fmla="*/ 107932 w 200"/>
                  <a:gd name="T37" fmla="*/ 0 h 87"/>
                  <a:gd name="T38" fmla="*/ 2453 w 200"/>
                  <a:gd name="T39" fmla="*/ 105443 h 87"/>
                  <a:gd name="T40" fmla="*/ 0 w 200"/>
                  <a:gd name="T41" fmla="*/ 213338 h 87"/>
                  <a:gd name="T42" fmla="*/ 85855 w 200"/>
                  <a:gd name="T43" fmla="*/ 213338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204" name="矩形 203"/>
          <p:cNvSpPr/>
          <p:nvPr/>
        </p:nvSpPr>
        <p:spPr>
          <a:xfrm>
            <a:off x="533999" y="1131590"/>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05" name="矩形 204"/>
          <p:cNvSpPr>
            <a:spLocks noChangeArrowheads="1"/>
          </p:cNvSpPr>
          <p:nvPr/>
        </p:nvSpPr>
        <p:spPr bwMode="auto">
          <a:xfrm>
            <a:off x="524278" y="1442739"/>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206" name="矩形 205"/>
          <p:cNvSpPr/>
          <p:nvPr/>
        </p:nvSpPr>
        <p:spPr>
          <a:xfrm>
            <a:off x="6597945" y="1131590"/>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07" name="矩形 206"/>
          <p:cNvSpPr>
            <a:spLocks noChangeArrowheads="1"/>
          </p:cNvSpPr>
          <p:nvPr/>
        </p:nvSpPr>
        <p:spPr bwMode="auto">
          <a:xfrm>
            <a:off x="6588224" y="1442739"/>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208" name="矩形 207"/>
          <p:cNvSpPr/>
          <p:nvPr/>
        </p:nvSpPr>
        <p:spPr>
          <a:xfrm>
            <a:off x="533999" y="1960293"/>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09" name="矩形 208"/>
          <p:cNvSpPr>
            <a:spLocks noChangeArrowheads="1"/>
          </p:cNvSpPr>
          <p:nvPr/>
        </p:nvSpPr>
        <p:spPr bwMode="auto">
          <a:xfrm>
            <a:off x="524278" y="2271442"/>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210" name="矩形 209"/>
          <p:cNvSpPr/>
          <p:nvPr/>
        </p:nvSpPr>
        <p:spPr>
          <a:xfrm>
            <a:off x="6597945" y="1960293"/>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11" name="矩形 210"/>
          <p:cNvSpPr>
            <a:spLocks noChangeArrowheads="1"/>
          </p:cNvSpPr>
          <p:nvPr/>
        </p:nvSpPr>
        <p:spPr bwMode="auto">
          <a:xfrm>
            <a:off x="6588224" y="2271442"/>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212" name="矩形 211"/>
          <p:cNvSpPr/>
          <p:nvPr/>
        </p:nvSpPr>
        <p:spPr>
          <a:xfrm>
            <a:off x="2506578" y="3974342"/>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13" name="矩形 212"/>
          <p:cNvSpPr>
            <a:spLocks noChangeArrowheads="1"/>
          </p:cNvSpPr>
          <p:nvPr/>
        </p:nvSpPr>
        <p:spPr bwMode="auto">
          <a:xfrm>
            <a:off x="2496857" y="4285491"/>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214" name="矩形 213"/>
          <p:cNvSpPr/>
          <p:nvPr/>
        </p:nvSpPr>
        <p:spPr>
          <a:xfrm>
            <a:off x="4701948" y="3974342"/>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15" name="矩形 214"/>
          <p:cNvSpPr>
            <a:spLocks noChangeArrowheads="1"/>
          </p:cNvSpPr>
          <p:nvPr/>
        </p:nvSpPr>
        <p:spPr bwMode="auto">
          <a:xfrm>
            <a:off x="4692227" y="4285491"/>
            <a:ext cx="207422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0-#ppt_w/2"/>
                                          </p:val>
                                        </p:tav>
                                        <p:tav tm="100000">
                                          <p:val>
                                            <p:strVal val="#ppt_x"/>
                                          </p:val>
                                        </p:tav>
                                      </p:tavLst>
                                    </p:anim>
                                    <p:anim calcmode="lin" valueType="num">
                                      <p:cBhvr additive="base">
                                        <p:cTn id="8" dur="500" fill="hold"/>
                                        <p:tgtEl>
                                          <p:spTgt spid="15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500" fill="hold"/>
                                        <p:tgtEl>
                                          <p:spTgt spid="170"/>
                                        </p:tgtEl>
                                        <p:attrNameLst>
                                          <p:attrName>ppt_x</p:attrName>
                                        </p:attrNameLst>
                                      </p:cBhvr>
                                      <p:tavLst>
                                        <p:tav tm="0">
                                          <p:val>
                                            <p:strVal val="0-#ppt_w/2"/>
                                          </p:val>
                                        </p:tav>
                                        <p:tav tm="100000">
                                          <p:val>
                                            <p:strVal val="#ppt_x"/>
                                          </p:val>
                                        </p:tav>
                                      </p:tavLst>
                                    </p:anim>
                                    <p:anim calcmode="lin" valueType="num">
                                      <p:cBhvr additive="base">
                                        <p:cTn id="12" dur="500" fill="hold"/>
                                        <p:tgtEl>
                                          <p:spTgt spid="17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8"/>
                                        </p:tgtEl>
                                        <p:attrNameLst>
                                          <p:attrName>style.visibility</p:attrName>
                                        </p:attrNameLst>
                                      </p:cBhvr>
                                      <p:to>
                                        <p:strVal val="visible"/>
                                      </p:to>
                                    </p:set>
                                    <p:anim calcmode="lin" valueType="num">
                                      <p:cBhvr additive="base">
                                        <p:cTn id="15" dur="500" fill="hold"/>
                                        <p:tgtEl>
                                          <p:spTgt spid="198"/>
                                        </p:tgtEl>
                                        <p:attrNameLst>
                                          <p:attrName>ppt_x</p:attrName>
                                        </p:attrNameLst>
                                      </p:cBhvr>
                                      <p:tavLst>
                                        <p:tav tm="0">
                                          <p:val>
                                            <p:strVal val="0-#ppt_w/2"/>
                                          </p:val>
                                        </p:tav>
                                        <p:tav tm="100000">
                                          <p:val>
                                            <p:strVal val="#ppt_x"/>
                                          </p:val>
                                        </p:tav>
                                      </p:tavLst>
                                    </p:anim>
                                    <p:anim calcmode="lin" valueType="num">
                                      <p:cBhvr additive="base">
                                        <p:cTn id="16" dur="500" fill="hold"/>
                                        <p:tgtEl>
                                          <p:spTgt spid="19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500" fill="hold"/>
                                        <p:tgtEl>
                                          <p:spTgt spid="189"/>
                                        </p:tgtEl>
                                        <p:attrNameLst>
                                          <p:attrName>ppt_x</p:attrName>
                                        </p:attrNameLst>
                                      </p:cBhvr>
                                      <p:tavLst>
                                        <p:tav tm="0">
                                          <p:val>
                                            <p:strVal val="1+#ppt_w/2"/>
                                          </p:val>
                                        </p:tav>
                                        <p:tav tm="100000">
                                          <p:val>
                                            <p:strVal val="#ppt_x"/>
                                          </p:val>
                                        </p:tav>
                                      </p:tavLst>
                                    </p:anim>
                                    <p:anim calcmode="lin" valueType="num">
                                      <p:cBhvr additive="base">
                                        <p:cTn id="20" dur="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82"/>
                                        </p:tgtEl>
                                        <p:attrNameLst>
                                          <p:attrName>style.visibility</p:attrName>
                                        </p:attrNameLst>
                                      </p:cBhvr>
                                      <p:to>
                                        <p:strVal val="visible"/>
                                      </p:to>
                                    </p:set>
                                    <p:anim calcmode="lin" valueType="num">
                                      <p:cBhvr additive="base">
                                        <p:cTn id="23" dur="500" fill="hold"/>
                                        <p:tgtEl>
                                          <p:spTgt spid="182"/>
                                        </p:tgtEl>
                                        <p:attrNameLst>
                                          <p:attrName>ppt_x</p:attrName>
                                        </p:attrNameLst>
                                      </p:cBhvr>
                                      <p:tavLst>
                                        <p:tav tm="0">
                                          <p:val>
                                            <p:strVal val="1+#ppt_w/2"/>
                                          </p:val>
                                        </p:tav>
                                        <p:tav tm="100000">
                                          <p:val>
                                            <p:strVal val="#ppt_x"/>
                                          </p:val>
                                        </p:tav>
                                      </p:tavLst>
                                    </p:anim>
                                    <p:anim calcmode="lin" valueType="num">
                                      <p:cBhvr additive="base">
                                        <p:cTn id="24" dur="500" fill="hold"/>
                                        <p:tgtEl>
                                          <p:spTgt spid="18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4"/>
                                        </p:tgtEl>
                                        <p:attrNameLst>
                                          <p:attrName>style.visibility</p:attrName>
                                        </p:attrNameLst>
                                      </p:cBhvr>
                                      <p:to>
                                        <p:strVal val="visible"/>
                                      </p:to>
                                    </p:set>
                                    <p:anim calcmode="lin" valueType="num">
                                      <p:cBhvr additive="base">
                                        <p:cTn id="27" dur="500" fill="hold"/>
                                        <p:tgtEl>
                                          <p:spTgt spid="164"/>
                                        </p:tgtEl>
                                        <p:attrNameLst>
                                          <p:attrName>ppt_x</p:attrName>
                                        </p:attrNameLst>
                                      </p:cBhvr>
                                      <p:tavLst>
                                        <p:tav tm="0">
                                          <p:val>
                                            <p:strVal val="1+#ppt_w/2"/>
                                          </p:val>
                                        </p:tav>
                                        <p:tav tm="100000">
                                          <p:val>
                                            <p:strVal val="#ppt_x"/>
                                          </p:val>
                                        </p:tav>
                                      </p:tavLst>
                                    </p:anim>
                                    <p:anim calcmode="lin" valueType="num">
                                      <p:cBhvr additive="base">
                                        <p:cTn id="28" dur="500" fill="hold"/>
                                        <p:tgtEl>
                                          <p:spTgt spid="16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wipe(left)">
                                      <p:cBhvr>
                                        <p:cTn id="32" dur="500"/>
                                        <p:tgtEl>
                                          <p:spTgt spid="20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5"/>
                                        </p:tgtEl>
                                        <p:attrNameLst>
                                          <p:attrName>style.visibility</p:attrName>
                                        </p:attrNameLst>
                                      </p:cBhvr>
                                      <p:to>
                                        <p:strVal val="visible"/>
                                      </p:to>
                                    </p:set>
                                    <p:animEffect transition="in" filter="wipe(left)">
                                      <p:cBhvr>
                                        <p:cTn id="35" dur="500"/>
                                        <p:tgtEl>
                                          <p:spTgt spid="20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6"/>
                                        </p:tgtEl>
                                        <p:attrNameLst>
                                          <p:attrName>style.visibility</p:attrName>
                                        </p:attrNameLst>
                                      </p:cBhvr>
                                      <p:to>
                                        <p:strVal val="visible"/>
                                      </p:to>
                                    </p:set>
                                    <p:animEffect transition="in" filter="wipe(left)">
                                      <p:cBhvr>
                                        <p:cTn id="38" dur="500"/>
                                        <p:tgtEl>
                                          <p:spTgt spid="20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07"/>
                                        </p:tgtEl>
                                        <p:attrNameLst>
                                          <p:attrName>style.visibility</p:attrName>
                                        </p:attrNameLst>
                                      </p:cBhvr>
                                      <p:to>
                                        <p:strVal val="visible"/>
                                      </p:to>
                                    </p:set>
                                    <p:animEffect transition="in" filter="wipe(left)">
                                      <p:cBhvr>
                                        <p:cTn id="41" dur="500"/>
                                        <p:tgtEl>
                                          <p:spTgt spid="20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9"/>
                                        </p:tgtEl>
                                        <p:attrNameLst>
                                          <p:attrName>style.visibility</p:attrName>
                                        </p:attrNameLst>
                                      </p:cBhvr>
                                      <p:to>
                                        <p:strVal val="visible"/>
                                      </p:to>
                                    </p:set>
                                    <p:animEffect transition="in" filter="wipe(left)">
                                      <p:cBhvr>
                                        <p:cTn id="47" dur="500"/>
                                        <p:tgtEl>
                                          <p:spTgt spid="20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0"/>
                                        </p:tgtEl>
                                        <p:attrNameLst>
                                          <p:attrName>style.visibility</p:attrName>
                                        </p:attrNameLst>
                                      </p:cBhvr>
                                      <p:to>
                                        <p:strVal val="visible"/>
                                      </p:to>
                                    </p:set>
                                    <p:animEffect transition="in" filter="wipe(left)">
                                      <p:cBhvr>
                                        <p:cTn id="50" dur="500"/>
                                        <p:tgtEl>
                                          <p:spTgt spid="2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1"/>
                                        </p:tgtEl>
                                        <p:attrNameLst>
                                          <p:attrName>style.visibility</p:attrName>
                                        </p:attrNameLst>
                                      </p:cBhvr>
                                      <p:to>
                                        <p:strVal val="visible"/>
                                      </p:to>
                                    </p:set>
                                    <p:animEffect transition="in" filter="wipe(left)">
                                      <p:cBhvr>
                                        <p:cTn id="53" dur="500"/>
                                        <p:tgtEl>
                                          <p:spTgt spid="21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12"/>
                                        </p:tgtEl>
                                        <p:attrNameLst>
                                          <p:attrName>style.visibility</p:attrName>
                                        </p:attrNameLst>
                                      </p:cBhvr>
                                      <p:to>
                                        <p:strVal val="visible"/>
                                      </p:to>
                                    </p:set>
                                    <p:animEffect transition="in" filter="wipe(left)">
                                      <p:cBhvr>
                                        <p:cTn id="56" dur="500"/>
                                        <p:tgtEl>
                                          <p:spTgt spid="2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3"/>
                                        </p:tgtEl>
                                        <p:attrNameLst>
                                          <p:attrName>style.visibility</p:attrName>
                                        </p:attrNameLst>
                                      </p:cBhvr>
                                      <p:to>
                                        <p:strVal val="visible"/>
                                      </p:to>
                                    </p:set>
                                    <p:animEffect transition="in" filter="wipe(left)">
                                      <p:cBhvr>
                                        <p:cTn id="59" dur="500"/>
                                        <p:tgtEl>
                                          <p:spTgt spid="2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14"/>
                                        </p:tgtEl>
                                        <p:attrNameLst>
                                          <p:attrName>style.visibility</p:attrName>
                                        </p:attrNameLst>
                                      </p:cBhvr>
                                      <p:to>
                                        <p:strVal val="visible"/>
                                      </p:to>
                                    </p:set>
                                    <p:animEffect transition="in" filter="wipe(left)">
                                      <p:cBhvr>
                                        <p:cTn id="62" dur="500"/>
                                        <p:tgtEl>
                                          <p:spTgt spid="21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15"/>
                                        </p:tgtEl>
                                        <p:attrNameLst>
                                          <p:attrName>style.visibility</p:attrName>
                                        </p:attrNameLst>
                                      </p:cBhvr>
                                      <p:to>
                                        <p:strVal val="visible"/>
                                      </p:to>
                                    </p:set>
                                    <p:animEffect transition="in" filter="wipe(left)">
                                      <p:cBhvr>
                                        <p:cTn id="65"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5" grpId="0"/>
      <p:bldP spid="206" grpId="0"/>
      <p:bldP spid="207" grpId="0"/>
      <p:bldP spid="208" grpId="0"/>
      <p:bldP spid="209" grpId="0"/>
      <p:bldP spid="210" grpId="0"/>
      <p:bldP spid="211" grpId="0"/>
      <p:bldP spid="212" grpId="0"/>
      <p:bldP spid="213" grpId="0"/>
      <p:bldP spid="214" grpId="0"/>
      <p:bldP spid="2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384501" y="1506365"/>
            <a:ext cx="6453555" cy="2679700"/>
          </a:xfrm>
          <a:prstGeom prst="roundRect">
            <a:avLst>
              <a:gd name="adj" fmla="val 3359"/>
            </a:avLst>
          </a:prstGeom>
          <a:noFill/>
          <a:ln w="22225">
            <a:solidFill>
              <a:schemeClr val="tx1">
                <a:lumMod val="95000"/>
                <a:lumOff val="5000"/>
              </a:schemeClr>
            </a:soli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5" name="文本框 19"/>
          <p:cNvSpPr txBox="1"/>
          <p:nvPr/>
        </p:nvSpPr>
        <p:spPr>
          <a:xfrm>
            <a:off x="1896009" y="2231560"/>
            <a:ext cx="5442551" cy="1337945"/>
          </a:xfrm>
          <a:prstGeom prst="rect">
            <a:avLst/>
          </a:prstGeom>
          <a:noFill/>
        </p:spPr>
        <p:txBody>
          <a:bodyPr wrap="square" lIns="68589" tIns="34295" rIns="68589" bIns="34295" rtlCol="0">
            <a:spAutoFit/>
          </a:bodyPr>
          <a:lstStyle/>
          <a:p>
            <a:pPr algn="just">
              <a:lnSpc>
                <a:spcPct val="150000"/>
              </a:lnSpc>
            </a:pPr>
            <a:r>
              <a:rPr lang="zh-CN" altLang="en-US"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回顾这一年的工作，在取得成绩的同时，我们也找到了工作中的不足和问题，主要反映于</a:t>
            </a:r>
            <a:r>
              <a:rPr lang="en-US" altLang="zh-CN"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xx</a:t>
            </a:r>
            <a:r>
              <a:rPr lang="zh-CN" altLang="en-US"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及</a:t>
            </a:r>
            <a:r>
              <a:rPr lang="en-US" altLang="zh-CN"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xxx</a:t>
            </a:r>
            <a:r>
              <a:rPr lang="zh-CN" altLang="en-US"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的风格、定型还有待进一步探索，尤其是网上的公司产品库充分体现我们</a:t>
            </a:r>
            <a:r>
              <a:rPr lang="en-US" altLang="zh-CN" sz="1100" dirty="0" err="1">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xxxxx</a:t>
            </a:r>
            <a:r>
              <a:rPr lang="zh-CN" altLang="en-US"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和我们这个平台能为客户提供良好的商机和快捷方便的信息、导航的功能发挥。展望新的一年，我们将继续努力，力争各项工作更上一个新台阶。</a:t>
            </a:r>
            <a:r>
              <a:rPr lang="en-US" altLang="zh-CN" sz="1100" dirty="0">
                <a:solidFill>
                  <a:schemeClr val="tx1">
                    <a:lumMod val="75000"/>
                    <a:lumOff val="25000"/>
                  </a:schemeClr>
                </a:solidFill>
                <a:latin typeface="微软雅黑" panose="020B0503020204020204" charset="-122"/>
                <a:ea typeface="微软雅黑" panose="020B0503020204020204" charset="-122"/>
              </a:rPr>
              <a:t>20XX</a:t>
            </a:r>
            <a:r>
              <a:rPr lang="zh-CN" altLang="en-US" sz="1100" dirty="0">
                <a:solidFill>
                  <a:schemeClr val="tx1">
                    <a:lumMod val="75000"/>
                    <a:lumOff val="25000"/>
                  </a:schemeClr>
                </a:solidFill>
                <a:latin typeface="微软雅黑" panose="020B0503020204020204" charset="-122"/>
                <a:ea typeface="微软雅黑" panose="020B0503020204020204" charset="-122"/>
              </a:rPr>
              <a:t>我们所向披靡，</a:t>
            </a:r>
            <a:r>
              <a:rPr lang="en-US" altLang="zh-CN" sz="1100" dirty="0">
                <a:solidFill>
                  <a:schemeClr val="tx1">
                    <a:lumMod val="75000"/>
                    <a:lumOff val="25000"/>
                  </a:schemeClr>
                </a:solidFill>
                <a:latin typeface="微软雅黑" panose="020B0503020204020204" charset="-122"/>
                <a:ea typeface="微软雅黑" panose="020B0503020204020204" charset="-122"/>
              </a:rPr>
              <a:t>20XX</a:t>
            </a:r>
            <a:r>
              <a:rPr lang="zh-CN" altLang="en-US" sz="1100" dirty="0">
                <a:solidFill>
                  <a:schemeClr val="tx1">
                    <a:lumMod val="75000"/>
                    <a:lumOff val="25000"/>
                  </a:schemeClr>
                </a:solidFill>
                <a:latin typeface="微软雅黑" panose="020B0503020204020204" charset="-122"/>
                <a:ea typeface="微软雅黑" panose="020B0503020204020204" charset="-122"/>
              </a:rPr>
              <a:t>我们勇往直前！</a:t>
            </a:r>
            <a:endParaRPr lang="zh-CN" altLang="en-US" sz="11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nvGrpSpPr>
          <p:cNvPr id="15" name="组合 14"/>
          <p:cNvGrpSpPr/>
          <p:nvPr/>
        </p:nvGrpSpPr>
        <p:grpSpPr>
          <a:xfrm>
            <a:off x="1601812" y="786816"/>
            <a:ext cx="1400870" cy="996321"/>
            <a:chOff x="2135378" y="1048764"/>
            <a:chExt cx="1867502" cy="1328018"/>
          </a:xfrm>
        </p:grpSpPr>
        <p:grpSp>
          <p:nvGrpSpPr>
            <p:cNvPr id="7" name="组合 6"/>
            <p:cNvGrpSpPr/>
            <p:nvPr/>
          </p:nvGrpSpPr>
          <p:grpSpPr>
            <a:xfrm flipH="1">
              <a:off x="2397821" y="1048764"/>
              <a:ext cx="1328018" cy="1328018"/>
              <a:chOff x="2848131" y="1860029"/>
              <a:chExt cx="3807502" cy="3807502"/>
            </a:xfrm>
          </p:grpSpPr>
          <p:sp>
            <p:nvSpPr>
              <p:cNvPr id="9" name="椭圆 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800"/>
              </a:p>
            </p:txBody>
          </p:sp>
          <p:sp>
            <p:nvSpPr>
              <p:cNvPr id="10" name="椭圆 9"/>
              <p:cNvSpPr/>
              <p:nvPr/>
            </p:nvSpPr>
            <p:spPr>
              <a:xfrm>
                <a:off x="2936814" y="1948725"/>
                <a:ext cx="3630123" cy="363012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800"/>
              </a:p>
            </p:txBody>
          </p:sp>
        </p:grpSp>
        <p:sp>
          <p:nvSpPr>
            <p:cNvPr id="11" name="TextBox 10"/>
            <p:cNvSpPr txBox="1"/>
            <p:nvPr/>
          </p:nvSpPr>
          <p:spPr>
            <a:xfrm>
              <a:off x="2135378" y="1409441"/>
              <a:ext cx="1867502" cy="61555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gn="ctr">
                <a:lnSpc>
                  <a:spcPct val="100000"/>
                </a:lnSpc>
              </a:pPr>
              <a:r>
                <a:rPr lang="zh-CN" altLang="en-US" sz="3000" b="1" dirty="0">
                  <a:solidFill>
                    <a:srgbClr val="C00000"/>
                  </a:solidFill>
                </a:rPr>
                <a:t>前言</a:t>
              </a:r>
              <a:endParaRPr lang="en-US" altLang="zh-CN" sz="3000" b="1" dirty="0">
                <a:solidFill>
                  <a:srgbClr val="C00000"/>
                </a:solidFill>
              </a:endParaRPr>
            </a:p>
          </p:txBody>
        </p:sp>
      </p:grpSp>
      <p:grpSp>
        <p:nvGrpSpPr>
          <p:cNvPr id="12" name="组合 11"/>
          <p:cNvGrpSpPr/>
          <p:nvPr/>
        </p:nvGrpSpPr>
        <p:grpSpPr>
          <a:xfrm flipH="1">
            <a:off x="2807939" y="1519215"/>
            <a:ext cx="456847" cy="456909"/>
            <a:chOff x="2848131" y="1860029"/>
            <a:chExt cx="3807502" cy="3807502"/>
          </a:xfrm>
        </p:grpSpPr>
        <p:sp>
          <p:nvSpPr>
            <p:cNvPr id="13" name="椭圆 12"/>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800"/>
            </a:p>
          </p:txBody>
        </p:sp>
        <p:sp>
          <p:nvSpPr>
            <p:cNvPr id="14" name="椭圆 13"/>
            <p:cNvSpPr/>
            <p:nvPr/>
          </p:nvSpPr>
          <p:spPr>
            <a:xfrm>
              <a:off x="2936814" y="1948725"/>
              <a:ext cx="3630123" cy="363012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800"/>
            </a:p>
          </p:txBody>
        </p:sp>
      </p:grpSp>
      <p:sp>
        <p:nvSpPr>
          <p:cNvPr id="2" name="等腰三角形 1"/>
          <p:cNvSpPr/>
          <p:nvPr/>
        </p:nvSpPr>
        <p:spPr>
          <a:xfrm flipV="1">
            <a:off x="0" y="1"/>
            <a:ext cx="7119366" cy="696340"/>
          </a:xfrm>
          <a:prstGeom prst="triangle">
            <a:avLst>
              <a:gd name="adj" fmla="val 0"/>
            </a:avLst>
          </a:prstGeom>
          <a:solidFill>
            <a:srgbClr val="C00000"/>
          </a:solidFill>
          <a:ln w="76200" cap="flat" cmpd="sng" algn="ctr">
            <a:noFill/>
            <a:prstDash val="solid"/>
            <a:miter lim="800000"/>
          </a:ln>
          <a:effectLst/>
        </p:spPr>
        <p:txBody>
          <a:bodyPr lIns="68589" tIns="34295" rIns="68589" bIns="34295" spcCol="0" rtlCol="0" anchor="ctr"/>
          <a:lstStyle/>
          <a:p>
            <a:pPr algn="ctr"/>
            <a:endParaRPr lang="zh-CN" altLang="en-US" kern="0">
              <a:solidFill>
                <a:prstClr val="white"/>
              </a:solidFill>
              <a:latin typeface="Arial" panose="020B0604020202020204"/>
              <a:ea typeface="微软雅黑" panose="020B0503020204020204" charset="-122"/>
            </a:endParaRPr>
          </a:p>
        </p:txBody>
      </p:sp>
      <p:sp>
        <p:nvSpPr>
          <p:cNvPr id="16" name="等腰三角形 15"/>
          <p:cNvSpPr/>
          <p:nvPr/>
        </p:nvSpPr>
        <p:spPr>
          <a:xfrm flipH="1">
            <a:off x="1821884" y="4171707"/>
            <a:ext cx="7323704" cy="973381"/>
          </a:xfrm>
          <a:prstGeom prst="triangle">
            <a:avLst>
              <a:gd name="adj" fmla="val 0"/>
            </a:avLst>
          </a:prstGeom>
          <a:solidFill>
            <a:srgbClr val="C00000"/>
          </a:solidFill>
          <a:ln w="76200" cap="flat" cmpd="sng" algn="ctr">
            <a:noFill/>
            <a:prstDash val="solid"/>
            <a:miter lim="800000"/>
          </a:ln>
          <a:effectLst/>
        </p:spPr>
        <p:txBody>
          <a:bodyPr lIns="68589" tIns="34295" rIns="68589" bIns="34295" spcCol="0" rtlCol="0" anchor="ctr"/>
          <a:lstStyle/>
          <a:p>
            <a:pPr algn="ctr"/>
            <a:endParaRPr lang="zh-CN" altLang="en-US" kern="0">
              <a:solidFill>
                <a:prstClr val="white"/>
              </a:solidFill>
              <a:latin typeface="Arial" panose="020B06040202020202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250" fill="hold"/>
                                        <p:tgtEl>
                                          <p:spTgt spid="15"/>
                                        </p:tgtEl>
                                        <p:attrNameLst>
                                          <p:attrName>ppt_w</p:attrName>
                                        </p:attrNameLst>
                                      </p:cBhvr>
                                      <p:tavLst>
                                        <p:tav tm="0">
                                          <p:val>
                                            <p:fltVal val="0"/>
                                          </p:val>
                                        </p:tav>
                                        <p:tav tm="100000">
                                          <p:val>
                                            <p:strVal val="#ppt_w"/>
                                          </p:val>
                                        </p:tav>
                                      </p:tavLst>
                                    </p:anim>
                                    <p:anim calcmode="lin" valueType="num">
                                      <p:cBhvr>
                                        <p:cTn id="8" dur="1250" fill="hold"/>
                                        <p:tgtEl>
                                          <p:spTgt spid="15"/>
                                        </p:tgtEl>
                                        <p:attrNameLst>
                                          <p:attrName>ppt_h</p:attrName>
                                        </p:attrNameLst>
                                      </p:cBhvr>
                                      <p:tavLst>
                                        <p:tav tm="0">
                                          <p:val>
                                            <p:fltVal val="0"/>
                                          </p:val>
                                        </p:tav>
                                        <p:tav tm="100000">
                                          <p:val>
                                            <p:strVal val="#ppt_h"/>
                                          </p:val>
                                        </p:tav>
                                      </p:tavLst>
                                    </p:anim>
                                    <p:animEffect transition="in" filter="fade">
                                      <p:cBhvr>
                                        <p:cTn id="9" dur="125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250" fill="hold"/>
                                        <p:tgtEl>
                                          <p:spTgt spid="12"/>
                                        </p:tgtEl>
                                        <p:attrNameLst>
                                          <p:attrName>ppt_w</p:attrName>
                                        </p:attrNameLst>
                                      </p:cBhvr>
                                      <p:tavLst>
                                        <p:tav tm="0">
                                          <p:val>
                                            <p:fltVal val="0"/>
                                          </p:val>
                                        </p:tav>
                                        <p:tav tm="100000">
                                          <p:val>
                                            <p:strVal val="#ppt_w"/>
                                          </p:val>
                                        </p:tav>
                                      </p:tavLst>
                                    </p:anim>
                                    <p:anim calcmode="lin" valueType="num">
                                      <p:cBhvr>
                                        <p:cTn id="13" dur="1250" fill="hold"/>
                                        <p:tgtEl>
                                          <p:spTgt spid="12"/>
                                        </p:tgtEl>
                                        <p:attrNameLst>
                                          <p:attrName>ppt_h</p:attrName>
                                        </p:attrNameLst>
                                      </p:cBhvr>
                                      <p:tavLst>
                                        <p:tav tm="0">
                                          <p:val>
                                            <p:fltVal val="0"/>
                                          </p:val>
                                        </p:tav>
                                        <p:tav tm="100000">
                                          <p:val>
                                            <p:strVal val="#ppt_h"/>
                                          </p:val>
                                        </p:tav>
                                      </p:tavLst>
                                    </p:anim>
                                    <p:animEffect transition="in" filter="fade">
                                      <p:cBhvr>
                                        <p:cTn id="14" dur="1250"/>
                                        <p:tgtEl>
                                          <p:spTgt spid="12"/>
                                        </p:tgtEl>
                                      </p:cBhvr>
                                    </p:animEffect>
                                  </p:childTnLst>
                                </p:cTn>
                              </p:par>
                              <p:par>
                                <p:cTn id="15" presetID="2" presetClass="entr" presetSubtype="2" fill="hold" grpId="0" nodeType="withEffect">
                                  <p:stCondLst>
                                    <p:cond delay="75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41" presetClass="entr" presetSubtype="0" fill="hold" grpId="0" nodeType="withEffect">
                                  <p:stCondLst>
                                    <p:cond delay="100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31"/>
          <p:cNvSpPr txBox="1"/>
          <p:nvPr/>
        </p:nvSpPr>
        <p:spPr>
          <a:xfrm>
            <a:off x="6301690" y="1886408"/>
            <a:ext cx="1436291" cy="430887"/>
          </a:xfrm>
          <a:prstGeom prst="rect">
            <a:avLst/>
          </a:prstGeom>
          <a:noFill/>
        </p:spPr>
        <p:txBody>
          <a:bodyPr wrap="none" lIns="0" tIns="0" rIns="0" bIns="0" rtlCol="0">
            <a:spAutoFit/>
          </a:bodyPr>
          <a:lstStyle>
            <a:defPPr>
              <a:defRPr lang="zh-CN"/>
            </a:defPPr>
            <a:lvl1pPr>
              <a:defRPr>
                <a:solidFill>
                  <a:schemeClr val="tx1">
                    <a:lumMod val="75000"/>
                    <a:lumOff val="25000"/>
                  </a:schemeClr>
                </a:solidFill>
                <a:latin typeface="造字工房悦黑体验版常规体" pitchFamily="50" charset="-122"/>
                <a:ea typeface="造字工房悦黑体验版常规体" pitchFamily="50" charset="-122"/>
              </a:defRPr>
            </a:lvl1pPr>
          </a:lstStyle>
          <a:p>
            <a:r>
              <a:rPr lang="zh-CN" altLang="en-US" dirty="0">
                <a:latin typeface="+mn-lt"/>
                <a:ea typeface="方正正中黑简体" panose="02000000000000000000" pitchFamily="2" charset="-122"/>
                <a:sym typeface="+mn-lt"/>
              </a:rPr>
              <a:t>点击添加标题文字</a:t>
            </a:r>
            <a:endParaRPr lang="en-US" altLang="zh-CN" dirty="0">
              <a:latin typeface="+mn-lt"/>
              <a:ea typeface="方正正中黑简体" panose="02000000000000000000" pitchFamily="2" charset="-122"/>
              <a:sym typeface="+mn-lt"/>
            </a:endParaRPr>
          </a:p>
          <a:p>
            <a:r>
              <a:rPr lang="zh-CN" altLang="en-US" dirty="0">
                <a:latin typeface="+mn-lt"/>
                <a:ea typeface="方正正中黑简体" panose="02000000000000000000" pitchFamily="2" charset="-122"/>
                <a:sym typeface="+mn-lt"/>
              </a:rPr>
              <a:t>点击添加标题文字</a:t>
            </a:r>
            <a:endParaRPr lang="zh-CN" altLang="en-US" dirty="0">
              <a:latin typeface="+mn-lt"/>
              <a:ea typeface="方正正中黑简体" panose="02000000000000000000" pitchFamily="2" charset="-122"/>
              <a:sym typeface="+mn-lt"/>
            </a:endParaRPr>
          </a:p>
        </p:txBody>
      </p:sp>
      <p:sp>
        <p:nvSpPr>
          <p:cNvPr id="47" name="文本框 41"/>
          <p:cNvSpPr txBox="1"/>
          <p:nvPr/>
        </p:nvSpPr>
        <p:spPr>
          <a:xfrm>
            <a:off x="6301690" y="3501189"/>
            <a:ext cx="1436291" cy="430887"/>
          </a:xfrm>
          <a:prstGeom prst="rect">
            <a:avLst/>
          </a:prstGeom>
          <a:noFill/>
        </p:spPr>
        <p:txBody>
          <a:bodyPr wrap="none" lIns="0" tIns="0" rIns="0" bIns="0" rtlCol="0">
            <a:spAutoFit/>
          </a:bodyPr>
          <a:lstStyle>
            <a:defPPr>
              <a:defRPr lang="zh-CN"/>
            </a:defPPr>
            <a:lvl1pPr>
              <a:defRPr>
                <a:solidFill>
                  <a:schemeClr val="tx1">
                    <a:lumMod val="75000"/>
                    <a:lumOff val="25000"/>
                  </a:schemeClr>
                </a:solidFill>
                <a:latin typeface="造字工房悦黑体验版常规体" pitchFamily="50" charset="-122"/>
                <a:ea typeface="造字工房悦黑体验版常规体" pitchFamily="50" charset="-122"/>
              </a:defRPr>
            </a:lvl1pPr>
          </a:lstStyle>
          <a:p>
            <a:r>
              <a:rPr lang="zh-CN" altLang="en-US" dirty="0">
                <a:latin typeface="+mn-lt"/>
                <a:ea typeface="方正正中黑简体" panose="02000000000000000000" pitchFamily="2" charset="-122"/>
                <a:sym typeface="+mn-lt"/>
              </a:rPr>
              <a:t>点击添加标题文字</a:t>
            </a:r>
            <a:endParaRPr lang="en-US" altLang="zh-CN" dirty="0">
              <a:latin typeface="+mn-lt"/>
              <a:ea typeface="方正正中黑简体" panose="02000000000000000000" pitchFamily="2" charset="-122"/>
              <a:sym typeface="+mn-lt"/>
            </a:endParaRPr>
          </a:p>
          <a:p>
            <a:r>
              <a:rPr lang="zh-CN" altLang="en-US" dirty="0">
                <a:latin typeface="+mn-lt"/>
                <a:ea typeface="方正正中黑简体" panose="02000000000000000000" pitchFamily="2" charset="-122"/>
                <a:sym typeface="+mn-lt"/>
              </a:rPr>
              <a:t>点击添加标题文字</a:t>
            </a:r>
            <a:endParaRPr lang="zh-CN" altLang="en-US" dirty="0">
              <a:latin typeface="+mn-lt"/>
              <a:ea typeface="方正正中黑简体" panose="02000000000000000000" pitchFamily="2" charset="-122"/>
              <a:sym typeface="+mn-lt"/>
            </a:endParaRPr>
          </a:p>
        </p:txBody>
      </p:sp>
      <p:sp>
        <p:nvSpPr>
          <p:cNvPr id="48" name="文本框 42"/>
          <p:cNvSpPr txBox="1"/>
          <p:nvPr/>
        </p:nvSpPr>
        <p:spPr>
          <a:xfrm>
            <a:off x="1390138" y="1886408"/>
            <a:ext cx="1436291" cy="430887"/>
          </a:xfrm>
          <a:prstGeom prst="rect">
            <a:avLst/>
          </a:prstGeom>
          <a:noFill/>
        </p:spPr>
        <p:txBody>
          <a:bodyPr wrap="none" lIns="0" tIns="0" rIns="0" bIns="0" rtlCol="0">
            <a:spAutoFit/>
          </a:bodyPr>
          <a:lstStyle>
            <a:defPPr>
              <a:defRPr lang="zh-CN"/>
            </a:defPPr>
            <a:lvl1pPr>
              <a:defRPr>
                <a:solidFill>
                  <a:schemeClr val="tx1">
                    <a:lumMod val="75000"/>
                    <a:lumOff val="25000"/>
                  </a:schemeClr>
                </a:solidFill>
                <a:latin typeface="造字工房悦黑体验版常规体" pitchFamily="50" charset="-122"/>
                <a:ea typeface="造字工房悦黑体验版常规体" pitchFamily="50" charset="-122"/>
              </a:defRPr>
            </a:lvl1pPr>
          </a:lstStyle>
          <a:p>
            <a:r>
              <a:rPr lang="zh-CN" altLang="en-US" dirty="0">
                <a:latin typeface="+mn-lt"/>
                <a:ea typeface="方正正中黑简体" panose="02000000000000000000" pitchFamily="2" charset="-122"/>
                <a:sym typeface="+mn-lt"/>
              </a:rPr>
              <a:t>点击添加标题文字</a:t>
            </a:r>
            <a:endParaRPr lang="en-US" altLang="zh-CN" dirty="0">
              <a:latin typeface="+mn-lt"/>
              <a:ea typeface="方正正中黑简体" panose="02000000000000000000" pitchFamily="2" charset="-122"/>
              <a:sym typeface="+mn-lt"/>
            </a:endParaRPr>
          </a:p>
          <a:p>
            <a:r>
              <a:rPr lang="zh-CN" altLang="en-US" dirty="0">
                <a:latin typeface="+mn-lt"/>
                <a:ea typeface="方正正中黑简体" panose="02000000000000000000" pitchFamily="2" charset="-122"/>
                <a:sym typeface="+mn-lt"/>
              </a:rPr>
              <a:t>点击添加标题文字</a:t>
            </a:r>
            <a:endParaRPr lang="zh-CN" altLang="en-US" dirty="0">
              <a:latin typeface="+mn-lt"/>
              <a:ea typeface="方正正中黑简体" panose="02000000000000000000" pitchFamily="2" charset="-122"/>
              <a:sym typeface="+mn-lt"/>
            </a:endParaRPr>
          </a:p>
        </p:txBody>
      </p:sp>
      <p:sp>
        <p:nvSpPr>
          <p:cNvPr id="49" name="文本框 43"/>
          <p:cNvSpPr txBox="1"/>
          <p:nvPr/>
        </p:nvSpPr>
        <p:spPr>
          <a:xfrm>
            <a:off x="1390138" y="3501189"/>
            <a:ext cx="1436291" cy="430887"/>
          </a:xfrm>
          <a:prstGeom prst="rect">
            <a:avLst/>
          </a:prstGeom>
          <a:noFill/>
        </p:spPr>
        <p:txBody>
          <a:bodyPr wrap="none" lIns="0" tIns="0" rIns="0" bIns="0" rtlCol="0">
            <a:spAutoFit/>
          </a:bodyPr>
          <a:lstStyle>
            <a:defPPr>
              <a:defRPr lang="zh-CN"/>
            </a:defPPr>
            <a:lvl1pPr>
              <a:defRPr>
                <a:solidFill>
                  <a:schemeClr val="tx1">
                    <a:lumMod val="75000"/>
                    <a:lumOff val="25000"/>
                  </a:schemeClr>
                </a:solidFill>
                <a:latin typeface="造字工房悦黑体验版常规体" pitchFamily="50" charset="-122"/>
                <a:ea typeface="造字工房悦黑体验版常规体" pitchFamily="50" charset="-122"/>
              </a:defRPr>
            </a:lvl1pPr>
          </a:lstStyle>
          <a:p>
            <a:r>
              <a:rPr lang="zh-CN" altLang="en-US" dirty="0">
                <a:latin typeface="+mn-lt"/>
                <a:ea typeface="方正正中黑简体" panose="02000000000000000000" pitchFamily="2" charset="-122"/>
                <a:sym typeface="+mn-lt"/>
              </a:rPr>
              <a:t>点击添加标题文字</a:t>
            </a:r>
            <a:endParaRPr lang="en-US" altLang="zh-CN" dirty="0">
              <a:latin typeface="+mn-lt"/>
              <a:ea typeface="方正正中黑简体" panose="02000000000000000000" pitchFamily="2" charset="-122"/>
              <a:sym typeface="+mn-lt"/>
            </a:endParaRPr>
          </a:p>
          <a:p>
            <a:r>
              <a:rPr lang="zh-CN" altLang="en-US" dirty="0">
                <a:latin typeface="+mn-lt"/>
                <a:ea typeface="方正正中黑简体" panose="02000000000000000000" pitchFamily="2" charset="-122"/>
                <a:sym typeface="+mn-lt"/>
              </a:rPr>
              <a:t>点击添加标题文字</a:t>
            </a:r>
            <a:endParaRPr lang="zh-CN" altLang="en-US" dirty="0">
              <a:latin typeface="+mn-lt"/>
              <a:ea typeface="方正正中黑简体" panose="02000000000000000000" pitchFamily="2" charset="-122"/>
              <a:sym typeface="+mn-lt"/>
            </a:endParaRPr>
          </a:p>
        </p:txBody>
      </p:sp>
      <p:sp>
        <p:nvSpPr>
          <p:cNvPr id="50" name="文本框 57"/>
          <p:cNvSpPr txBox="1"/>
          <p:nvPr/>
        </p:nvSpPr>
        <p:spPr>
          <a:xfrm>
            <a:off x="6301690" y="1627837"/>
            <a:ext cx="438899" cy="230904"/>
          </a:xfrm>
          <a:prstGeom prst="rect">
            <a:avLst/>
          </a:prstGeom>
          <a:noFill/>
        </p:spPr>
        <p:txBody>
          <a:bodyPr wrap="none" lIns="0" tIns="0" rIns="0" bIns="0" rtlCol="0">
            <a:spAutoFit/>
          </a:bodyPr>
          <a:lstStyle/>
          <a:p>
            <a:r>
              <a:rPr lang="en-US" altLang="zh-CN" sz="1500" dirty="0">
                <a:solidFill>
                  <a:srgbClr val="C00000"/>
                </a:solidFill>
                <a:ea typeface="MEllan HK Xbold" panose="00000800000000000000" pitchFamily="2" charset="-120"/>
                <a:sym typeface="+mn-lt"/>
              </a:rPr>
              <a:t>OPTION</a:t>
            </a:r>
            <a:endParaRPr lang="zh-CN" altLang="en-US" sz="1500" dirty="0">
              <a:solidFill>
                <a:srgbClr val="C00000"/>
              </a:solidFill>
              <a:ea typeface="MEllan HK Xbold" panose="00000800000000000000" pitchFamily="2" charset="-120"/>
              <a:sym typeface="+mn-lt"/>
            </a:endParaRPr>
          </a:p>
        </p:txBody>
      </p:sp>
      <p:sp>
        <p:nvSpPr>
          <p:cNvPr id="51" name="文本框 60"/>
          <p:cNvSpPr txBox="1"/>
          <p:nvPr/>
        </p:nvSpPr>
        <p:spPr>
          <a:xfrm>
            <a:off x="6301690" y="3309446"/>
            <a:ext cx="408766" cy="215444"/>
          </a:xfrm>
          <a:prstGeom prst="rect">
            <a:avLst/>
          </a:prstGeom>
          <a:noFill/>
        </p:spPr>
        <p:txBody>
          <a:bodyPr wrap="none" lIns="0" tIns="0" rIns="0" bIns="0" rtlCol="0">
            <a:spAutoFit/>
          </a:bodyPr>
          <a:lstStyle/>
          <a:p>
            <a:r>
              <a:rPr lang="en-US" altLang="zh-CN" dirty="0" smtClean="0">
                <a:solidFill>
                  <a:srgbClr val="C00000"/>
                </a:solidFill>
                <a:ea typeface="MEllan HK Xbold" panose="00000800000000000000" pitchFamily="2" charset="-120"/>
                <a:sym typeface="+mn-lt"/>
              </a:rPr>
              <a:t>OPTION</a:t>
            </a:r>
            <a:endParaRPr lang="zh-CN" altLang="en-US" dirty="0">
              <a:solidFill>
                <a:srgbClr val="C00000"/>
              </a:solidFill>
              <a:ea typeface="MEllan HK Xbold" panose="00000800000000000000" pitchFamily="2" charset="-120"/>
              <a:sym typeface="+mn-lt"/>
            </a:endParaRPr>
          </a:p>
        </p:txBody>
      </p:sp>
      <p:sp>
        <p:nvSpPr>
          <p:cNvPr id="52" name="文本框 61"/>
          <p:cNvSpPr txBox="1"/>
          <p:nvPr/>
        </p:nvSpPr>
        <p:spPr>
          <a:xfrm>
            <a:off x="2178115" y="1627837"/>
            <a:ext cx="438899" cy="230904"/>
          </a:xfrm>
          <a:prstGeom prst="rect">
            <a:avLst/>
          </a:prstGeom>
          <a:noFill/>
        </p:spPr>
        <p:txBody>
          <a:bodyPr wrap="none" lIns="0" tIns="0" rIns="0" bIns="0" rtlCol="0">
            <a:spAutoFit/>
          </a:bodyPr>
          <a:lstStyle/>
          <a:p>
            <a:r>
              <a:rPr lang="en-US" altLang="zh-CN" sz="1500" dirty="0">
                <a:solidFill>
                  <a:srgbClr val="C00000"/>
                </a:solidFill>
                <a:ea typeface="MEllan HK Xbold" panose="00000800000000000000" pitchFamily="2" charset="-120"/>
                <a:sym typeface="+mn-lt"/>
              </a:rPr>
              <a:t>OPTION</a:t>
            </a:r>
            <a:endParaRPr lang="zh-CN" altLang="en-US" sz="1500" dirty="0">
              <a:solidFill>
                <a:srgbClr val="C00000"/>
              </a:solidFill>
              <a:ea typeface="MEllan HK Xbold" panose="00000800000000000000" pitchFamily="2" charset="-120"/>
              <a:sym typeface="+mn-lt"/>
            </a:endParaRPr>
          </a:p>
        </p:txBody>
      </p:sp>
      <p:sp>
        <p:nvSpPr>
          <p:cNvPr id="53" name="文本框 62"/>
          <p:cNvSpPr txBox="1"/>
          <p:nvPr/>
        </p:nvSpPr>
        <p:spPr>
          <a:xfrm>
            <a:off x="2178115" y="3263266"/>
            <a:ext cx="438899" cy="230904"/>
          </a:xfrm>
          <a:prstGeom prst="rect">
            <a:avLst/>
          </a:prstGeom>
          <a:noFill/>
        </p:spPr>
        <p:txBody>
          <a:bodyPr wrap="none" lIns="0" tIns="0" rIns="0" bIns="0" rtlCol="0">
            <a:spAutoFit/>
          </a:bodyPr>
          <a:lstStyle/>
          <a:p>
            <a:r>
              <a:rPr lang="en-US" altLang="zh-CN" sz="1500" dirty="0">
                <a:solidFill>
                  <a:srgbClr val="C00000"/>
                </a:solidFill>
                <a:ea typeface="MEllan HK Xbold" panose="00000800000000000000" pitchFamily="2" charset="-120"/>
                <a:sym typeface="+mn-lt"/>
              </a:rPr>
              <a:t>OPTION</a:t>
            </a:r>
            <a:endParaRPr lang="zh-CN" altLang="en-US" sz="1500" dirty="0">
              <a:solidFill>
                <a:srgbClr val="C00000"/>
              </a:solidFill>
              <a:ea typeface="MEllan HK Xbold" panose="00000800000000000000" pitchFamily="2" charset="-120"/>
              <a:sym typeface="+mn-lt"/>
            </a:endParaRPr>
          </a:p>
        </p:txBody>
      </p:sp>
      <p:grpSp>
        <p:nvGrpSpPr>
          <p:cNvPr id="2" name="组合 1"/>
          <p:cNvGrpSpPr/>
          <p:nvPr/>
        </p:nvGrpSpPr>
        <p:grpSpPr>
          <a:xfrm>
            <a:off x="3002025" y="1242960"/>
            <a:ext cx="3059637" cy="3106761"/>
            <a:chOff x="4002004" y="1656767"/>
            <a:chExt cx="4078807" cy="4141069"/>
          </a:xfrm>
        </p:grpSpPr>
        <p:sp>
          <p:nvSpPr>
            <p:cNvPr id="54" name="Freeform 22"/>
            <p:cNvSpPr/>
            <p:nvPr/>
          </p:nvSpPr>
          <p:spPr bwMode="auto">
            <a:xfrm>
              <a:off x="6944917" y="1656767"/>
              <a:ext cx="1134359" cy="1133165"/>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solidFill>
              <a:srgbClr val="C00000"/>
            </a:solidFill>
            <a:ln>
              <a:noFill/>
            </a:ln>
            <a:effectLst>
              <a:innerShdw blurRad="63500" dist="25400" dir="18900000">
                <a:schemeClr val="accent1">
                  <a:lumMod val="50000"/>
                  <a:alpha val="50000"/>
                </a:schemeClr>
              </a:innerShdw>
            </a:effectLst>
          </p:spPr>
          <p:txBody>
            <a:bodyPr vert="horz" wrap="square" lIns="91440" tIns="45720" rIns="91440" bIns="45720" numCol="1" anchor="t" anchorCtr="0" compatLnSpc="1"/>
            <a:lstStyle/>
            <a:p>
              <a:endParaRPr lang="zh-CN" altLang="en-US" sz="1200">
                <a:sym typeface="+mn-lt"/>
              </a:endParaRPr>
            </a:p>
          </p:txBody>
        </p:sp>
        <p:sp>
          <p:nvSpPr>
            <p:cNvPr id="55" name="Freeform 18"/>
            <p:cNvSpPr/>
            <p:nvPr/>
          </p:nvSpPr>
          <p:spPr bwMode="auto">
            <a:xfrm>
              <a:off x="5859824" y="4590407"/>
              <a:ext cx="1134359" cy="113436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solidFill>
              <a:srgbClr val="C00000"/>
            </a:solidFill>
            <a:ln>
              <a:noFill/>
            </a:ln>
            <a:effectLst>
              <a:innerShdw blurRad="63500" dist="25400" dir="8100000">
                <a:schemeClr val="accent2">
                  <a:lumMod val="50000"/>
                  <a:alpha val="50000"/>
                </a:schemeClr>
              </a:innerShdw>
            </a:effectLst>
          </p:spPr>
          <p:txBody>
            <a:bodyPr vert="horz" wrap="square" lIns="91440" tIns="45720" rIns="91440" bIns="45720" numCol="1" anchor="t" anchorCtr="0" compatLnSpc="1"/>
            <a:lstStyle/>
            <a:p>
              <a:endParaRPr lang="zh-CN" altLang="en-US" sz="1200">
                <a:sym typeface="+mn-lt"/>
              </a:endParaRPr>
            </a:p>
          </p:txBody>
        </p:sp>
        <p:sp>
          <p:nvSpPr>
            <p:cNvPr id="56" name="Freeform 18"/>
            <p:cNvSpPr/>
            <p:nvPr/>
          </p:nvSpPr>
          <p:spPr bwMode="auto">
            <a:xfrm rot="16200000">
              <a:off x="6933724" y="4590408"/>
              <a:ext cx="1134360" cy="113435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25400" dir="78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sp>
          <p:nvSpPr>
            <p:cNvPr id="57" name="Freeform 18"/>
            <p:cNvSpPr/>
            <p:nvPr/>
          </p:nvSpPr>
          <p:spPr bwMode="auto">
            <a:xfrm rot="5400000">
              <a:off x="4119708" y="1697599"/>
              <a:ext cx="1134360" cy="113435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bg1"/>
                </a:gs>
                <a:gs pos="100000">
                  <a:schemeClr val="bg1">
                    <a:lumMod val="85000"/>
                  </a:schemeClr>
                </a:gs>
              </a:gsLst>
              <a:lin ang="8100000" scaled="0"/>
              <a:tileRect/>
            </a:gradFill>
            <a:ln w="12700">
              <a:noFill/>
            </a:ln>
            <a:effectLst>
              <a:innerShdw blurRad="63500" dist="25400" dir="8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sp>
          <p:nvSpPr>
            <p:cNvPr id="58" name="Freeform 22"/>
            <p:cNvSpPr/>
            <p:nvPr/>
          </p:nvSpPr>
          <p:spPr bwMode="auto">
            <a:xfrm>
              <a:off x="5245467" y="1695540"/>
              <a:ext cx="1134359" cy="1133165"/>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solidFill>
              <a:srgbClr val="C00000"/>
            </a:solidFill>
            <a:ln>
              <a:noFill/>
            </a:ln>
            <a:effectLst>
              <a:innerShdw blurRad="63500" dist="25400" dir="18900000">
                <a:schemeClr val="accent4">
                  <a:lumMod val="50000"/>
                  <a:alpha val="50000"/>
                </a:schemeClr>
              </a:innerShdw>
            </a:effectLst>
          </p:spPr>
          <p:txBody>
            <a:bodyPr vert="horz" wrap="square" lIns="91440" tIns="45720" rIns="91440" bIns="45720" numCol="1" anchor="t" anchorCtr="0" compatLnSpc="1"/>
            <a:lstStyle/>
            <a:p>
              <a:endParaRPr lang="zh-CN" altLang="en-US" sz="1200">
                <a:sym typeface="+mn-lt"/>
              </a:endParaRPr>
            </a:p>
          </p:txBody>
        </p:sp>
        <p:sp>
          <p:nvSpPr>
            <p:cNvPr id="59" name="Freeform 18"/>
            <p:cNvSpPr/>
            <p:nvPr/>
          </p:nvSpPr>
          <p:spPr bwMode="auto">
            <a:xfrm>
              <a:off x="4116752" y="2810668"/>
              <a:ext cx="1134359" cy="113436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solidFill>
              <a:srgbClr val="C00000"/>
            </a:solidFill>
            <a:ln>
              <a:noFill/>
            </a:ln>
            <a:effectLst>
              <a:innerShdw blurRad="63500" dist="25400" dir="8100000">
                <a:schemeClr val="accent4">
                  <a:lumMod val="50000"/>
                  <a:alpha val="50000"/>
                </a:schemeClr>
              </a:innerShdw>
            </a:effectLst>
          </p:spPr>
          <p:txBody>
            <a:bodyPr vert="horz" wrap="square" lIns="91440" tIns="45720" rIns="91440" bIns="45720" numCol="1" anchor="t" anchorCtr="0" compatLnSpc="1"/>
            <a:lstStyle/>
            <a:p>
              <a:endParaRPr lang="zh-CN" altLang="en-US" sz="1200">
                <a:sym typeface="+mn-lt"/>
              </a:endParaRPr>
            </a:p>
          </p:txBody>
        </p:sp>
        <p:sp>
          <p:nvSpPr>
            <p:cNvPr id="60" name="Freeform 18"/>
            <p:cNvSpPr/>
            <p:nvPr/>
          </p:nvSpPr>
          <p:spPr bwMode="auto">
            <a:xfrm>
              <a:off x="5817977" y="2763842"/>
              <a:ext cx="1134359" cy="113436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solidFill>
              <a:srgbClr val="C00000"/>
            </a:solidFill>
            <a:ln>
              <a:noFill/>
            </a:ln>
          </p:spPr>
          <p:txBody>
            <a:bodyPr vert="horz" wrap="square" lIns="91440" tIns="45720" rIns="91440" bIns="45720" numCol="1" anchor="t" anchorCtr="0" compatLnSpc="1"/>
            <a:lstStyle/>
            <a:p>
              <a:endParaRPr lang="zh-CN" altLang="en-US" sz="1200">
                <a:sym typeface="+mn-lt"/>
              </a:endParaRPr>
            </a:p>
          </p:txBody>
        </p:sp>
        <p:sp>
          <p:nvSpPr>
            <p:cNvPr id="61" name="Freeform 18"/>
            <p:cNvSpPr/>
            <p:nvPr/>
          </p:nvSpPr>
          <p:spPr bwMode="auto">
            <a:xfrm rot="16200000">
              <a:off x="6946452" y="2760830"/>
              <a:ext cx="1134360" cy="113435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50800" dir="7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sp>
          <p:nvSpPr>
            <p:cNvPr id="62" name="Freeform 10"/>
            <p:cNvSpPr/>
            <p:nvPr/>
          </p:nvSpPr>
          <p:spPr bwMode="auto">
            <a:xfrm>
              <a:off x="4002636" y="1662170"/>
              <a:ext cx="2942281" cy="2933916"/>
            </a:xfrm>
            <a:custGeom>
              <a:avLst/>
              <a:gdLst>
                <a:gd name="T0" fmla="*/ 0 w 2081"/>
                <a:gd name="T1" fmla="*/ 2075 h 2075"/>
                <a:gd name="T2" fmla="*/ 233 w 2081"/>
                <a:gd name="T3" fmla="*/ 1513 h 2075"/>
                <a:gd name="T4" fmla="*/ 797 w 2081"/>
                <a:gd name="T5" fmla="*/ 1280 h 2075"/>
                <a:gd name="T6" fmla="*/ 803 w 2081"/>
                <a:gd name="T7" fmla="*/ 1280 h 2075"/>
                <a:gd name="T8" fmla="*/ 900 w 2081"/>
                <a:gd name="T9" fmla="*/ 1270 h 2075"/>
                <a:gd name="T10" fmla="*/ 1285 w 2081"/>
                <a:gd name="T11" fmla="*/ 801 h 2075"/>
                <a:gd name="T12" fmla="*/ 1285 w 2081"/>
                <a:gd name="T13" fmla="*/ 800 h 2075"/>
                <a:gd name="T14" fmla="*/ 1285 w 2081"/>
                <a:gd name="T15" fmla="*/ 800 h 2075"/>
                <a:gd name="T16" fmla="*/ 1285 w 2081"/>
                <a:gd name="T17" fmla="*/ 798 h 2075"/>
                <a:gd name="T18" fmla="*/ 1285 w 2081"/>
                <a:gd name="T19" fmla="*/ 796 h 2075"/>
                <a:gd name="T20" fmla="*/ 1285 w 2081"/>
                <a:gd name="T21" fmla="*/ 796 h 2075"/>
                <a:gd name="T22" fmla="*/ 2081 w 2081"/>
                <a:gd name="T23" fmla="*/ 0 h 2075"/>
                <a:gd name="T24" fmla="*/ 2081 w 2081"/>
                <a:gd name="T25" fmla="*/ 310 h 2075"/>
                <a:gd name="T26" fmla="*/ 1601 w 2081"/>
                <a:gd name="T27" fmla="*/ 792 h 2075"/>
                <a:gd name="T28" fmla="*/ 1601 w 2081"/>
                <a:gd name="T29" fmla="*/ 796 h 2075"/>
                <a:gd name="T30" fmla="*/ 1601 w 2081"/>
                <a:gd name="T31" fmla="*/ 799 h 2075"/>
                <a:gd name="T32" fmla="*/ 1601 w 2081"/>
                <a:gd name="T33" fmla="*/ 799 h 2075"/>
                <a:gd name="T34" fmla="*/ 1374 w 2081"/>
                <a:gd name="T35" fmla="*/ 1355 h 2075"/>
                <a:gd name="T36" fmla="*/ 822 w 2081"/>
                <a:gd name="T37" fmla="*/ 1595 h 2075"/>
                <a:gd name="T38" fmla="*/ 800 w 2081"/>
                <a:gd name="T39" fmla="*/ 1596 h 2075"/>
                <a:gd name="T40" fmla="*/ 800 w 2081"/>
                <a:gd name="T41" fmla="*/ 1596 h 2075"/>
                <a:gd name="T42" fmla="*/ 798 w 2081"/>
                <a:gd name="T43" fmla="*/ 1595 h 2075"/>
                <a:gd name="T44" fmla="*/ 461 w 2081"/>
                <a:gd name="T45" fmla="*/ 1738 h 2075"/>
                <a:gd name="T46" fmla="*/ 321 w 2081"/>
                <a:gd name="T47" fmla="*/ 2075 h 2075"/>
                <a:gd name="T48" fmla="*/ 0 w 2081"/>
                <a:gd name="T49"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1" h="2075">
                  <a:moveTo>
                    <a:pt x="0" y="2075"/>
                  </a:moveTo>
                  <a:cubicBezTo>
                    <a:pt x="0" y="1863"/>
                    <a:pt x="83" y="1663"/>
                    <a:pt x="233" y="1513"/>
                  </a:cubicBezTo>
                  <a:cubicBezTo>
                    <a:pt x="384" y="1363"/>
                    <a:pt x="584" y="1280"/>
                    <a:pt x="797" y="1280"/>
                  </a:cubicBezTo>
                  <a:cubicBezTo>
                    <a:pt x="803" y="1280"/>
                    <a:pt x="803" y="1280"/>
                    <a:pt x="803" y="1280"/>
                  </a:cubicBezTo>
                  <a:cubicBezTo>
                    <a:pt x="836" y="1280"/>
                    <a:pt x="868" y="1276"/>
                    <a:pt x="900" y="1270"/>
                  </a:cubicBezTo>
                  <a:cubicBezTo>
                    <a:pt x="1119" y="1224"/>
                    <a:pt x="1281" y="1027"/>
                    <a:pt x="1285" y="801"/>
                  </a:cubicBezTo>
                  <a:cubicBezTo>
                    <a:pt x="1285" y="800"/>
                    <a:pt x="1285" y="800"/>
                    <a:pt x="1285" y="800"/>
                  </a:cubicBezTo>
                  <a:cubicBezTo>
                    <a:pt x="1285" y="800"/>
                    <a:pt x="1285" y="800"/>
                    <a:pt x="1285" y="800"/>
                  </a:cubicBezTo>
                  <a:cubicBezTo>
                    <a:pt x="1285" y="798"/>
                    <a:pt x="1285" y="798"/>
                    <a:pt x="1285" y="798"/>
                  </a:cubicBezTo>
                  <a:cubicBezTo>
                    <a:pt x="1285" y="796"/>
                    <a:pt x="1285" y="796"/>
                    <a:pt x="1285" y="796"/>
                  </a:cubicBezTo>
                  <a:cubicBezTo>
                    <a:pt x="1285" y="796"/>
                    <a:pt x="1285" y="796"/>
                    <a:pt x="1285" y="796"/>
                  </a:cubicBezTo>
                  <a:cubicBezTo>
                    <a:pt x="1286" y="357"/>
                    <a:pt x="1643" y="1"/>
                    <a:pt x="2081" y="0"/>
                  </a:cubicBezTo>
                  <a:cubicBezTo>
                    <a:pt x="2081" y="310"/>
                    <a:pt x="2081" y="310"/>
                    <a:pt x="2081" y="310"/>
                  </a:cubicBezTo>
                  <a:cubicBezTo>
                    <a:pt x="1816" y="311"/>
                    <a:pt x="1601" y="527"/>
                    <a:pt x="1601" y="792"/>
                  </a:cubicBezTo>
                  <a:cubicBezTo>
                    <a:pt x="1601" y="793"/>
                    <a:pt x="1601" y="794"/>
                    <a:pt x="1601" y="796"/>
                  </a:cubicBezTo>
                  <a:cubicBezTo>
                    <a:pt x="1601" y="799"/>
                    <a:pt x="1601" y="799"/>
                    <a:pt x="1601" y="799"/>
                  </a:cubicBezTo>
                  <a:cubicBezTo>
                    <a:pt x="1601" y="799"/>
                    <a:pt x="1601" y="799"/>
                    <a:pt x="1601" y="799"/>
                  </a:cubicBezTo>
                  <a:cubicBezTo>
                    <a:pt x="1601" y="1009"/>
                    <a:pt x="1520" y="1206"/>
                    <a:pt x="1374" y="1355"/>
                  </a:cubicBezTo>
                  <a:cubicBezTo>
                    <a:pt x="1227" y="1505"/>
                    <a:pt x="1032" y="1590"/>
                    <a:pt x="822" y="1595"/>
                  </a:cubicBezTo>
                  <a:cubicBezTo>
                    <a:pt x="814" y="1595"/>
                    <a:pt x="807" y="1596"/>
                    <a:pt x="800" y="1596"/>
                  </a:cubicBezTo>
                  <a:cubicBezTo>
                    <a:pt x="800" y="1596"/>
                    <a:pt x="800" y="1596"/>
                    <a:pt x="800" y="1596"/>
                  </a:cubicBezTo>
                  <a:cubicBezTo>
                    <a:pt x="798" y="1595"/>
                    <a:pt x="798" y="1595"/>
                    <a:pt x="798" y="1595"/>
                  </a:cubicBezTo>
                  <a:cubicBezTo>
                    <a:pt x="670" y="1597"/>
                    <a:pt x="551" y="1647"/>
                    <a:pt x="461" y="1738"/>
                  </a:cubicBezTo>
                  <a:cubicBezTo>
                    <a:pt x="371" y="1829"/>
                    <a:pt x="322" y="1948"/>
                    <a:pt x="321" y="2075"/>
                  </a:cubicBezTo>
                  <a:lnTo>
                    <a:pt x="0" y="2075"/>
                  </a:lnTo>
                  <a:close/>
                </a:path>
              </a:pathLst>
            </a:custGeom>
            <a:gradFill flip="none" rotWithShape="1">
              <a:gsLst>
                <a:gs pos="0">
                  <a:schemeClr val="bg1"/>
                </a:gs>
                <a:gs pos="100000">
                  <a:schemeClr val="bg1">
                    <a:lumMod val="85000"/>
                  </a:schemeClr>
                </a:gs>
              </a:gsLst>
              <a:lin ang="2700000" scaled="1"/>
              <a:tileRect/>
            </a:gradFill>
            <a:ln w="12700">
              <a:noFill/>
            </a:ln>
            <a:effectLst>
              <a:innerShdw blurRad="63500" dist="254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sp>
          <p:nvSpPr>
            <p:cNvPr id="63" name="Freeform 22"/>
            <p:cNvSpPr/>
            <p:nvPr/>
          </p:nvSpPr>
          <p:spPr bwMode="auto">
            <a:xfrm>
              <a:off x="6934499" y="3460973"/>
              <a:ext cx="1134359" cy="1133165"/>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solidFill>
              <a:srgbClr val="C00000"/>
            </a:solidFill>
            <a:ln>
              <a:noFill/>
            </a:ln>
            <a:effectLst>
              <a:innerShdw blurRad="63500" dist="25400" dir="18900000">
                <a:schemeClr val="accent2">
                  <a:lumMod val="50000"/>
                  <a:alpha val="50000"/>
                </a:schemeClr>
              </a:innerShdw>
            </a:effectLst>
          </p:spPr>
          <p:txBody>
            <a:bodyPr vert="horz" wrap="square" lIns="91440" tIns="45720" rIns="91440" bIns="45720" numCol="1" anchor="t" anchorCtr="0" compatLnSpc="1"/>
            <a:lstStyle/>
            <a:p>
              <a:endParaRPr lang="zh-CN" altLang="en-US" sz="1200">
                <a:sym typeface="+mn-lt"/>
              </a:endParaRPr>
            </a:p>
          </p:txBody>
        </p:sp>
        <p:grpSp>
          <p:nvGrpSpPr>
            <p:cNvPr id="64" name="组合 63"/>
            <p:cNvGrpSpPr/>
            <p:nvPr/>
          </p:nvGrpSpPr>
          <p:grpSpPr>
            <a:xfrm>
              <a:off x="4470249" y="2109794"/>
              <a:ext cx="1402976" cy="1402978"/>
              <a:chOff x="7221558" y="1631354"/>
              <a:chExt cx="3672000" cy="3672000"/>
            </a:xfrm>
            <a:effectLst>
              <a:outerShdw blurRad="114300" dist="63500" dir="2700000" algn="tl" rotWithShape="0">
                <a:prstClr val="black">
                  <a:alpha val="40000"/>
                </a:prstClr>
              </a:outerShdw>
            </a:effectLst>
          </p:grpSpPr>
          <p:sp>
            <p:nvSpPr>
              <p:cNvPr id="65" name="椭圆 64"/>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sp>
            <p:nvSpPr>
              <p:cNvPr id="66" name="椭圆 65"/>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grpSp>
        <p:sp>
          <p:nvSpPr>
            <p:cNvPr id="67" name="文本框 20"/>
            <p:cNvSpPr txBox="1"/>
            <p:nvPr/>
          </p:nvSpPr>
          <p:spPr>
            <a:xfrm>
              <a:off x="4971300" y="2520991"/>
              <a:ext cx="484835" cy="43088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100" dirty="0">
                  <a:solidFill>
                    <a:srgbClr val="C00000"/>
                  </a:solidFill>
                  <a:effectLst>
                    <a:innerShdw blurRad="25400" dist="12700" dir="13500000">
                      <a:prstClr val="black">
                        <a:alpha val="50000"/>
                      </a:prstClr>
                    </a:innerShdw>
                  </a:effectLst>
                  <a:latin typeface="+mn-lt"/>
                  <a:sym typeface="+mn-lt"/>
                </a:rPr>
                <a:t>04</a:t>
              </a:r>
              <a:endParaRPr lang="zh-CN" altLang="en-US" sz="2100" dirty="0">
                <a:solidFill>
                  <a:srgbClr val="C00000"/>
                </a:solidFill>
                <a:effectLst>
                  <a:innerShdw blurRad="25400" dist="12700" dir="13500000">
                    <a:prstClr val="black">
                      <a:alpha val="50000"/>
                    </a:prstClr>
                  </a:innerShdw>
                </a:effectLst>
                <a:latin typeface="+mn-lt"/>
                <a:sym typeface="+mn-lt"/>
              </a:endParaRPr>
            </a:p>
          </p:txBody>
        </p:sp>
        <p:sp>
          <p:nvSpPr>
            <p:cNvPr id="68" name="矩形 67"/>
            <p:cNvSpPr/>
            <p:nvPr/>
          </p:nvSpPr>
          <p:spPr>
            <a:xfrm>
              <a:off x="4851896" y="2885697"/>
              <a:ext cx="596642" cy="307681"/>
            </a:xfrm>
            <a:prstGeom prst="rect">
              <a:avLst/>
            </a:prstGeom>
          </p:spPr>
          <p:txBody>
            <a:bodyPr wrap="none">
              <a:spAutoFit/>
            </a:bodyPr>
            <a:lstStyle/>
            <a:p>
              <a:pPr algn="ctr"/>
              <a:r>
                <a:rPr lang="en-US" altLang="zh-CN" sz="900" dirty="0">
                  <a:solidFill>
                    <a:srgbClr val="C00000"/>
                  </a:solidFill>
                  <a:ea typeface="MEllan HK Xbold" panose="00000800000000000000" pitchFamily="2" charset="-120"/>
                  <a:sym typeface="+mn-lt"/>
                </a:rPr>
                <a:t>OPTION</a:t>
              </a:r>
              <a:endParaRPr lang="zh-CN" altLang="en-US" sz="900" dirty="0">
                <a:solidFill>
                  <a:srgbClr val="C00000"/>
                </a:solidFill>
                <a:ea typeface="MEllan HK Xbold" panose="00000800000000000000" pitchFamily="2" charset="-120"/>
                <a:sym typeface="+mn-lt"/>
              </a:endParaRPr>
            </a:p>
          </p:txBody>
        </p:sp>
        <p:sp>
          <p:nvSpPr>
            <p:cNvPr id="69" name="任意多边形 68"/>
            <p:cNvSpPr/>
            <p:nvPr/>
          </p:nvSpPr>
          <p:spPr bwMode="auto">
            <a:xfrm>
              <a:off x="5130719" y="3697231"/>
              <a:ext cx="906832" cy="908175"/>
            </a:xfrm>
            <a:custGeom>
              <a:avLst/>
              <a:gdLst>
                <a:gd name="connsiteX0" fmla="*/ 742809 w 996535"/>
                <a:gd name="connsiteY0" fmla="*/ 0 h 998010"/>
                <a:gd name="connsiteX1" fmla="*/ 792398 w 996535"/>
                <a:gd name="connsiteY1" fmla="*/ 37023 h 998010"/>
                <a:gd name="connsiteX2" fmla="*/ 961497 w 996535"/>
                <a:gd name="connsiteY2" fmla="*/ 205800 h 998010"/>
                <a:gd name="connsiteX3" fmla="*/ 996535 w 996535"/>
                <a:gd name="connsiteY3" fmla="*/ 252553 h 998010"/>
                <a:gd name="connsiteX4" fmla="*/ 968121 w 996535"/>
                <a:gd name="connsiteY4" fmla="*/ 290519 h 998010"/>
                <a:gd name="connsiteX5" fmla="*/ 755866 w 996535"/>
                <a:gd name="connsiteY5" fmla="*/ 981612 h 998010"/>
                <a:gd name="connsiteX6" fmla="*/ 755866 w 996535"/>
                <a:gd name="connsiteY6" fmla="*/ 984721 h 998010"/>
                <a:gd name="connsiteX7" fmla="*/ 754451 w 996535"/>
                <a:gd name="connsiteY7" fmla="*/ 998010 h 998010"/>
                <a:gd name="connsiteX8" fmla="*/ 668631 w 996535"/>
                <a:gd name="connsiteY8" fmla="*/ 998010 h 998010"/>
                <a:gd name="connsiteX9" fmla="*/ 0 w 996535"/>
                <a:gd name="connsiteY9" fmla="*/ 998010 h 998010"/>
                <a:gd name="connsiteX10" fmla="*/ 0 w 996535"/>
                <a:gd name="connsiteY10" fmla="*/ 278096 h 998010"/>
                <a:gd name="connsiteX11" fmla="*/ 0 w 996535"/>
                <a:gd name="connsiteY11" fmla="*/ 241968 h 998010"/>
                <a:gd name="connsiteX12" fmla="*/ 211 w 996535"/>
                <a:gd name="connsiteY12" fmla="*/ 241945 h 998010"/>
                <a:gd name="connsiteX13" fmla="*/ 3318 w 996535"/>
                <a:gd name="connsiteY13" fmla="*/ 243499 h 998010"/>
                <a:gd name="connsiteX14" fmla="*/ 37500 w 996535"/>
                <a:gd name="connsiteY14" fmla="*/ 241945 h 998010"/>
                <a:gd name="connsiteX15" fmla="*/ 710682 w 996535"/>
                <a:gd name="connsiteY15" fmla="*/ 24534 h 998010"/>
                <a:gd name="connsiteX16" fmla="*/ 742809 w 996535"/>
                <a:gd name="connsiteY16" fmla="*/ 0 h 99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535" h="998010">
                  <a:moveTo>
                    <a:pt x="742809" y="0"/>
                  </a:moveTo>
                  <a:lnTo>
                    <a:pt x="792398" y="37023"/>
                  </a:lnTo>
                  <a:cubicBezTo>
                    <a:pt x="853992" y="87769"/>
                    <a:pt x="910640" y="144305"/>
                    <a:pt x="961497" y="205800"/>
                  </a:cubicBezTo>
                  <a:lnTo>
                    <a:pt x="996535" y="252553"/>
                  </a:lnTo>
                  <a:lnTo>
                    <a:pt x="968121" y="290519"/>
                  </a:lnTo>
                  <a:cubicBezTo>
                    <a:pt x="834633" y="487870"/>
                    <a:pt x="756449" y="725668"/>
                    <a:pt x="755866" y="981612"/>
                  </a:cubicBezTo>
                  <a:cubicBezTo>
                    <a:pt x="755866" y="981612"/>
                    <a:pt x="755866" y="981612"/>
                    <a:pt x="755866" y="984721"/>
                  </a:cubicBezTo>
                  <a:lnTo>
                    <a:pt x="754451" y="998010"/>
                  </a:lnTo>
                  <a:lnTo>
                    <a:pt x="668631" y="998010"/>
                  </a:lnTo>
                  <a:cubicBezTo>
                    <a:pt x="0" y="998010"/>
                    <a:pt x="0" y="998010"/>
                    <a:pt x="0" y="998010"/>
                  </a:cubicBezTo>
                  <a:cubicBezTo>
                    <a:pt x="0" y="686696"/>
                    <a:pt x="0" y="453211"/>
                    <a:pt x="0" y="278096"/>
                  </a:cubicBezTo>
                  <a:lnTo>
                    <a:pt x="0" y="241968"/>
                  </a:lnTo>
                  <a:lnTo>
                    <a:pt x="211" y="241945"/>
                  </a:lnTo>
                  <a:cubicBezTo>
                    <a:pt x="211" y="241945"/>
                    <a:pt x="211" y="241945"/>
                    <a:pt x="3318" y="243499"/>
                  </a:cubicBezTo>
                  <a:cubicBezTo>
                    <a:pt x="14194" y="243499"/>
                    <a:pt x="25070" y="241945"/>
                    <a:pt x="37500" y="241945"/>
                  </a:cubicBezTo>
                  <a:cubicBezTo>
                    <a:pt x="282214" y="236118"/>
                    <a:pt x="513818" y="160371"/>
                    <a:pt x="710682" y="24534"/>
                  </a:cubicBezTo>
                  <a:lnTo>
                    <a:pt x="742809" y="0"/>
                  </a:lnTo>
                  <a:close/>
                </a:path>
              </a:pathLst>
            </a:custGeom>
            <a:solidFill>
              <a:srgbClr val="C00000"/>
            </a:solidFill>
            <a:ln>
              <a:noFill/>
            </a:ln>
            <a:effectLst>
              <a:innerShdw blurRad="63500" dist="25400" dir="18900000">
                <a:schemeClr val="accent3">
                  <a:lumMod val="50000"/>
                  <a:alpha val="50000"/>
                </a:schemeClr>
              </a:innerShdw>
            </a:effectLst>
          </p:spPr>
          <p:txBody>
            <a:bodyPr vert="horz" wrap="square" lIns="91440" tIns="45720" rIns="91440" bIns="45720" numCol="1" anchor="t" anchorCtr="0" compatLnSpc="1"/>
            <a:lstStyle/>
            <a:p>
              <a:endParaRPr lang="zh-CN" altLang="en-US" sz="1200">
                <a:sym typeface="+mn-lt"/>
              </a:endParaRPr>
            </a:p>
          </p:txBody>
        </p:sp>
        <p:grpSp>
          <p:nvGrpSpPr>
            <p:cNvPr id="72" name="组合 71"/>
            <p:cNvGrpSpPr/>
            <p:nvPr/>
          </p:nvGrpSpPr>
          <p:grpSpPr>
            <a:xfrm>
              <a:off x="5130009" y="3464333"/>
              <a:ext cx="1805096" cy="2257962"/>
              <a:chOff x="5095290" y="3645833"/>
              <a:chExt cx="1983655" cy="2481316"/>
            </a:xfrm>
          </p:grpSpPr>
          <p:sp>
            <p:nvSpPr>
              <p:cNvPr id="73" name="任意多边形 72"/>
              <p:cNvSpPr/>
              <p:nvPr/>
            </p:nvSpPr>
            <p:spPr bwMode="auto">
              <a:xfrm>
                <a:off x="5095290" y="4899780"/>
                <a:ext cx="1236805" cy="1227369"/>
              </a:xfrm>
              <a:custGeom>
                <a:avLst/>
                <a:gdLst>
                  <a:gd name="connsiteX0" fmla="*/ 744721 w 1236805"/>
                  <a:gd name="connsiteY0" fmla="*/ 0 h 1227369"/>
                  <a:gd name="connsiteX1" fmla="*/ 825374 w 1236805"/>
                  <a:gd name="connsiteY1" fmla="*/ 0 h 1227369"/>
                  <a:gd name="connsiteX2" fmla="*/ 1017411 w 1236805"/>
                  <a:gd name="connsiteY2" fmla="*/ 0 h 1227369"/>
                  <a:gd name="connsiteX3" fmla="*/ 1236805 w 1236805"/>
                  <a:gd name="connsiteY3" fmla="*/ 0 h 1227369"/>
                  <a:gd name="connsiteX4" fmla="*/ 1230687 w 1236805"/>
                  <a:gd name="connsiteY4" fmla="*/ 115921 h 1227369"/>
                  <a:gd name="connsiteX5" fmla="*/ 0 w 1236805"/>
                  <a:gd name="connsiteY5" fmla="*/ 1227369 h 1227369"/>
                  <a:gd name="connsiteX6" fmla="*/ 0 w 1236805"/>
                  <a:gd name="connsiteY6" fmla="*/ 726753 h 1227369"/>
                  <a:gd name="connsiteX7" fmla="*/ 523850 w 1236805"/>
                  <a:gd name="connsiteY7" fmla="*/ 510648 h 1227369"/>
                  <a:gd name="connsiteX8" fmla="*/ 730640 w 1236805"/>
                  <a:gd name="connsiteY8" fmla="*/ 132198 h 1227369"/>
                  <a:gd name="connsiteX9" fmla="*/ 744721 w 1236805"/>
                  <a:gd name="connsiteY9" fmla="*/ 0 h 12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805" h="1227369">
                    <a:moveTo>
                      <a:pt x="744721" y="0"/>
                    </a:moveTo>
                    <a:lnTo>
                      <a:pt x="825374" y="0"/>
                    </a:lnTo>
                    <a:cubicBezTo>
                      <a:pt x="885024" y="0"/>
                      <a:pt x="948935" y="0"/>
                      <a:pt x="1017411" y="0"/>
                    </a:cubicBezTo>
                    <a:lnTo>
                      <a:pt x="1236805" y="0"/>
                    </a:lnTo>
                    <a:lnTo>
                      <a:pt x="1230687" y="115921"/>
                    </a:lnTo>
                    <a:cubicBezTo>
                      <a:pt x="1166110" y="738000"/>
                      <a:pt x="639753" y="1225911"/>
                      <a:pt x="0" y="1227369"/>
                    </a:cubicBezTo>
                    <a:lnTo>
                      <a:pt x="0" y="726753"/>
                    </a:lnTo>
                    <a:cubicBezTo>
                      <a:pt x="197415" y="726753"/>
                      <a:pt x="383949" y="649017"/>
                      <a:pt x="523850" y="510648"/>
                    </a:cubicBezTo>
                    <a:cubicBezTo>
                      <a:pt x="629941" y="405705"/>
                      <a:pt x="701057" y="274527"/>
                      <a:pt x="730640" y="132198"/>
                    </a:cubicBezTo>
                    <a:lnTo>
                      <a:pt x="744721" y="0"/>
                    </a:lnTo>
                    <a:close/>
                  </a:path>
                </a:pathLst>
              </a:custGeom>
              <a:gradFill flip="none" rotWithShape="1">
                <a:gsLst>
                  <a:gs pos="0">
                    <a:schemeClr val="accent1">
                      <a:lumMod val="5000"/>
                      <a:lumOff val="95000"/>
                    </a:schemeClr>
                  </a:gs>
                  <a:gs pos="100000">
                    <a:schemeClr val="bg1">
                      <a:lumMod val="85000"/>
                    </a:schemeClr>
                  </a:gs>
                </a:gsLst>
                <a:lin ang="2700000" scaled="1"/>
                <a:tileRect/>
              </a:gradFill>
              <a:ln w="12700">
                <a:noFill/>
              </a:ln>
              <a:effectLst>
                <a:innerShdw blurRad="63500" dist="25400" dir="27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sym typeface="+mn-lt"/>
                </a:endParaRPr>
              </a:p>
            </p:txBody>
          </p:sp>
          <p:sp>
            <p:nvSpPr>
              <p:cNvPr id="74" name="任意多边形 73"/>
              <p:cNvSpPr/>
              <p:nvPr/>
            </p:nvSpPr>
            <p:spPr bwMode="auto">
              <a:xfrm>
                <a:off x="5840189" y="3645833"/>
                <a:ext cx="1238756" cy="1253947"/>
              </a:xfrm>
              <a:custGeom>
                <a:avLst/>
                <a:gdLst>
                  <a:gd name="connsiteX0" fmla="*/ 1238756 w 1238756"/>
                  <a:gd name="connsiteY0" fmla="*/ 0 h 1253947"/>
                  <a:gd name="connsiteX1" fmla="*/ 1238756 w 1238756"/>
                  <a:gd name="connsiteY1" fmla="*/ 481960 h 1253947"/>
                  <a:gd name="connsiteX2" fmla="*/ 492621 w 1238756"/>
                  <a:gd name="connsiteY2" fmla="*/ 1231330 h 1253947"/>
                  <a:gd name="connsiteX3" fmla="*/ 492621 w 1238756"/>
                  <a:gd name="connsiteY3" fmla="*/ 1237549 h 1253947"/>
                  <a:gd name="connsiteX4" fmla="*/ 492621 w 1238756"/>
                  <a:gd name="connsiteY4" fmla="*/ 1243768 h 1253947"/>
                  <a:gd name="connsiteX5" fmla="*/ 492102 w 1238756"/>
                  <a:gd name="connsiteY5" fmla="*/ 1253617 h 1253947"/>
                  <a:gd name="connsiteX6" fmla="*/ 492084 w 1238756"/>
                  <a:gd name="connsiteY6" fmla="*/ 1253947 h 1253947"/>
                  <a:gd name="connsiteX7" fmla="*/ 272690 w 1238756"/>
                  <a:gd name="connsiteY7" fmla="*/ 1253947 h 1253947"/>
                  <a:gd name="connsiteX8" fmla="*/ 80653 w 1238756"/>
                  <a:gd name="connsiteY8" fmla="*/ 1253947 h 1253947"/>
                  <a:gd name="connsiteX9" fmla="*/ 0 w 1238756"/>
                  <a:gd name="connsiteY9" fmla="*/ 1253947 h 1253947"/>
                  <a:gd name="connsiteX10" fmla="*/ 1415 w 1238756"/>
                  <a:gd name="connsiteY10" fmla="*/ 1240658 h 1253947"/>
                  <a:gd name="connsiteX11" fmla="*/ 1415 w 1238756"/>
                  <a:gd name="connsiteY11" fmla="*/ 1237549 h 1253947"/>
                  <a:gd name="connsiteX12" fmla="*/ 213670 w 1238756"/>
                  <a:gd name="connsiteY12" fmla="*/ 546456 h 1253947"/>
                  <a:gd name="connsiteX13" fmla="*/ 242084 w 1238756"/>
                  <a:gd name="connsiteY13" fmla="*/ 508490 h 1253947"/>
                  <a:gd name="connsiteX14" fmla="*/ 284919 w 1238756"/>
                  <a:gd name="connsiteY14" fmla="*/ 451254 h 1253947"/>
                  <a:gd name="connsiteX15" fmla="*/ 1238756 w 1238756"/>
                  <a:gd name="connsiteY15" fmla="*/ 0 h 125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756" h="1253947">
                    <a:moveTo>
                      <a:pt x="1238756" y="0"/>
                    </a:moveTo>
                    <a:cubicBezTo>
                      <a:pt x="1238756" y="481960"/>
                      <a:pt x="1238756" y="481960"/>
                      <a:pt x="1238756" y="481960"/>
                    </a:cubicBezTo>
                    <a:cubicBezTo>
                      <a:pt x="826827" y="483515"/>
                      <a:pt x="492621" y="819332"/>
                      <a:pt x="492621" y="1231330"/>
                    </a:cubicBezTo>
                    <a:cubicBezTo>
                      <a:pt x="492621" y="1234439"/>
                      <a:pt x="492621" y="1235994"/>
                      <a:pt x="492621" y="1237549"/>
                    </a:cubicBezTo>
                    <a:cubicBezTo>
                      <a:pt x="492621" y="1243768"/>
                      <a:pt x="492621" y="1243768"/>
                      <a:pt x="492621" y="1243768"/>
                    </a:cubicBezTo>
                    <a:lnTo>
                      <a:pt x="492102" y="1253617"/>
                    </a:lnTo>
                    <a:lnTo>
                      <a:pt x="492084" y="1253947"/>
                    </a:lnTo>
                    <a:lnTo>
                      <a:pt x="272690" y="1253947"/>
                    </a:lnTo>
                    <a:cubicBezTo>
                      <a:pt x="204214" y="1253947"/>
                      <a:pt x="140303" y="1253947"/>
                      <a:pt x="80653" y="1253947"/>
                    </a:cubicBezTo>
                    <a:lnTo>
                      <a:pt x="0" y="1253947"/>
                    </a:lnTo>
                    <a:lnTo>
                      <a:pt x="1415" y="1240658"/>
                    </a:lnTo>
                    <a:cubicBezTo>
                      <a:pt x="1415" y="1237549"/>
                      <a:pt x="1415" y="1237549"/>
                      <a:pt x="1415" y="1237549"/>
                    </a:cubicBezTo>
                    <a:cubicBezTo>
                      <a:pt x="1998" y="981605"/>
                      <a:pt x="80182" y="743807"/>
                      <a:pt x="213670" y="546456"/>
                    </a:cubicBezTo>
                    <a:lnTo>
                      <a:pt x="242084" y="508490"/>
                    </a:lnTo>
                    <a:lnTo>
                      <a:pt x="284919" y="451254"/>
                    </a:lnTo>
                    <a:cubicBezTo>
                      <a:pt x="511875" y="176381"/>
                      <a:pt x="854905" y="875"/>
                      <a:pt x="1238756" y="0"/>
                    </a:cubicBezTo>
                    <a:close/>
                  </a:path>
                </a:pathLst>
              </a:custGeom>
              <a:gradFill flip="none" rotWithShape="1">
                <a:gsLst>
                  <a:gs pos="0">
                    <a:schemeClr val="accent1">
                      <a:lumMod val="5000"/>
                      <a:lumOff val="95000"/>
                    </a:schemeClr>
                  </a:gs>
                  <a:gs pos="100000">
                    <a:schemeClr val="bg1">
                      <a:lumMod val="85000"/>
                    </a:schemeClr>
                  </a:gs>
                </a:gsLst>
                <a:lin ang="13200000" scaled="0"/>
                <a:tileRect/>
              </a:gradFill>
              <a:ln w="12700">
                <a:noFill/>
              </a:ln>
              <a:effectLst>
                <a:innerShdw blurRad="63500" dist="25400" dir="14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sp>
            <p:nvSpPr>
              <p:cNvPr id="75" name="椭圆 74"/>
              <p:cNvSpPr/>
              <p:nvPr/>
            </p:nvSpPr>
            <p:spPr>
              <a:xfrm rot="701282">
                <a:off x="5871533" y="4466725"/>
                <a:ext cx="474869" cy="820979"/>
              </a:xfrm>
              <a:prstGeom prst="ellipse">
                <a:avLst/>
              </a:prstGeom>
              <a:gradFill>
                <a:gsLst>
                  <a:gs pos="0">
                    <a:srgbClr val="EBE7E6"/>
                  </a:gs>
                  <a:gs pos="100000">
                    <a:srgbClr val="E7E4E4"/>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grpSp>
        <p:sp>
          <p:nvSpPr>
            <p:cNvPr id="76" name="Freeform 18"/>
            <p:cNvSpPr/>
            <p:nvPr/>
          </p:nvSpPr>
          <p:spPr bwMode="auto">
            <a:xfrm>
              <a:off x="4002004" y="4587369"/>
              <a:ext cx="1134359" cy="113436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solidFill>
              <a:srgbClr val="C00000"/>
            </a:solidFill>
            <a:ln>
              <a:noFill/>
            </a:ln>
            <a:effectLst>
              <a:innerShdw blurRad="63500" dist="25400" dir="8100000">
                <a:schemeClr val="accent3">
                  <a:lumMod val="50000"/>
                  <a:alpha val="50000"/>
                </a:schemeClr>
              </a:innerShdw>
            </a:effectLst>
          </p:spPr>
          <p:txBody>
            <a:bodyPr vert="horz" wrap="square" lIns="91440" tIns="45720" rIns="91440" bIns="45720" numCol="1" anchor="t" anchorCtr="0" compatLnSpc="1"/>
            <a:lstStyle/>
            <a:p>
              <a:endParaRPr lang="zh-CN" altLang="en-US" sz="1200">
                <a:sym typeface="+mn-lt"/>
              </a:endParaRPr>
            </a:p>
          </p:txBody>
        </p:sp>
        <p:grpSp>
          <p:nvGrpSpPr>
            <p:cNvPr id="77" name="组合 76"/>
            <p:cNvGrpSpPr/>
            <p:nvPr/>
          </p:nvGrpSpPr>
          <p:grpSpPr>
            <a:xfrm>
              <a:off x="4427209" y="3880283"/>
              <a:ext cx="1402976" cy="1402978"/>
              <a:chOff x="7221558" y="1631354"/>
              <a:chExt cx="3672000" cy="3672000"/>
            </a:xfrm>
            <a:effectLst>
              <a:outerShdw blurRad="114300" dist="63500" dir="2700000" algn="tl" rotWithShape="0">
                <a:prstClr val="black">
                  <a:alpha val="40000"/>
                </a:prstClr>
              </a:outerShdw>
            </a:effectLst>
          </p:grpSpPr>
          <p:sp>
            <p:nvSpPr>
              <p:cNvPr id="78" name="椭圆 77"/>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sp>
            <p:nvSpPr>
              <p:cNvPr id="119" name="椭圆 118"/>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grpSp>
        <p:sp>
          <p:nvSpPr>
            <p:cNvPr id="120" name="文本框 26"/>
            <p:cNvSpPr txBox="1"/>
            <p:nvPr/>
          </p:nvSpPr>
          <p:spPr>
            <a:xfrm>
              <a:off x="4941115" y="4334259"/>
              <a:ext cx="545204" cy="43088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100" dirty="0">
                  <a:solidFill>
                    <a:srgbClr val="C00000"/>
                  </a:solidFill>
                  <a:effectLst>
                    <a:innerShdw blurRad="25400" dist="12700" dir="13500000">
                      <a:prstClr val="black">
                        <a:alpha val="50000"/>
                      </a:prstClr>
                    </a:innerShdw>
                  </a:effectLst>
                  <a:latin typeface="+mn-lt"/>
                  <a:sym typeface="+mn-lt"/>
                </a:rPr>
                <a:t>03</a:t>
              </a:r>
              <a:endParaRPr lang="zh-CN" altLang="en-US" sz="2100" dirty="0">
                <a:solidFill>
                  <a:srgbClr val="C00000"/>
                </a:solidFill>
                <a:effectLst>
                  <a:innerShdw blurRad="25400" dist="12700" dir="13500000">
                    <a:prstClr val="black">
                      <a:alpha val="50000"/>
                    </a:prstClr>
                  </a:innerShdw>
                </a:effectLst>
                <a:latin typeface="+mn-lt"/>
                <a:sym typeface="+mn-lt"/>
              </a:endParaRPr>
            </a:p>
          </p:txBody>
        </p:sp>
        <p:sp>
          <p:nvSpPr>
            <p:cNvPr id="121" name="矩形 120"/>
            <p:cNvSpPr/>
            <p:nvPr/>
          </p:nvSpPr>
          <p:spPr>
            <a:xfrm>
              <a:off x="4851896" y="4698965"/>
              <a:ext cx="596642" cy="307681"/>
            </a:xfrm>
            <a:prstGeom prst="rect">
              <a:avLst/>
            </a:prstGeom>
          </p:spPr>
          <p:txBody>
            <a:bodyPr wrap="none">
              <a:spAutoFit/>
            </a:bodyPr>
            <a:lstStyle/>
            <a:p>
              <a:pPr algn="ctr"/>
              <a:r>
                <a:rPr lang="en-US" altLang="zh-CN" sz="900" dirty="0">
                  <a:solidFill>
                    <a:srgbClr val="C00000"/>
                  </a:solidFill>
                  <a:ea typeface="MEllan HK Xbold" panose="00000800000000000000" pitchFamily="2" charset="-120"/>
                  <a:sym typeface="+mn-lt"/>
                </a:rPr>
                <a:t>OPTION</a:t>
              </a:r>
              <a:endParaRPr lang="zh-CN" altLang="en-US" sz="900" dirty="0">
                <a:solidFill>
                  <a:srgbClr val="C00000"/>
                </a:solidFill>
                <a:ea typeface="MEllan HK Xbold" panose="00000800000000000000" pitchFamily="2" charset="-120"/>
                <a:sym typeface="+mn-lt"/>
              </a:endParaRPr>
            </a:p>
          </p:txBody>
        </p:sp>
        <p:grpSp>
          <p:nvGrpSpPr>
            <p:cNvPr id="122" name="组合 121"/>
            <p:cNvGrpSpPr/>
            <p:nvPr/>
          </p:nvGrpSpPr>
          <p:grpSpPr>
            <a:xfrm>
              <a:off x="6233886" y="2109794"/>
              <a:ext cx="1402976" cy="1402978"/>
              <a:chOff x="7221558" y="1631354"/>
              <a:chExt cx="3672000" cy="3672000"/>
            </a:xfrm>
            <a:effectLst>
              <a:outerShdw blurRad="114300" dist="63500" dir="2700000" algn="tl" rotWithShape="0">
                <a:prstClr val="black">
                  <a:alpha val="40000"/>
                </a:prstClr>
              </a:outerShdw>
            </a:effectLst>
          </p:grpSpPr>
          <p:sp>
            <p:nvSpPr>
              <p:cNvPr id="123" name="椭圆 122"/>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sp>
            <p:nvSpPr>
              <p:cNvPr id="124" name="椭圆 123"/>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grpSp>
        <p:sp>
          <p:nvSpPr>
            <p:cNvPr id="125" name="文本框 18"/>
            <p:cNvSpPr txBox="1"/>
            <p:nvPr/>
          </p:nvSpPr>
          <p:spPr>
            <a:xfrm>
              <a:off x="6769290" y="2520991"/>
              <a:ext cx="452583" cy="43088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100" dirty="0">
                  <a:solidFill>
                    <a:srgbClr val="C00000"/>
                  </a:solidFill>
                  <a:effectLst>
                    <a:innerShdw blurRad="25400" dist="12700" dir="13500000">
                      <a:prstClr val="black">
                        <a:alpha val="50000"/>
                      </a:prstClr>
                    </a:innerShdw>
                  </a:effectLst>
                  <a:latin typeface="+mn-lt"/>
                  <a:sym typeface="+mn-lt"/>
                </a:rPr>
                <a:t>01</a:t>
              </a:r>
              <a:endParaRPr lang="zh-CN" altLang="en-US" sz="2100" dirty="0">
                <a:solidFill>
                  <a:srgbClr val="C00000"/>
                </a:solidFill>
                <a:effectLst>
                  <a:innerShdw blurRad="25400" dist="12700" dir="13500000">
                    <a:prstClr val="black">
                      <a:alpha val="50000"/>
                    </a:prstClr>
                  </a:innerShdw>
                </a:effectLst>
                <a:latin typeface="+mn-lt"/>
                <a:sym typeface="+mn-lt"/>
              </a:endParaRPr>
            </a:p>
          </p:txBody>
        </p:sp>
        <p:sp>
          <p:nvSpPr>
            <p:cNvPr id="126" name="矩形 125"/>
            <p:cNvSpPr/>
            <p:nvPr/>
          </p:nvSpPr>
          <p:spPr>
            <a:xfrm>
              <a:off x="6633759" y="2885697"/>
              <a:ext cx="596642" cy="307681"/>
            </a:xfrm>
            <a:prstGeom prst="rect">
              <a:avLst/>
            </a:prstGeom>
          </p:spPr>
          <p:txBody>
            <a:bodyPr wrap="none">
              <a:spAutoFit/>
            </a:bodyPr>
            <a:lstStyle/>
            <a:p>
              <a:pPr algn="ctr"/>
              <a:r>
                <a:rPr lang="en-US" altLang="zh-CN" sz="900" dirty="0">
                  <a:solidFill>
                    <a:srgbClr val="C00000"/>
                  </a:solidFill>
                  <a:ea typeface="MEllan HK Xbold" panose="00000800000000000000" pitchFamily="2" charset="-120"/>
                  <a:sym typeface="+mn-lt"/>
                </a:rPr>
                <a:t>OPTION</a:t>
              </a:r>
              <a:endParaRPr lang="zh-CN" altLang="en-US" sz="900" dirty="0">
                <a:solidFill>
                  <a:srgbClr val="C00000"/>
                </a:solidFill>
                <a:ea typeface="MEllan HK Xbold" panose="00000800000000000000" pitchFamily="2" charset="-120"/>
                <a:sym typeface="+mn-lt"/>
              </a:endParaRPr>
            </a:p>
          </p:txBody>
        </p:sp>
        <p:sp>
          <p:nvSpPr>
            <p:cNvPr id="127" name="椭圆 126"/>
            <p:cNvSpPr/>
            <p:nvPr/>
          </p:nvSpPr>
          <p:spPr bwMode="auto">
            <a:xfrm>
              <a:off x="4258848" y="5688579"/>
              <a:ext cx="3491124" cy="109257"/>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ym typeface="+mn-lt"/>
              </a:endParaRPr>
            </a:p>
          </p:txBody>
        </p:sp>
        <p:grpSp>
          <p:nvGrpSpPr>
            <p:cNvPr id="79" name="组合 78"/>
            <p:cNvGrpSpPr/>
            <p:nvPr/>
          </p:nvGrpSpPr>
          <p:grpSpPr>
            <a:xfrm>
              <a:off x="6211725" y="3898202"/>
              <a:ext cx="1402976" cy="1402978"/>
              <a:chOff x="7221558" y="1631354"/>
              <a:chExt cx="3672000" cy="3672000"/>
            </a:xfrm>
            <a:effectLst>
              <a:outerShdw blurRad="114300" dist="63500" dir="2700000" algn="tl" rotWithShape="0">
                <a:prstClr val="black">
                  <a:alpha val="40000"/>
                </a:prstClr>
              </a:outerShdw>
            </a:effectLst>
          </p:grpSpPr>
          <p:sp>
            <p:nvSpPr>
              <p:cNvPr id="80" name="椭圆 79"/>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sp>
            <p:nvSpPr>
              <p:cNvPr id="81" name="椭圆 80"/>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ym typeface="+mn-lt"/>
                </a:endParaRPr>
              </a:p>
            </p:txBody>
          </p:sp>
        </p:grpSp>
        <p:sp>
          <p:nvSpPr>
            <p:cNvPr id="70" name="矩形 69"/>
            <p:cNvSpPr/>
            <p:nvPr/>
          </p:nvSpPr>
          <p:spPr>
            <a:xfrm>
              <a:off x="6633759" y="4698965"/>
              <a:ext cx="596642" cy="307681"/>
            </a:xfrm>
            <a:prstGeom prst="rect">
              <a:avLst/>
            </a:prstGeom>
          </p:spPr>
          <p:txBody>
            <a:bodyPr wrap="none">
              <a:spAutoFit/>
            </a:bodyPr>
            <a:lstStyle/>
            <a:p>
              <a:pPr algn="ctr"/>
              <a:r>
                <a:rPr lang="en-US" altLang="zh-CN" sz="900" dirty="0">
                  <a:solidFill>
                    <a:srgbClr val="C00000"/>
                  </a:solidFill>
                  <a:ea typeface="MEllan HK Xbold" panose="00000800000000000000" pitchFamily="2" charset="-120"/>
                  <a:sym typeface="+mn-lt"/>
                </a:rPr>
                <a:t>OPTION</a:t>
              </a:r>
              <a:endParaRPr lang="zh-CN" altLang="en-US" sz="900" dirty="0">
                <a:solidFill>
                  <a:srgbClr val="C00000"/>
                </a:solidFill>
                <a:ea typeface="MEllan HK Xbold" panose="00000800000000000000" pitchFamily="2" charset="-120"/>
                <a:sym typeface="+mn-lt"/>
              </a:endParaRPr>
            </a:p>
          </p:txBody>
        </p:sp>
        <p:sp>
          <p:nvSpPr>
            <p:cNvPr id="71" name="文本框 23"/>
            <p:cNvSpPr txBox="1"/>
            <p:nvPr/>
          </p:nvSpPr>
          <p:spPr>
            <a:xfrm>
              <a:off x="6722978" y="4334259"/>
              <a:ext cx="545204" cy="43088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100" dirty="0">
                  <a:solidFill>
                    <a:srgbClr val="C00000"/>
                  </a:solidFill>
                  <a:effectLst>
                    <a:innerShdw blurRad="25400" dist="12700" dir="13500000">
                      <a:prstClr val="black">
                        <a:alpha val="50000"/>
                      </a:prstClr>
                    </a:innerShdw>
                  </a:effectLst>
                  <a:latin typeface="+mn-lt"/>
                  <a:sym typeface="+mn-lt"/>
                </a:rPr>
                <a:t>02</a:t>
              </a:r>
              <a:endParaRPr lang="zh-CN" altLang="en-US" sz="2100" dirty="0">
                <a:solidFill>
                  <a:srgbClr val="C00000"/>
                </a:solidFill>
                <a:effectLst>
                  <a:innerShdw blurRad="25400" dist="12700" dir="13500000">
                    <a:prstClr val="black">
                      <a:alpha val="50000"/>
                    </a:prstClr>
                  </a:innerShdw>
                </a:effectLst>
                <a:latin typeface="+mn-lt"/>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0-#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0-#ppt_w/2"/>
                                          </p:val>
                                        </p:tav>
                                        <p:tav tm="100000">
                                          <p:val>
                                            <p:strVal val="#ppt_x"/>
                                          </p:val>
                                        </p:tav>
                                      </p:tavLst>
                                    </p:anim>
                                    <p:anim calcmode="lin" valueType="num">
                                      <p:cBhvr additive="base">
                                        <p:cTn id="19" dur="5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0-#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1+#ppt_w/2"/>
                                          </p:val>
                                        </p:tav>
                                        <p:tav tm="100000">
                                          <p:val>
                                            <p:strVal val="#ppt_x"/>
                                          </p:val>
                                        </p:tav>
                                      </p:tavLst>
                                    </p:anim>
                                    <p:anim calcmode="lin" valueType="num">
                                      <p:cBhvr additive="base">
                                        <p:cTn id="41" dur="500" fill="hold"/>
                                        <p:tgtEl>
                                          <p:spTgt spid="5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1+#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241126" y="2153629"/>
            <a:ext cx="2148365" cy="1077228"/>
          </a:xfrm>
          <a:prstGeom prst="rect">
            <a:avLst/>
          </a:prstGeom>
          <a:noFill/>
        </p:spPr>
        <p:txBody>
          <a:bodyPr wrap="none" lIns="91450" tIns="45725" rIns="91450" bIns="45725" rtlCol="0">
            <a:spAutoFit/>
          </a:bodyPr>
          <a:lstStyle/>
          <a:p>
            <a:pPr marL="0" lvl="1"/>
            <a:r>
              <a:rPr lang="zh-CN" altLang="en-US" b="1" dirty="0">
                <a:solidFill>
                  <a:schemeClr val="bg1">
                    <a:lumMod val="50000"/>
                  </a:schemeClr>
                </a:solidFill>
                <a:latin typeface="微软雅黑" panose="020B0503020204020204" charset="-122"/>
                <a:ea typeface="微软雅黑" panose="020B0503020204020204" charset="-122"/>
              </a:rPr>
              <a:t> </a:t>
            </a:r>
            <a:r>
              <a:rPr lang="zh-CN" altLang="en-US" sz="2800" b="1" dirty="0">
                <a:solidFill>
                  <a:schemeClr val="bg1">
                    <a:lumMod val="50000"/>
                  </a:schemeClr>
                </a:solidFill>
                <a:latin typeface="微软雅黑" panose="020B0503020204020204" charset="-122"/>
                <a:ea typeface="微软雅黑" panose="020B0503020204020204" charset="-122"/>
              </a:rPr>
              <a:t>第五部分</a:t>
            </a:r>
            <a:endParaRPr lang="en-US" altLang="zh-CN" sz="2800" b="1" dirty="0">
              <a:solidFill>
                <a:schemeClr val="bg1">
                  <a:lumMod val="50000"/>
                </a:schemeClr>
              </a:solidFill>
              <a:latin typeface="微软雅黑" panose="020B0503020204020204" charset="-122"/>
              <a:ea typeface="微软雅黑" panose="020B0503020204020204" charset="-122"/>
            </a:endParaRPr>
          </a:p>
          <a:p>
            <a:pPr marL="0" lvl="1" algn="ctr"/>
            <a:r>
              <a:rPr lang="zh-CN" altLang="en-US" sz="3600" b="1" dirty="0">
                <a:solidFill>
                  <a:schemeClr val="bg1">
                    <a:lumMod val="50000"/>
                  </a:schemeClr>
                </a:solidFill>
                <a:latin typeface="微软雅黑" panose="020B0503020204020204" charset="-122"/>
                <a:ea typeface="微软雅黑" panose="020B0503020204020204" charset="-122"/>
              </a:rPr>
              <a:t>明年计划</a:t>
            </a:r>
            <a:endParaRPr lang="en-US" altLang="zh-CN" sz="3600" b="1" dirty="0">
              <a:solidFill>
                <a:schemeClr val="bg1">
                  <a:lumMod val="50000"/>
                </a:schemeClr>
              </a:solidFill>
              <a:latin typeface="微软雅黑" panose="020B0503020204020204" charset="-122"/>
              <a:ea typeface="微软雅黑" panose="020B0503020204020204" charset="-122"/>
            </a:endParaRPr>
          </a:p>
        </p:txBody>
      </p:sp>
      <p:cxnSp>
        <p:nvCxnSpPr>
          <p:cNvPr id="22" name="直接连接符 21"/>
          <p:cNvCxnSpPr/>
          <p:nvPr/>
        </p:nvCxnSpPr>
        <p:spPr>
          <a:xfrm flipV="1">
            <a:off x="4025089" y="1718444"/>
            <a:ext cx="0" cy="192546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07033" y="3273263"/>
            <a:ext cx="902885" cy="246221"/>
          </a:xfrm>
          <a:prstGeom prst="rect">
            <a:avLst/>
          </a:prstGeom>
          <a:noFill/>
        </p:spPr>
        <p:txBody>
          <a:bodyPr wrap="square" lIns="0" tIns="0" rIns="0" bIns="0"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PART 05</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nvGrpSpPr>
          <p:cNvPr id="24" name="组合 23"/>
          <p:cNvGrpSpPr/>
          <p:nvPr/>
        </p:nvGrpSpPr>
        <p:grpSpPr>
          <a:xfrm>
            <a:off x="2512857" y="1904373"/>
            <a:ext cx="1197227" cy="1197822"/>
            <a:chOff x="1068965" y="491752"/>
            <a:chExt cx="1197175" cy="1197175"/>
          </a:xfrm>
        </p:grpSpPr>
        <p:grpSp>
          <p:nvGrpSpPr>
            <p:cNvPr id="25" name="组合 24"/>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5000">
                                          <p:cBhvr additive="base">
                                            <p:cTn id="7" dur="1500" fill="hold"/>
                                            <p:tgtEl>
                                              <p:spTgt spid="24"/>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p:tgtEl>
                                              <p:spTgt spid="17"/>
                                            </p:tgtEl>
                                            <p:attrNameLst>
                                              <p:attrName>ppt_x</p:attrName>
                                            </p:attrNameLst>
                                          </p:cBhvr>
                                          <p:tavLst>
                                            <p:tav tm="0">
                                              <p:val>
                                                <p:strVal val="#ppt_x-#ppt_w*1.125000"/>
                                              </p:val>
                                            </p:tav>
                                            <p:tav tm="100000">
                                              <p:val>
                                                <p:strVal val="#ppt_x"/>
                                              </p:val>
                                            </p:tav>
                                          </p:tavLst>
                                        </p:anim>
                                        <p:animEffect transition="in" filter="wipe(right)">
                                          <p:cBhvr>
                                            <p:cTn id="17" dur="500"/>
                                            <p:tgtEl>
                                              <p:spTgt spid="17"/>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p:tgtEl>
                                              <p:spTgt spid="17"/>
                                            </p:tgtEl>
                                            <p:attrNameLst>
                                              <p:attrName>ppt_x</p:attrName>
                                            </p:attrNameLst>
                                          </p:cBhvr>
                                          <p:tavLst>
                                            <p:tav tm="0">
                                              <p:val>
                                                <p:strVal val="#ppt_x-#ppt_w*1.125000"/>
                                              </p:val>
                                            </p:tav>
                                            <p:tav tm="100000">
                                              <p:val>
                                                <p:strVal val="#ppt_x"/>
                                              </p:val>
                                            </p:tav>
                                          </p:tavLst>
                                        </p:anim>
                                        <p:animEffect transition="in" filter="wipe(right)">
                                          <p:cBhvr>
                                            <p:cTn id="17" dur="500"/>
                                            <p:tgtEl>
                                              <p:spTgt spid="17"/>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MH_Other_1"/>
          <p:cNvCxnSpPr/>
          <p:nvPr>
            <p:custDataLst>
              <p:tags r:id="rId1"/>
            </p:custDataLst>
          </p:nvPr>
        </p:nvCxnSpPr>
        <p:spPr>
          <a:xfrm>
            <a:off x="943310" y="2735738"/>
            <a:ext cx="7379413" cy="20013"/>
          </a:xfrm>
          <a:prstGeom prst="line">
            <a:avLst/>
          </a:prstGeom>
          <a:ln w="38100">
            <a:solidFill>
              <a:schemeClr val="bg1">
                <a:lumMod val="5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sp>
        <p:nvSpPr>
          <p:cNvPr id="25" name="MH_SubTitle_1"/>
          <p:cNvSpPr txBox="1">
            <a:spLocks noChangeArrowheads="1"/>
          </p:cNvSpPr>
          <p:nvPr>
            <p:custDataLst>
              <p:tags r:id="rId2"/>
            </p:custDataLst>
          </p:nvPr>
        </p:nvSpPr>
        <p:spPr bwMode="auto">
          <a:xfrm>
            <a:off x="1832802" y="2881185"/>
            <a:ext cx="1506934" cy="37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dirty="0" smtClean="0">
                <a:solidFill>
                  <a:srgbClr val="C00000"/>
                </a:solidFill>
                <a:latin typeface="+mn-ea"/>
                <a:ea typeface="+mn-ea"/>
              </a:rPr>
              <a:t>思路一</a:t>
            </a:r>
            <a:endParaRPr lang="zh-CN" altLang="en-US" dirty="0" smtClean="0">
              <a:solidFill>
                <a:srgbClr val="C00000"/>
              </a:solidFill>
              <a:latin typeface="+mn-ea"/>
              <a:ea typeface="+mn-ea"/>
            </a:endParaRPr>
          </a:p>
        </p:txBody>
      </p:sp>
      <p:sp>
        <p:nvSpPr>
          <p:cNvPr id="26" name="MH_Text_1"/>
          <p:cNvSpPr txBox="1">
            <a:spLocks noChangeArrowheads="1"/>
          </p:cNvSpPr>
          <p:nvPr>
            <p:custDataLst>
              <p:tags r:id="rId3"/>
            </p:custDataLst>
          </p:nvPr>
        </p:nvSpPr>
        <p:spPr bwMode="auto">
          <a:xfrm>
            <a:off x="1416296" y="1138590"/>
            <a:ext cx="1680010" cy="6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900" dirty="0">
                <a:solidFill>
                  <a:schemeClr val="bg1">
                    <a:lumMod val="50000"/>
                  </a:schemeClr>
                </a:solidFill>
                <a:latin typeface="+mn-lt"/>
                <a:ea typeface="+mn-ea"/>
              </a:rPr>
              <a:t>此处添加详细文本描述，建议与标题相关并符合整体语言风格，语言描述尽量简洁生动。</a:t>
            </a:r>
            <a:endParaRPr lang="zh-CN" altLang="en-US" sz="900" dirty="0">
              <a:solidFill>
                <a:schemeClr val="bg1">
                  <a:lumMod val="50000"/>
                </a:schemeClr>
              </a:solidFill>
              <a:latin typeface="+mn-lt"/>
              <a:ea typeface="+mn-ea"/>
            </a:endParaRPr>
          </a:p>
        </p:txBody>
      </p:sp>
      <p:sp>
        <p:nvSpPr>
          <p:cNvPr id="28" name="MH_SubTitle_2"/>
          <p:cNvSpPr txBox="1">
            <a:spLocks noChangeArrowheads="1"/>
          </p:cNvSpPr>
          <p:nvPr>
            <p:custDataLst>
              <p:tags r:id="rId4"/>
            </p:custDataLst>
          </p:nvPr>
        </p:nvSpPr>
        <p:spPr bwMode="auto">
          <a:xfrm>
            <a:off x="3078071" y="2255511"/>
            <a:ext cx="1506934" cy="37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dirty="0" smtClean="0">
                <a:solidFill>
                  <a:srgbClr val="C00000"/>
                </a:solidFill>
                <a:latin typeface="+mn-ea"/>
                <a:ea typeface="+mn-ea"/>
              </a:rPr>
              <a:t>思路二</a:t>
            </a:r>
            <a:endParaRPr lang="zh-CN" altLang="en-US" dirty="0">
              <a:solidFill>
                <a:srgbClr val="C00000"/>
              </a:solidFill>
              <a:latin typeface="+mn-ea"/>
              <a:ea typeface="+mn-ea"/>
            </a:endParaRPr>
          </a:p>
        </p:txBody>
      </p:sp>
      <p:sp>
        <p:nvSpPr>
          <p:cNvPr id="30" name="MH_SubTitle_3"/>
          <p:cNvSpPr txBox="1">
            <a:spLocks noChangeArrowheads="1"/>
          </p:cNvSpPr>
          <p:nvPr>
            <p:custDataLst>
              <p:tags r:id="rId5"/>
            </p:custDataLst>
          </p:nvPr>
        </p:nvSpPr>
        <p:spPr bwMode="auto">
          <a:xfrm>
            <a:off x="4345195" y="2881185"/>
            <a:ext cx="1506934" cy="37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dirty="0" smtClean="0">
                <a:solidFill>
                  <a:srgbClr val="C00000"/>
                </a:solidFill>
                <a:latin typeface="+mn-ea"/>
                <a:ea typeface="+mn-ea"/>
              </a:rPr>
              <a:t>思路三</a:t>
            </a:r>
            <a:endParaRPr lang="zh-CN" altLang="en-US" dirty="0">
              <a:solidFill>
                <a:srgbClr val="C00000"/>
              </a:solidFill>
              <a:latin typeface="+mn-ea"/>
              <a:ea typeface="+mn-ea"/>
            </a:endParaRPr>
          </a:p>
        </p:txBody>
      </p:sp>
      <p:sp>
        <p:nvSpPr>
          <p:cNvPr id="32" name="MH_SubTitle_4"/>
          <p:cNvSpPr txBox="1">
            <a:spLocks noChangeArrowheads="1"/>
          </p:cNvSpPr>
          <p:nvPr>
            <p:custDataLst>
              <p:tags r:id="rId6"/>
            </p:custDataLst>
          </p:nvPr>
        </p:nvSpPr>
        <p:spPr bwMode="auto">
          <a:xfrm>
            <a:off x="5598883" y="2255511"/>
            <a:ext cx="1506934" cy="37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dirty="0" smtClean="0">
                <a:solidFill>
                  <a:srgbClr val="C00000"/>
                </a:solidFill>
                <a:latin typeface="+mn-ea"/>
                <a:ea typeface="+mn-ea"/>
              </a:rPr>
              <a:t>思路四</a:t>
            </a:r>
            <a:endParaRPr lang="zh-CN" altLang="en-US" dirty="0">
              <a:solidFill>
                <a:srgbClr val="C00000"/>
              </a:solidFill>
              <a:latin typeface="+mn-ea"/>
              <a:ea typeface="+mn-ea"/>
            </a:endParaRPr>
          </a:p>
        </p:txBody>
      </p:sp>
      <p:sp>
        <p:nvSpPr>
          <p:cNvPr id="33" name="MH_Text_1"/>
          <p:cNvSpPr txBox="1">
            <a:spLocks noChangeArrowheads="1"/>
          </p:cNvSpPr>
          <p:nvPr>
            <p:custDataLst>
              <p:tags r:id="rId7"/>
            </p:custDataLst>
          </p:nvPr>
        </p:nvSpPr>
        <p:spPr bwMode="auto">
          <a:xfrm>
            <a:off x="3913226" y="1138590"/>
            <a:ext cx="1680010" cy="6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900" dirty="0">
                <a:solidFill>
                  <a:schemeClr val="bg1">
                    <a:lumMod val="50000"/>
                  </a:schemeClr>
                </a:solidFill>
                <a:latin typeface="+mn-lt"/>
                <a:ea typeface="+mn-ea"/>
              </a:rPr>
              <a:t>此处添加详细文本描述，建议与标题相关并符合整体语言风格，语言描述尽量简洁生动。</a:t>
            </a:r>
            <a:endParaRPr lang="zh-CN" altLang="en-US" sz="900" dirty="0">
              <a:solidFill>
                <a:schemeClr val="bg1">
                  <a:lumMod val="50000"/>
                </a:schemeClr>
              </a:solidFill>
              <a:latin typeface="+mn-lt"/>
              <a:ea typeface="+mn-ea"/>
            </a:endParaRPr>
          </a:p>
        </p:txBody>
      </p:sp>
      <p:sp>
        <p:nvSpPr>
          <p:cNvPr id="34" name="MH_Text_1"/>
          <p:cNvSpPr txBox="1">
            <a:spLocks noChangeArrowheads="1"/>
          </p:cNvSpPr>
          <p:nvPr>
            <p:custDataLst>
              <p:tags r:id="rId8"/>
            </p:custDataLst>
          </p:nvPr>
        </p:nvSpPr>
        <p:spPr bwMode="auto">
          <a:xfrm>
            <a:off x="3339736" y="3765919"/>
            <a:ext cx="1680010" cy="6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900" dirty="0">
                <a:solidFill>
                  <a:schemeClr val="bg1">
                    <a:lumMod val="50000"/>
                  </a:schemeClr>
                </a:solidFill>
                <a:latin typeface="+mn-lt"/>
                <a:ea typeface="+mn-ea"/>
              </a:rPr>
              <a:t>此处添加详细文本描述，建议与标题相关并符合整体语言风格，语言描述尽量简洁生动。</a:t>
            </a:r>
            <a:endParaRPr lang="zh-CN" altLang="en-US" sz="900" dirty="0">
              <a:solidFill>
                <a:schemeClr val="bg1">
                  <a:lumMod val="50000"/>
                </a:schemeClr>
              </a:solidFill>
              <a:latin typeface="+mn-lt"/>
              <a:ea typeface="+mn-ea"/>
            </a:endParaRPr>
          </a:p>
        </p:txBody>
      </p:sp>
      <p:sp>
        <p:nvSpPr>
          <p:cNvPr id="35" name="MH_Text_1"/>
          <p:cNvSpPr txBox="1">
            <a:spLocks noChangeArrowheads="1"/>
          </p:cNvSpPr>
          <p:nvPr>
            <p:custDataLst>
              <p:tags r:id="rId9"/>
            </p:custDataLst>
          </p:nvPr>
        </p:nvSpPr>
        <p:spPr bwMode="auto">
          <a:xfrm>
            <a:off x="5862869" y="3765919"/>
            <a:ext cx="1680010" cy="6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900" dirty="0">
                <a:solidFill>
                  <a:schemeClr val="bg1">
                    <a:lumMod val="50000"/>
                  </a:schemeClr>
                </a:solidFill>
                <a:latin typeface="+mn-lt"/>
                <a:ea typeface="+mn-ea"/>
              </a:rPr>
              <a:t>此处添加详细文本描述，建议与标题相关并符合整体语言风格，语言描述尽量简洁生动。</a:t>
            </a:r>
            <a:endParaRPr lang="zh-CN" altLang="en-US" sz="900" dirty="0">
              <a:solidFill>
                <a:schemeClr val="bg1">
                  <a:lumMod val="50000"/>
                </a:schemeClr>
              </a:solidFill>
              <a:latin typeface="+mn-lt"/>
              <a:ea typeface="+mn-ea"/>
            </a:endParaRPr>
          </a:p>
        </p:txBody>
      </p:sp>
      <p:grpSp>
        <p:nvGrpSpPr>
          <p:cNvPr id="3" name="组合 2"/>
          <p:cNvGrpSpPr/>
          <p:nvPr/>
        </p:nvGrpSpPr>
        <p:grpSpPr>
          <a:xfrm>
            <a:off x="2028706" y="1866693"/>
            <a:ext cx="635293" cy="944277"/>
            <a:chOff x="2704471" y="2488155"/>
            <a:chExt cx="846910" cy="1258648"/>
          </a:xfrm>
        </p:grpSpPr>
        <p:sp>
          <p:nvSpPr>
            <p:cNvPr id="5" name="MH_Other_2"/>
            <p:cNvSpPr/>
            <p:nvPr>
              <p:custDataLst>
                <p:tags r:id="rId10"/>
              </p:custDataLst>
            </p:nvPr>
          </p:nvSpPr>
          <p:spPr>
            <a:xfrm>
              <a:off x="3364196" y="3551261"/>
              <a:ext cx="187185" cy="195542"/>
            </a:xfrm>
            <a:prstGeom prst="ellipse">
              <a:avLst/>
            </a:prstGeom>
            <a:solidFill>
              <a:srgbClr val="FFFFFF"/>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cxnSp>
          <p:nvCxnSpPr>
            <p:cNvPr id="6" name="MH_Other_3"/>
            <p:cNvCxnSpPr>
              <a:stCxn id="8" idx="4"/>
              <a:endCxn id="5" idx="0"/>
            </p:cNvCxnSpPr>
            <p:nvPr>
              <p:custDataLst>
                <p:tags r:id="rId11"/>
              </p:custDataLst>
            </p:nvPr>
          </p:nvCxnSpPr>
          <p:spPr>
            <a:xfrm rot="16200000" flipH="1">
              <a:off x="3016567" y="3110039"/>
              <a:ext cx="457935" cy="424509"/>
            </a:xfrm>
            <a:prstGeom prst="curved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MH_Other_4"/>
            <p:cNvSpPr/>
            <p:nvPr>
              <p:custDataLst>
                <p:tags r:id="rId12"/>
              </p:custDataLst>
            </p:nvPr>
          </p:nvSpPr>
          <p:spPr>
            <a:xfrm>
              <a:off x="2704471" y="2488155"/>
              <a:ext cx="658359"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a:defRPr/>
              </a:pPr>
              <a:endParaRPr lang="zh-CN" altLang="en-US" dirty="0">
                <a:solidFill>
                  <a:schemeClr val="bg1">
                    <a:lumMod val="50000"/>
                  </a:schemeClr>
                </a:solidFill>
              </a:endParaRPr>
            </a:p>
          </p:txBody>
        </p:sp>
        <p:sp>
          <p:nvSpPr>
            <p:cNvPr id="8" name="MH_Other_5"/>
            <p:cNvSpPr/>
            <p:nvPr>
              <p:custDataLst>
                <p:tags r:id="rId13"/>
              </p:custDataLst>
            </p:nvPr>
          </p:nvSpPr>
          <p:spPr>
            <a:xfrm>
              <a:off x="2771503" y="2559659"/>
              <a:ext cx="524296" cy="533408"/>
            </a:xfrm>
            <a:prstGeom prst="ellipse">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36" name="KSO_Shape"/>
            <p:cNvSpPr/>
            <p:nvPr/>
          </p:nvSpPr>
          <p:spPr bwMode="auto">
            <a:xfrm>
              <a:off x="2888706" y="2709682"/>
              <a:ext cx="289890" cy="233362"/>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endParaRPr>
            </a:p>
          </p:txBody>
        </p:sp>
      </p:grpSp>
      <p:grpSp>
        <p:nvGrpSpPr>
          <p:cNvPr id="9" name="组合 8"/>
          <p:cNvGrpSpPr/>
          <p:nvPr/>
        </p:nvGrpSpPr>
        <p:grpSpPr>
          <a:xfrm>
            <a:off x="3776020" y="2664268"/>
            <a:ext cx="580779" cy="1002645"/>
            <a:chOff x="5033819" y="3551261"/>
            <a:chExt cx="774238" cy="1336448"/>
          </a:xfrm>
        </p:grpSpPr>
        <p:sp>
          <p:nvSpPr>
            <p:cNvPr id="10" name="MH_Other_7"/>
            <p:cNvSpPr/>
            <p:nvPr>
              <p:custDataLst>
                <p:tags r:id="rId14"/>
              </p:custDataLst>
            </p:nvPr>
          </p:nvSpPr>
          <p:spPr>
            <a:xfrm>
              <a:off x="5033819" y="3551261"/>
              <a:ext cx="188857" cy="195542"/>
            </a:xfrm>
            <a:prstGeom prst="ellipse">
              <a:avLst/>
            </a:prstGeom>
            <a:solidFill>
              <a:srgbClr val="FFFFFF"/>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cxnSp>
          <p:nvCxnSpPr>
            <p:cNvPr id="11" name="MH_Other_8"/>
            <p:cNvCxnSpPr/>
            <p:nvPr>
              <p:custDataLst>
                <p:tags r:id="rId15"/>
              </p:custDataLst>
            </p:nvPr>
          </p:nvCxnSpPr>
          <p:spPr>
            <a:xfrm rot="16200000" flipV="1">
              <a:off x="5034655" y="3836217"/>
              <a:ext cx="531472" cy="355985"/>
            </a:xfrm>
            <a:prstGeom prst="curved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MH_Other_9"/>
            <p:cNvSpPr/>
            <p:nvPr>
              <p:custDataLst>
                <p:tags r:id="rId16"/>
              </p:custDataLst>
            </p:nvPr>
          </p:nvSpPr>
          <p:spPr>
            <a:xfrm>
              <a:off x="5149698" y="4220037"/>
              <a:ext cx="658359"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a:defRPr/>
              </a:pPr>
              <a:endParaRPr lang="zh-CN" altLang="en-US" dirty="0">
                <a:solidFill>
                  <a:schemeClr val="bg1">
                    <a:lumMod val="50000"/>
                  </a:schemeClr>
                </a:solidFill>
              </a:endParaRPr>
            </a:p>
          </p:txBody>
        </p:sp>
        <p:sp>
          <p:nvSpPr>
            <p:cNvPr id="13" name="MH_Other_10"/>
            <p:cNvSpPr/>
            <p:nvPr>
              <p:custDataLst>
                <p:tags r:id="rId17"/>
              </p:custDataLst>
            </p:nvPr>
          </p:nvSpPr>
          <p:spPr>
            <a:xfrm>
              <a:off x="5216730" y="4291541"/>
              <a:ext cx="524296" cy="533408"/>
            </a:xfrm>
            <a:prstGeom prst="ellipse">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37" name="KSO_Shape"/>
            <p:cNvSpPr/>
            <p:nvPr/>
          </p:nvSpPr>
          <p:spPr bwMode="auto">
            <a:xfrm>
              <a:off x="5375920" y="4422484"/>
              <a:ext cx="205916" cy="271522"/>
            </a:xfrm>
            <a:custGeom>
              <a:avLst/>
              <a:gdLst>
                <a:gd name="T0" fmla="*/ 858367 w 2404"/>
                <a:gd name="T1" fmla="*/ 0 h 3172"/>
                <a:gd name="T2" fmla="*/ 107296 w 2404"/>
                <a:gd name="T3" fmla="*/ 0 h 3172"/>
                <a:gd name="T4" fmla="*/ 0 w 2404"/>
                <a:gd name="T5" fmla="*/ 107275 h 3172"/>
                <a:gd name="T6" fmla="*/ 0 w 2404"/>
                <a:gd name="T7" fmla="*/ 1693690 h 3172"/>
                <a:gd name="T8" fmla="*/ 107296 w 2404"/>
                <a:gd name="T9" fmla="*/ 1800397 h 3172"/>
                <a:gd name="T10" fmla="*/ 1257462 w 2404"/>
                <a:gd name="T11" fmla="*/ 1800397 h 3172"/>
                <a:gd name="T12" fmla="*/ 1364758 w 2404"/>
                <a:gd name="T13" fmla="*/ 1693690 h 3172"/>
                <a:gd name="T14" fmla="*/ 1364758 w 2404"/>
                <a:gd name="T15" fmla="*/ 492669 h 3172"/>
                <a:gd name="T16" fmla="*/ 858367 w 2404"/>
                <a:gd name="T17" fmla="*/ 0 h 3172"/>
                <a:gd name="T18" fmla="*/ 1308555 w 2404"/>
                <a:gd name="T19" fmla="*/ 562482 h 3172"/>
                <a:gd name="T20" fmla="*/ 929898 w 2404"/>
                <a:gd name="T21" fmla="*/ 562482 h 3172"/>
                <a:gd name="T22" fmla="*/ 787972 w 2404"/>
                <a:gd name="T23" fmla="*/ 420585 h 3172"/>
                <a:gd name="T24" fmla="*/ 787972 w 2404"/>
                <a:gd name="T25" fmla="*/ 56191 h 3172"/>
                <a:gd name="T26" fmla="*/ 858367 w 2404"/>
                <a:gd name="T27" fmla="*/ 56191 h 3172"/>
                <a:gd name="T28" fmla="*/ 858367 w 2404"/>
                <a:gd name="T29" fmla="*/ 420585 h 3172"/>
                <a:gd name="T30" fmla="*/ 929898 w 2404"/>
                <a:gd name="T31" fmla="*/ 492669 h 3172"/>
                <a:gd name="T32" fmla="*/ 1308555 w 2404"/>
                <a:gd name="T33" fmla="*/ 492669 h 3172"/>
                <a:gd name="T34" fmla="*/ 1308555 w 2404"/>
                <a:gd name="T35" fmla="*/ 562482 h 3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4" h="3172">
                  <a:moveTo>
                    <a:pt x="1512" y="0"/>
                  </a:moveTo>
                  <a:cubicBezTo>
                    <a:pt x="189" y="0"/>
                    <a:pt x="189" y="0"/>
                    <a:pt x="189" y="0"/>
                  </a:cubicBezTo>
                  <a:cubicBezTo>
                    <a:pt x="84" y="0"/>
                    <a:pt x="0" y="85"/>
                    <a:pt x="0" y="189"/>
                  </a:cubicBezTo>
                  <a:cubicBezTo>
                    <a:pt x="0" y="2984"/>
                    <a:pt x="0" y="2984"/>
                    <a:pt x="0" y="2984"/>
                  </a:cubicBezTo>
                  <a:cubicBezTo>
                    <a:pt x="0" y="3088"/>
                    <a:pt x="84" y="3172"/>
                    <a:pt x="189" y="3172"/>
                  </a:cubicBezTo>
                  <a:cubicBezTo>
                    <a:pt x="2215" y="3172"/>
                    <a:pt x="2215" y="3172"/>
                    <a:pt x="2215" y="3172"/>
                  </a:cubicBezTo>
                  <a:cubicBezTo>
                    <a:pt x="2320" y="3172"/>
                    <a:pt x="2404" y="3088"/>
                    <a:pt x="2404" y="2984"/>
                  </a:cubicBezTo>
                  <a:cubicBezTo>
                    <a:pt x="2404" y="868"/>
                    <a:pt x="2404" y="868"/>
                    <a:pt x="2404" y="868"/>
                  </a:cubicBezTo>
                  <a:lnTo>
                    <a:pt x="1512" y="0"/>
                  </a:lnTo>
                  <a:close/>
                  <a:moveTo>
                    <a:pt x="2305" y="991"/>
                  </a:moveTo>
                  <a:cubicBezTo>
                    <a:pt x="1638" y="991"/>
                    <a:pt x="1638" y="991"/>
                    <a:pt x="1638" y="991"/>
                  </a:cubicBezTo>
                  <a:cubicBezTo>
                    <a:pt x="1500" y="991"/>
                    <a:pt x="1388" y="879"/>
                    <a:pt x="1388" y="741"/>
                  </a:cubicBezTo>
                  <a:cubicBezTo>
                    <a:pt x="1388" y="99"/>
                    <a:pt x="1388" y="99"/>
                    <a:pt x="1388" y="99"/>
                  </a:cubicBezTo>
                  <a:cubicBezTo>
                    <a:pt x="1512" y="99"/>
                    <a:pt x="1512" y="99"/>
                    <a:pt x="1512" y="99"/>
                  </a:cubicBezTo>
                  <a:cubicBezTo>
                    <a:pt x="1512" y="741"/>
                    <a:pt x="1512" y="741"/>
                    <a:pt x="1512" y="741"/>
                  </a:cubicBezTo>
                  <a:cubicBezTo>
                    <a:pt x="1512" y="811"/>
                    <a:pt x="1568" y="868"/>
                    <a:pt x="1638" y="868"/>
                  </a:cubicBezTo>
                  <a:cubicBezTo>
                    <a:pt x="2305" y="868"/>
                    <a:pt x="2305" y="868"/>
                    <a:pt x="2305" y="868"/>
                  </a:cubicBezTo>
                  <a:lnTo>
                    <a:pt x="2305" y="991"/>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50000"/>
                  </a:schemeClr>
                </a:solidFill>
              </a:endParaRPr>
            </a:p>
          </p:txBody>
        </p:sp>
      </p:grpSp>
      <p:grpSp>
        <p:nvGrpSpPr>
          <p:cNvPr id="19" name="组合 18"/>
          <p:cNvGrpSpPr/>
          <p:nvPr/>
        </p:nvGrpSpPr>
        <p:grpSpPr>
          <a:xfrm>
            <a:off x="4534723" y="1866693"/>
            <a:ext cx="635400" cy="944277"/>
            <a:chOff x="6045246" y="2488155"/>
            <a:chExt cx="847053" cy="1258648"/>
          </a:xfrm>
        </p:grpSpPr>
        <p:sp>
          <p:nvSpPr>
            <p:cNvPr id="15" name="MH_Other_12"/>
            <p:cNvSpPr/>
            <p:nvPr>
              <p:custDataLst>
                <p:tags r:id="rId18"/>
              </p:custDataLst>
            </p:nvPr>
          </p:nvSpPr>
          <p:spPr>
            <a:xfrm>
              <a:off x="6705114" y="3551261"/>
              <a:ext cx="187185" cy="195542"/>
            </a:xfrm>
            <a:prstGeom prst="ellipse">
              <a:avLst/>
            </a:prstGeom>
            <a:solidFill>
              <a:srgbClr val="FFFFFF"/>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cxnSp>
          <p:nvCxnSpPr>
            <p:cNvPr id="16" name="MH_Other_13"/>
            <p:cNvCxnSpPr/>
            <p:nvPr>
              <p:custDataLst>
                <p:tags r:id="rId19"/>
              </p:custDataLst>
            </p:nvPr>
          </p:nvCxnSpPr>
          <p:spPr>
            <a:xfrm rot="16200000" flipH="1">
              <a:off x="6363334" y="3104190"/>
              <a:ext cx="444564" cy="422838"/>
            </a:xfrm>
            <a:prstGeom prst="curvedConnector3">
              <a:avLst>
                <a:gd name="adj1" fmla="val 63047"/>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MH_Other_14"/>
            <p:cNvSpPr/>
            <p:nvPr>
              <p:custDataLst>
                <p:tags r:id="rId20"/>
              </p:custDataLst>
            </p:nvPr>
          </p:nvSpPr>
          <p:spPr>
            <a:xfrm>
              <a:off x="6045246" y="2488155"/>
              <a:ext cx="658359"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a:defRPr/>
              </a:pPr>
              <a:endParaRPr lang="zh-CN" altLang="en-US" dirty="0">
                <a:solidFill>
                  <a:schemeClr val="bg1">
                    <a:lumMod val="50000"/>
                  </a:schemeClr>
                </a:solidFill>
              </a:endParaRPr>
            </a:p>
          </p:txBody>
        </p:sp>
        <p:sp>
          <p:nvSpPr>
            <p:cNvPr id="18" name="MH_Other_15"/>
            <p:cNvSpPr/>
            <p:nvPr>
              <p:custDataLst>
                <p:tags r:id="rId21"/>
              </p:custDataLst>
            </p:nvPr>
          </p:nvSpPr>
          <p:spPr>
            <a:xfrm>
              <a:off x="6112278" y="2559659"/>
              <a:ext cx="524296" cy="533408"/>
            </a:xfrm>
            <a:prstGeom prst="ellipse">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38" name="KSO_Shape"/>
            <p:cNvSpPr/>
            <p:nvPr/>
          </p:nvSpPr>
          <p:spPr bwMode="auto">
            <a:xfrm>
              <a:off x="6217235" y="2708731"/>
              <a:ext cx="314382" cy="23526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chemeClr val="bg1">
                    <a:lumMod val="50000"/>
                  </a:schemeClr>
                </a:solidFill>
              </a:endParaRPr>
            </a:p>
          </p:txBody>
        </p:sp>
      </p:grpSp>
      <p:grpSp>
        <p:nvGrpSpPr>
          <p:cNvPr id="24" name="组合 23"/>
          <p:cNvGrpSpPr/>
          <p:nvPr/>
        </p:nvGrpSpPr>
        <p:grpSpPr>
          <a:xfrm>
            <a:off x="6282144" y="2664268"/>
            <a:ext cx="621588" cy="1002645"/>
            <a:chOff x="8374738" y="3551261"/>
            <a:chExt cx="828640" cy="1336448"/>
          </a:xfrm>
        </p:grpSpPr>
        <p:sp>
          <p:nvSpPr>
            <p:cNvPr id="20" name="MH_Other_17"/>
            <p:cNvSpPr/>
            <p:nvPr>
              <p:custDataLst>
                <p:tags r:id="rId22"/>
              </p:custDataLst>
            </p:nvPr>
          </p:nvSpPr>
          <p:spPr>
            <a:xfrm>
              <a:off x="8374738" y="3551261"/>
              <a:ext cx="188856" cy="195542"/>
            </a:xfrm>
            <a:prstGeom prst="ellipse">
              <a:avLst/>
            </a:prstGeom>
            <a:solidFill>
              <a:srgbClr val="FFFFFF"/>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cxnSp>
          <p:nvCxnSpPr>
            <p:cNvPr id="21" name="MH_Other_18"/>
            <p:cNvCxnSpPr/>
            <p:nvPr>
              <p:custDataLst>
                <p:tags r:id="rId23"/>
              </p:custDataLst>
            </p:nvPr>
          </p:nvCxnSpPr>
          <p:spPr>
            <a:xfrm rot="16200000" flipV="1">
              <a:off x="8414014" y="3854601"/>
              <a:ext cx="533142" cy="357657"/>
            </a:xfrm>
            <a:prstGeom prst="curved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MH_Other_19"/>
            <p:cNvSpPr/>
            <p:nvPr>
              <p:custDataLst>
                <p:tags r:id="rId24"/>
              </p:custDataLst>
            </p:nvPr>
          </p:nvSpPr>
          <p:spPr>
            <a:xfrm>
              <a:off x="8545021" y="4220037"/>
              <a:ext cx="658357"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a:defRPr/>
              </a:pPr>
              <a:endParaRPr lang="zh-CN" altLang="en-US" dirty="0">
                <a:solidFill>
                  <a:schemeClr val="bg1">
                    <a:lumMod val="50000"/>
                  </a:schemeClr>
                </a:solidFill>
              </a:endParaRPr>
            </a:p>
          </p:txBody>
        </p:sp>
        <p:sp>
          <p:nvSpPr>
            <p:cNvPr id="23" name="MH_Other_20"/>
            <p:cNvSpPr/>
            <p:nvPr>
              <p:custDataLst>
                <p:tags r:id="rId25"/>
              </p:custDataLst>
            </p:nvPr>
          </p:nvSpPr>
          <p:spPr>
            <a:xfrm>
              <a:off x="8612051" y="4291541"/>
              <a:ext cx="524295" cy="533408"/>
            </a:xfrm>
            <a:prstGeom prst="ellipse">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39" name="KSO_Shape"/>
            <p:cNvSpPr/>
            <p:nvPr/>
          </p:nvSpPr>
          <p:spPr>
            <a:xfrm>
              <a:off x="8727687" y="4413191"/>
              <a:ext cx="293024" cy="28081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50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2" presetClass="entr" presetSubtype="2" decel="100000" fill="hold" nodeType="withEffect">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2" presetClass="entr" presetSubtype="1" fill="hold" grpId="0" nodeType="withEffect">
                                  <p:stCondLst>
                                    <p:cond delay="70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 presetClass="entr" presetSubtype="2" decel="100000" fill="hold" nodeType="withEffect">
                                  <p:stCondLst>
                                    <p:cond delay="4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2" presetClass="entr" presetSubtype="4" fill="hold" grpId="0" nodeType="withEffect">
                                  <p:stCondLst>
                                    <p:cond delay="90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2" presetClass="entr" presetSubtype="2" decel="100000" fill="hold" nodeType="withEffect">
                                  <p:stCondLst>
                                    <p:cond delay="7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1+#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par>
                                <p:cTn id="43" presetID="22" presetClass="entr" presetSubtype="1" fill="hold" grpId="0" nodeType="withEffect">
                                  <p:stCondLst>
                                    <p:cond delay="110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par>
                                <p:cTn id="46" presetID="10" presetClass="entr" presetSubtype="0" fill="hold" grpId="0" nodeType="withEffect">
                                  <p:stCondLst>
                                    <p:cond delay="11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0"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72"/>
          <p:cNvCxnSpPr>
            <a:cxnSpLocks noChangeShapeType="1"/>
          </p:cNvCxnSpPr>
          <p:nvPr/>
        </p:nvCxnSpPr>
        <p:spPr bwMode="auto">
          <a:xfrm>
            <a:off x="6908976" y="1946995"/>
            <a:ext cx="559743" cy="184793"/>
          </a:xfrm>
          <a:prstGeom prst="line">
            <a:avLst/>
          </a:prstGeom>
          <a:noFill/>
          <a:ln w="28575">
            <a:solidFill>
              <a:srgbClr val="C00000"/>
            </a:solidFill>
            <a:miter lim="800000"/>
          </a:ln>
          <a:extLst>
            <a:ext uri="{909E8E84-426E-40DD-AFC4-6F175D3DCCD1}">
              <a14:hiddenFill xmlns:a14="http://schemas.microsoft.com/office/drawing/2010/main">
                <a:noFill/>
              </a14:hiddenFill>
            </a:ext>
          </a:extLst>
        </p:spPr>
      </p:cxnSp>
      <p:cxnSp>
        <p:nvCxnSpPr>
          <p:cNvPr id="23" name="直接连接符 20"/>
          <p:cNvCxnSpPr>
            <a:cxnSpLocks noChangeShapeType="1"/>
          </p:cNvCxnSpPr>
          <p:nvPr/>
        </p:nvCxnSpPr>
        <p:spPr bwMode="auto">
          <a:xfrm flipV="1">
            <a:off x="4915428" y="2284495"/>
            <a:ext cx="683955" cy="622553"/>
          </a:xfrm>
          <a:prstGeom prst="line">
            <a:avLst/>
          </a:prstGeom>
          <a:noFill/>
          <a:ln w="28575">
            <a:solidFill>
              <a:srgbClr val="C00000"/>
            </a:solidFill>
            <a:miter lim="800000"/>
          </a:ln>
          <a:extLst>
            <a:ext uri="{909E8E84-426E-40DD-AFC4-6F175D3DCCD1}">
              <a14:hiddenFill xmlns:a14="http://schemas.microsoft.com/office/drawing/2010/main">
                <a:noFill/>
              </a14:hiddenFill>
            </a:ext>
          </a:extLst>
        </p:spPr>
      </p:cxnSp>
      <p:grpSp>
        <p:nvGrpSpPr>
          <p:cNvPr id="24" name="组合 23"/>
          <p:cNvGrpSpPr/>
          <p:nvPr/>
        </p:nvGrpSpPr>
        <p:grpSpPr>
          <a:xfrm>
            <a:off x="5364544" y="868208"/>
            <a:ext cx="1656582" cy="1657404"/>
            <a:chOff x="5252030" y="2008764"/>
            <a:chExt cx="809336" cy="809336"/>
          </a:xfrm>
          <a:solidFill>
            <a:srgbClr val="C00000"/>
          </a:solidFill>
        </p:grpSpPr>
        <p:sp>
          <p:nvSpPr>
            <p:cNvPr id="25" name="椭圆 2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6" name="椭圆 2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366539" y="3926193"/>
            <a:ext cx="515541" cy="515798"/>
            <a:chOff x="5252030" y="2008764"/>
            <a:chExt cx="809336" cy="809336"/>
          </a:xfrm>
          <a:solidFill>
            <a:srgbClr val="C00000"/>
          </a:solidFill>
        </p:grpSpPr>
        <p:sp>
          <p:nvSpPr>
            <p:cNvPr id="28" name="椭圆 2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9" name="椭圆 2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252355" y="1468760"/>
            <a:ext cx="1244853" cy="1245471"/>
            <a:chOff x="5252030" y="2008764"/>
            <a:chExt cx="809336" cy="809336"/>
          </a:xfrm>
          <a:solidFill>
            <a:srgbClr val="C00000"/>
          </a:solidFill>
        </p:grpSpPr>
        <p:sp>
          <p:nvSpPr>
            <p:cNvPr id="31" name="椭圆 3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2" name="椭圆 3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a:cxnSpLocks noChangeShapeType="1"/>
          </p:cNvCxnSpPr>
          <p:nvPr/>
        </p:nvCxnSpPr>
        <p:spPr bwMode="auto">
          <a:xfrm flipV="1">
            <a:off x="2017704" y="2552150"/>
            <a:ext cx="413971" cy="322262"/>
          </a:xfrm>
          <a:prstGeom prst="line">
            <a:avLst/>
          </a:prstGeom>
          <a:noFill/>
          <a:ln w="28575">
            <a:solidFill>
              <a:srgbClr val="C00000"/>
            </a:solidFill>
            <a:miter lim="800000"/>
          </a:ln>
          <a:extLst>
            <a:ext uri="{909E8E84-426E-40DD-AFC4-6F175D3DCCD1}">
              <a14:hiddenFill xmlns:a14="http://schemas.microsoft.com/office/drawing/2010/main">
                <a:noFill/>
              </a14:hiddenFill>
            </a:ext>
          </a:extLst>
        </p:spPr>
      </p:cxnSp>
      <p:cxnSp>
        <p:nvCxnSpPr>
          <p:cNvPr id="34" name="直接连接符 17"/>
          <p:cNvCxnSpPr>
            <a:cxnSpLocks noChangeShapeType="1"/>
          </p:cNvCxnSpPr>
          <p:nvPr/>
        </p:nvCxnSpPr>
        <p:spPr bwMode="auto">
          <a:xfrm>
            <a:off x="3407190" y="2414811"/>
            <a:ext cx="681352" cy="491438"/>
          </a:xfrm>
          <a:prstGeom prst="line">
            <a:avLst/>
          </a:prstGeom>
          <a:noFill/>
          <a:ln w="28575">
            <a:solidFill>
              <a:srgbClr val="C00000"/>
            </a:solidFill>
            <a:miter lim="800000"/>
          </a:ln>
          <a:extLst>
            <a:ext uri="{909E8E84-426E-40DD-AFC4-6F175D3DCCD1}">
              <a14:hiddenFill xmlns:a14="http://schemas.microsoft.com/office/drawing/2010/main">
                <a:noFill/>
              </a14:hiddenFill>
            </a:ext>
          </a:extLst>
        </p:spPr>
      </p:cxnSp>
      <p:cxnSp>
        <p:nvCxnSpPr>
          <p:cNvPr id="35" name="直接连接符 23"/>
          <p:cNvCxnSpPr>
            <a:cxnSpLocks noChangeShapeType="1"/>
            <a:endCxn id="45" idx="1"/>
          </p:cNvCxnSpPr>
          <p:nvPr/>
        </p:nvCxnSpPr>
        <p:spPr bwMode="auto">
          <a:xfrm>
            <a:off x="1044887" y="2660517"/>
            <a:ext cx="364001" cy="242225"/>
          </a:xfrm>
          <a:prstGeom prst="line">
            <a:avLst/>
          </a:prstGeom>
          <a:noFill/>
          <a:ln w="28575">
            <a:solidFill>
              <a:srgbClr val="C00000"/>
            </a:solidFill>
            <a:miter lim="800000"/>
          </a:ln>
          <a:extLst>
            <a:ext uri="{909E8E84-426E-40DD-AFC4-6F175D3DCCD1}">
              <a14:hiddenFill xmlns:a14="http://schemas.microsoft.com/office/drawing/2010/main">
                <a:noFill/>
              </a14:hiddenFill>
            </a:ext>
          </a:extLst>
        </p:spPr>
      </p:cxnSp>
      <p:cxnSp>
        <p:nvCxnSpPr>
          <p:cNvPr id="36" name="直接连接符 43"/>
          <p:cNvCxnSpPr>
            <a:cxnSpLocks noChangeShapeType="1"/>
          </p:cNvCxnSpPr>
          <p:nvPr/>
        </p:nvCxnSpPr>
        <p:spPr bwMode="auto">
          <a:xfrm flipV="1">
            <a:off x="3787006" y="3735254"/>
            <a:ext cx="301534" cy="278451"/>
          </a:xfrm>
          <a:prstGeom prst="line">
            <a:avLst/>
          </a:prstGeom>
          <a:noFill/>
          <a:ln w="28575">
            <a:solidFill>
              <a:srgbClr val="C00000"/>
            </a:solidFill>
            <a:miter lim="800000"/>
          </a:ln>
          <a:extLst>
            <a:ext uri="{909E8E84-426E-40DD-AFC4-6F175D3DCCD1}">
              <a14:hiddenFill xmlns:a14="http://schemas.microsoft.com/office/drawing/2010/main">
                <a:noFill/>
              </a14:hiddenFill>
            </a:ext>
          </a:extLst>
        </p:spPr>
      </p:cxnSp>
      <p:grpSp>
        <p:nvGrpSpPr>
          <p:cNvPr id="37" name="组合 36"/>
          <p:cNvGrpSpPr/>
          <p:nvPr/>
        </p:nvGrpSpPr>
        <p:grpSpPr>
          <a:xfrm>
            <a:off x="7327776" y="1913198"/>
            <a:ext cx="630256" cy="63057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40" name="组合 39"/>
          <p:cNvGrpSpPr/>
          <p:nvPr/>
        </p:nvGrpSpPr>
        <p:grpSpPr>
          <a:xfrm>
            <a:off x="3889082" y="2694827"/>
            <a:ext cx="1226612" cy="122722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268509" y="2762294"/>
            <a:ext cx="867177" cy="867608"/>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37"/>
          <p:cNvSpPr>
            <a:spLocks noChangeArrowheads="1"/>
          </p:cNvSpPr>
          <p:nvPr/>
        </p:nvSpPr>
        <p:spPr bwMode="auto">
          <a:xfrm>
            <a:off x="5843806" y="1308834"/>
            <a:ext cx="748943" cy="7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200" dirty="0">
                <a:solidFill>
                  <a:schemeClr val="bg1">
                    <a:lumMod val="95000"/>
                  </a:schemeClr>
                </a:solidFill>
                <a:sym typeface="微软雅黑" panose="020B0503020204020204" charset="-122"/>
              </a:rPr>
              <a:t>高端</a:t>
            </a:r>
            <a:endParaRPr lang="en-US" altLang="zh-CN" sz="2200" dirty="0">
              <a:solidFill>
                <a:schemeClr val="bg1">
                  <a:lumMod val="95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2200" dirty="0">
                <a:solidFill>
                  <a:schemeClr val="bg1">
                    <a:lumMod val="95000"/>
                  </a:schemeClr>
                </a:solidFill>
                <a:sym typeface="微软雅黑" panose="020B0503020204020204" charset="-122"/>
              </a:rPr>
              <a:t>市场</a:t>
            </a:r>
            <a:endParaRPr lang="zh-CN" altLang="en-US" sz="2200" dirty="0">
              <a:solidFill>
                <a:schemeClr val="bg1">
                  <a:lumMod val="95000"/>
                </a:schemeClr>
              </a:solidFill>
              <a:sym typeface="微软雅黑" panose="020B0503020204020204" charset="-122"/>
            </a:endParaRPr>
          </a:p>
        </p:txBody>
      </p:sp>
      <p:sp>
        <p:nvSpPr>
          <p:cNvPr id="47" name="文本框 37"/>
          <p:cNvSpPr>
            <a:spLocks noChangeArrowheads="1"/>
          </p:cNvSpPr>
          <p:nvPr/>
        </p:nvSpPr>
        <p:spPr bwMode="auto">
          <a:xfrm>
            <a:off x="4166388" y="3002279"/>
            <a:ext cx="671999" cy="67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dirty="0">
                <a:solidFill>
                  <a:srgbClr val="C00000"/>
                </a:solidFill>
                <a:sym typeface="微软雅黑" panose="020B0503020204020204" charset="-122"/>
              </a:rPr>
              <a:t>细分</a:t>
            </a:r>
            <a:endParaRPr lang="en-US" altLang="zh-CN" sz="1900" dirty="0">
              <a:solidFill>
                <a:srgbClr val="C00000"/>
              </a:solidFill>
              <a:sym typeface="微软雅黑" panose="020B0503020204020204" charset="-122"/>
            </a:endParaRPr>
          </a:p>
          <a:p>
            <a:pPr algn="ctr" eaLnBrk="1" hangingPunct="1">
              <a:spcBef>
                <a:spcPct val="0"/>
              </a:spcBef>
              <a:buFont typeface="Arial" panose="020B0604020202020204" pitchFamily="34" charset="0"/>
              <a:buNone/>
            </a:pPr>
            <a:r>
              <a:rPr lang="zh-CN" altLang="en-US" sz="1900" dirty="0">
                <a:solidFill>
                  <a:srgbClr val="C00000"/>
                </a:solidFill>
                <a:sym typeface="微软雅黑" panose="020B0503020204020204" charset="-122"/>
              </a:rPr>
              <a:t>市场</a:t>
            </a:r>
            <a:endParaRPr lang="zh-CN" altLang="en-US" sz="1900" dirty="0">
              <a:solidFill>
                <a:srgbClr val="C00000"/>
              </a:solidFill>
              <a:sym typeface="微软雅黑" panose="020B0503020204020204" charset="-122"/>
            </a:endParaRPr>
          </a:p>
        </p:txBody>
      </p:sp>
      <p:sp>
        <p:nvSpPr>
          <p:cNvPr id="48" name="文本框 37"/>
          <p:cNvSpPr>
            <a:spLocks noChangeArrowheads="1"/>
          </p:cNvSpPr>
          <p:nvPr/>
        </p:nvSpPr>
        <p:spPr bwMode="auto">
          <a:xfrm>
            <a:off x="2535821" y="1793049"/>
            <a:ext cx="671999" cy="67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dirty="0">
                <a:solidFill>
                  <a:schemeClr val="bg1">
                    <a:lumMod val="95000"/>
                  </a:schemeClr>
                </a:solidFill>
                <a:sym typeface="微软雅黑" panose="020B0503020204020204" charset="-122"/>
              </a:rPr>
              <a:t>周边</a:t>
            </a:r>
            <a:endParaRPr lang="en-US" altLang="zh-CN" sz="1900" dirty="0">
              <a:solidFill>
                <a:schemeClr val="bg1">
                  <a:lumMod val="95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1900" dirty="0">
                <a:solidFill>
                  <a:schemeClr val="bg1">
                    <a:lumMod val="95000"/>
                  </a:schemeClr>
                </a:solidFill>
                <a:sym typeface="微软雅黑" panose="020B0503020204020204" charset="-122"/>
              </a:rPr>
              <a:t>市场</a:t>
            </a:r>
            <a:endParaRPr lang="zh-CN" altLang="en-US" sz="1900" dirty="0">
              <a:solidFill>
                <a:schemeClr val="bg1">
                  <a:lumMod val="95000"/>
                </a:schemeClr>
              </a:solidFill>
              <a:sym typeface="微软雅黑" panose="020B0503020204020204" charset="-122"/>
            </a:endParaRPr>
          </a:p>
        </p:txBody>
      </p:sp>
      <p:sp>
        <p:nvSpPr>
          <p:cNvPr id="49" name="文本框 37"/>
          <p:cNvSpPr>
            <a:spLocks noChangeArrowheads="1"/>
          </p:cNvSpPr>
          <p:nvPr/>
        </p:nvSpPr>
        <p:spPr bwMode="auto">
          <a:xfrm>
            <a:off x="1455836" y="2989117"/>
            <a:ext cx="492524"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dirty="0">
                <a:solidFill>
                  <a:srgbClr val="C00000"/>
                </a:solidFill>
                <a:sym typeface="微软雅黑" panose="020B0503020204020204" charset="-122"/>
              </a:rPr>
              <a:t>本地</a:t>
            </a:r>
            <a:endParaRPr lang="en-US" altLang="zh-CN" sz="1200" dirty="0">
              <a:solidFill>
                <a:srgbClr val="C00000"/>
              </a:solidFill>
              <a:sym typeface="微软雅黑" panose="020B0503020204020204" charset="-122"/>
            </a:endParaRPr>
          </a:p>
          <a:p>
            <a:pPr algn="ctr" eaLnBrk="1" hangingPunct="1">
              <a:spcBef>
                <a:spcPct val="0"/>
              </a:spcBef>
              <a:buFont typeface="Arial" panose="020B0604020202020204" pitchFamily="34" charset="0"/>
              <a:buNone/>
            </a:pPr>
            <a:r>
              <a:rPr lang="zh-CN" altLang="en-US" sz="1200" dirty="0">
                <a:solidFill>
                  <a:srgbClr val="C00000"/>
                </a:solidFill>
                <a:sym typeface="微软雅黑" panose="020B0503020204020204" charset="-122"/>
              </a:rPr>
              <a:t>市场</a:t>
            </a:r>
            <a:endParaRPr lang="zh-CN" altLang="en-US" sz="1200" dirty="0">
              <a:solidFill>
                <a:srgbClr val="C00000"/>
              </a:solidFill>
              <a:sym typeface="微软雅黑" panose="020B0503020204020204" charset="-122"/>
            </a:endParaRPr>
          </a:p>
        </p:txBody>
      </p:sp>
      <p:sp>
        <p:nvSpPr>
          <p:cNvPr id="50" name="矩形 76"/>
          <p:cNvSpPr>
            <a:spLocks noChangeArrowheads="1"/>
          </p:cNvSpPr>
          <p:nvPr/>
        </p:nvSpPr>
        <p:spPr bwMode="auto">
          <a:xfrm>
            <a:off x="959184" y="3717992"/>
            <a:ext cx="1366544" cy="25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17" tIns="38709" rIns="77417" bIns="3870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charset="-122"/>
              </a:rPr>
              <a:t>点击添加描述总结</a:t>
            </a:r>
            <a:r>
              <a:rPr lang="en-US" altLang="zh-CN" sz="900" dirty="0">
                <a:solidFill>
                  <a:schemeClr val="tx1">
                    <a:lumMod val="65000"/>
                    <a:lumOff val="35000"/>
                  </a:schemeClr>
                </a:solidFill>
                <a:sym typeface="微软雅黑" panose="020B0503020204020204" charset="-122"/>
              </a:rPr>
              <a:t> </a:t>
            </a:r>
            <a:endParaRPr lang="zh-CN" altLang="en-US" sz="900" dirty="0">
              <a:solidFill>
                <a:schemeClr val="tx1">
                  <a:lumMod val="65000"/>
                  <a:lumOff val="35000"/>
                </a:schemeClr>
              </a:solidFill>
              <a:sym typeface="微软雅黑" panose="020B0503020204020204" charset="-122"/>
            </a:endParaRPr>
          </a:p>
        </p:txBody>
      </p:sp>
      <p:sp>
        <p:nvSpPr>
          <p:cNvPr id="51" name="矩形 80"/>
          <p:cNvSpPr>
            <a:spLocks noChangeArrowheads="1"/>
          </p:cNvSpPr>
          <p:nvPr/>
        </p:nvSpPr>
        <p:spPr bwMode="auto">
          <a:xfrm>
            <a:off x="2145111" y="2819063"/>
            <a:ext cx="1366544" cy="25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17" tIns="38709" rIns="77417" bIns="3870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charset="-122"/>
              </a:rPr>
              <a:t>点击添加描述总结</a:t>
            </a:r>
            <a:r>
              <a:rPr lang="en-US" altLang="zh-CN" sz="900" dirty="0">
                <a:solidFill>
                  <a:schemeClr val="tx1">
                    <a:lumMod val="65000"/>
                    <a:lumOff val="35000"/>
                  </a:schemeClr>
                </a:solidFill>
                <a:sym typeface="微软雅黑" panose="020B0503020204020204" charset="-122"/>
              </a:rPr>
              <a:t> </a:t>
            </a:r>
            <a:endParaRPr lang="zh-CN" altLang="en-US" sz="900" dirty="0">
              <a:solidFill>
                <a:schemeClr val="tx1">
                  <a:lumMod val="65000"/>
                  <a:lumOff val="35000"/>
                </a:schemeClr>
              </a:solidFill>
              <a:sym typeface="微软雅黑" panose="020B0503020204020204" charset="-122"/>
            </a:endParaRPr>
          </a:p>
        </p:txBody>
      </p:sp>
      <p:sp>
        <p:nvSpPr>
          <p:cNvPr id="52" name="矩形 81"/>
          <p:cNvSpPr>
            <a:spLocks noChangeArrowheads="1"/>
          </p:cNvSpPr>
          <p:nvPr/>
        </p:nvSpPr>
        <p:spPr bwMode="auto">
          <a:xfrm>
            <a:off x="3849091" y="3962007"/>
            <a:ext cx="1366544" cy="25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17" tIns="38709" rIns="77417" bIns="3870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charset="-122"/>
              </a:rPr>
              <a:t>点击添加描述总结</a:t>
            </a:r>
            <a:r>
              <a:rPr lang="en-US" altLang="zh-CN" sz="900" dirty="0">
                <a:solidFill>
                  <a:schemeClr val="tx1">
                    <a:lumMod val="65000"/>
                    <a:lumOff val="35000"/>
                  </a:schemeClr>
                </a:solidFill>
                <a:sym typeface="微软雅黑" panose="020B0503020204020204" charset="-122"/>
              </a:rPr>
              <a:t> </a:t>
            </a:r>
            <a:endParaRPr lang="zh-CN" altLang="en-US" sz="900" dirty="0">
              <a:solidFill>
                <a:schemeClr val="tx1">
                  <a:lumMod val="65000"/>
                  <a:lumOff val="35000"/>
                </a:schemeClr>
              </a:solidFill>
              <a:sym typeface="微软雅黑" panose="020B0503020204020204" charset="-122"/>
            </a:endParaRPr>
          </a:p>
        </p:txBody>
      </p:sp>
      <p:sp>
        <p:nvSpPr>
          <p:cNvPr id="53" name="矩形 82"/>
          <p:cNvSpPr>
            <a:spLocks noChangeArrowheads="1"/>
          </p:cNvSpPr>
          <p:nvPr/>
        </p:nvSpPr>
        <p:spPr bwMode="auto">
          <a:xfrm>
            <a:off x="5483063" y="2652180"/>
            <a:ext cx="1366544" cy="25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17" tIns="38709" rIns="77417" bIns="3870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charset="-122"/>
              </a:rPr>
              <a:t>点击添加描述总结</a:t>
            </a:r>
            <a:endParaRPr lang="zh-CN" altLang="en-US" sz="900" dirty="0">
              <a:solidFill>
                <a:schemeClr val="tx1">
                  <a:lumMod val="65000"/>
                  <a:lumOff val="35000"/>
                </a:schemeClr>
              </a:solidFill>
              <a:sym typeface="微软雅黑" panose="020B0503020204020204" charset="-122"/>
            </a:endParaRPr>
          </a:p>
        </p:txBody>
      </p:sp>
      <p:sp>
        <p:nvSpPr>
          <p:cNvPr id="57" name="矩形 56"/>
          <p:cNvSpPr>
            <a:spLocks noChangeArrowheads="1"/>
          </p:cNvSpPr>
          <p:nvPr/>
        </p:nvSpPr>
        <p:spPr bwMode="auto">
          <a:xfrm>
            <a:off x="6252285" y="3356151"/>
            <a:ext cx="2323391" cy="32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7" tIns="41472" rIns="82947" bIns="4147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rgbClr val="C00000"/>
                </a:solidFill>
                <a:sym typeface="微软雅黑" panose="020B0503020204020204" charset="-122"/>
              </a:rPr>
              <a:t>添加主要标题内容</a:t>
            </a:r>
            <a:endParaRPr lang="zh-CN" altLang="en-US" sz="1600" dirty="0">
              <a:solidFill>
                <a:srgbClr val="C00000"/>
              </a:solidFill>
              <a:latin typeface="Arial" panose="020B0604020202020204" pitchFamily="34" charset="0"/>
              <a:ea typeface="宋体" panose="02010600030101010101" pitchFamily="2" charset="-122"/>
            </a:endParaRPr>
          </a:p>
        </p:txBody>
      </p:sp>
      <p:sp>
        <p:nvSpPr>
          <p:cNvPr id="58" name="文本框 13"/>
          <p:cNvSpPr txBox="1"/>
          <p:nvPr/>
        </p:nvSpPr>
        <p:spPr>
          <a:xfrm>
            <a:off x="5871023" y="3712843"/>
            <a:ext cx="2740745" cy="805135"/>
          </a:xfrm>
          <a:prstGeom prst="rect">
            <a:avLst/>
          </a:prstGeom>
          <a:noFill/>
        </p:spPr>
        <p:txBody>
          <a:bodyPr wrap="square" lIns="65831" tIns="32914" rIns="65831" bIns="32914" rtlCol="0">
            <a:spAutoFit/>
          </a:bodyPr>
          <a:lstStyle/>
          <a:p>
            <a:pPr>
              <a:lnSpc>
                <a:spcPct val="120000"/>
              </a:lnSpc>
              <a:spcBef>
                <a:spcPct val="0"/>
              </a:spcBef>
              <a:buNone/>
            </a:pPr>
            <a:r>
              <a:rPr lang="zh-CN" altLang="en-US" sz="10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65" name="组合 64"/>
          <p:cNvGrpSpPr/>
          <p:nvPr/>
        </p:nvGrpSpPr>
        <p:grpSpPr>
          <a:xfrm>
            <a:off x="665718" y="2329185"/>
            <a:ext cx="420976" cy="421185"/>
            <a:chOff x="5252030" y="2008764"/>
            <a:chExt cx="809336" cy="809336"/>
          </a:xfrm>
          <a:solidFill>
            <a:srgbClr val="C00000"/>
          </a:solidFill>
        </p:grpSpPr>
        <p:sp>
          <p:nvSpPr>
            <p:cNvPr id="66" name="椭圆 6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67" name="椭圆 6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38000">
                                          <p:cBhvr additive="base">
                                            <p:cTn id="7" dur="500" fill="hold"/>
                                            <p:tgtEl>
                                              <p:spTgt spid="6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38000">
                                          <p:cBhvr additive="base">
                                            <p:cTn id="15" dur="500" fill="hold"/>
                                            <p:tgtEl>
                                              <p:spTgt spid="43"/>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4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14:bounceEnd="38000">
                                          <p:cBhvr additive="base">
                                            <p:cTn id="29" dur="500" fill="hold"/>
                                            <p:tgtEl>
                                              <p:spTgt spid="30"/>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14:bounceEnd="38000">
                                          <p:cBhvr additive="base">
                                            <p:cTn id="43" dur="500" fill="hold"/>
                                            <p:tgtEl>
                                              <p:spTgt spid="40"/>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4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right)">
                                          <p:cBhvr>
                                            <p:cTn id="54" dur="500"/>
                                            <p:tgtEl>
                                              <p:spTgt spid="36"/>
                                            </p:tgtEl>
                                          </p:cBhvr>
                                        </p:animEffect>
                                      </p:childTnLst>
                                    </p:cTn>
                                  </p:par>
                                  <p:par>
                                    <p:cTn id="55" presetID="22" presetClass="entr" presetSubtype="8"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14:bounceEnd="38000">
                                          <p:cBhvr additive="base">
                                            <p:cTn id="60" dur="500" fill="hold"/>
                                            <p:tgtEl>
                                              <p:spTgt spid="27"/>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2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14:bounceEnd="38000">
                                          <p:cBhvr additive="base">
                                            <p:cTn id="64" dur="500" fill="hold"/>
                                            <p:tgtEl>
                                              <p:spTgt spid="24"/>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2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14:bounceEnd="38000">
                                          <p:cBhvr additive="base">
                                            <p:cTn id="78" dur="500" fill="hold"/>
                                            <p:tgtEl>
                                              <p:spTgt spid="37"/>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3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400"/>
                                            <p:tgtEl>
                                              <p:spTgt spid="5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500"/>
                                            <p:tgtEl>
                                              <p:spTgt spid="5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400"/>
                                            <p:tgtEl>
                                              <p:spTgt spid="5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right)">
                                          <p:cBhvr>
                                            <p:cTn id="95" dur="500"/>
                                            <p:tgtEl>
                                              <p:spTgt spid="57"/>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right)">
                                          <p:cBhvr>
                                            <p:cTn id="9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7"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0-#ppt_w/2"/>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1+#ppt_w/2"/>
                                              </p:val>
                                            </p:tav>
                                            <p:tav tm="100000">
                                              <p:val>
                                                <p:strVal val="#ppt_x"/>
                                              </p:val>
                                            </p:tav>
                                          </p:tavLst>
                                        </p:anim>
                                        <p:anim calcmode="lin" valueType="num">
                                          <p:cBhvr additive="base">
                                            <p:cTn id="44" dur="500" fill="hold"/>
                                            <p:tgtEl>
                                              <p:spTgt spid="4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right)">
                                          <p:cBhvr>
                                            <p:cTn id="54" dur="500"/>
                                            <p:tgtEl>
                                              <p:spTgt spid="36"/>
                                            </p:tgtEl>
                                          </p:cBhvr>
                                        </p:animEffect>
                                      </p:childTnLst>
                                    </p:cTn>
                                  </p:par>
                                  <p:par>
                                    <p:cTn id="55" presetID="22" presetClass="entr" presetSubtype="8"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0-#ppt_w/2"/>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1+#ppt_w/2"/>
                                              </p:val>
                                            </p:tav>
                                            <p:tav tm="100000">
                                              <p:val>
                                                <p:strVal val="#ppt_x"/>
                                              </p:val>
                                            </p:tav>
                                          </p:tavLst>
                                        </p:anim>
                                        <p:anim calcmode="lin" valueType="num">
                                          <p:cBhvr additive="base">
                                            <p:cTn id="65" dur="500" fill="hold"/>
                                            <p:tgtEl>
                                              <p:spTgt spid="2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fill="hold"/>
                                            <p:tgtEl>
                                              <p:spTgt spid="37"/>
                                            </p:tgtEl>
                                            <p:attrNameLst>
                                              <p:attrName>ppt_x</p:attrName>
                                            </p:attrNameLst>
                                          </p:cBhvr>
                                          <p:tavLst>
                                            <p:tav tm="0">
                                              <p:val>
                                                <p:strVal val="1+#ppt_w/2"/>
                                              </p:val>
                                            </p:tav>
                                            <p:tav tm="100000">
                                              <p:val>
                                                <p:strVal val="#ppt_x"/>
                                              </p:val>
                                            </p:tav>
                                          </p:tavLst>
                                        </p:anim>
                                        <p:anim calcmode="lin" valueType="num">
                                          <p:cBhvr additive="base">
                                            <p:cTn id="79" dur="500" fill="hold"/>
                                            <p:tgtEl>
                                              <p:spTgt spid="3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400"/>
                                            <p:tgtEl>
                                              <p:spTgt spid="5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500"/>
                                            <p:tgtEl>
                                              <p:spTgt spid="5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400"/>
                                            <p:tgtEl>
                                              <p:spTgt spid="5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right)">
                                          <p:cBhvr>
                                            <p:cTn id="95" dur="500"/>
                                            <p:tgtEl>
                                              <p:spTgt spid="57"/>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right)">
                                          <p:cBhvr>
                                            <p:cTn id="9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7" grpId="0"/>
          <p:bldP spid="5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rot="2700000">
            <a:off x="6740263" y="2206360"/>
            <a:ext cx="757539" cy="757437"/>
          </a:xfrm>
          <a:prstGeom prst="roundRect">
            <a:avLst/>
          </a:prstGeom>
          <a:solidFill>
            <a:srgbClr val="C0000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ym typeface="+mn-lt"/>
            </a:endParaRPr>
          </a:p>
        </p:txBody>
      </p:sp>
      <p:sp>
        <p:nvSpPr>
          <p:cNvPr id="47" name="圆角矩形 46"/>
          <p:cNvSpPr/>
          <p:nvPr/>
        </p:nvSpPr>
        <p:spPr>
          <a:xfrm rot="2700000">
            <a:off x="3053640" y="2853254"/>
            <a:ext cx="757539" cy="757437"/>
          </a:xfrm>
          <a:prstGeom prst="roundRect">
            <a:avLst/>
          </a:prstGeom>
          <a:solidFill>
            <a:srgbClr val="C00000"/>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ym typeface="+mn-lt"/>
            </a:endParaRPr>
          </a:p>
        </p:txBody>
      </p:sp>
      <p:sp>
        <p:nvSpPr>
          <p:cNvPr id="48" name="圆角矩形 47"/>
          <p:cNvSpPr/>
          <p:nvPr/>
        </p:nvSpPr>
        <p:spPr>
          <a:xfrm rot="2700000">
            <a:off x="4282514" y="2206360"/>
            <a:ext cx="757539" cy="757437"/>
          </a:xfrm>
          <a:prstGeom prst="roundRect">
            <a:avLst/>
          </a:prstGeom>
          <a:solidFill>
            <a:srgbClr val="C0000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ym typeface="+mn-lt"/>
            </a:endParaRPr>
          </a:p>
        </p:txBody>
      </p:sp>
      <p:sp>
        <p:nvSpPr>
          <p:cNvPr id="49" name="圆角矩形 48"/>
          <p:cNvSpPr/>
          <p:nvPr/>
        </p:nvSpPr>
        <p:spPr>
          <a:xfrm rot="2700000">
            <a:off x="5511389" y="2853254"/>
            <a:ext cx="757539" cy="757437"/>
          </a:xfrm>
          <a:prstGeom prst="roundRect">
            <a:avLst/>
          </a:prstGeom>
          <a:solidFill>
            <a:srgbClr val="C0000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ym typeface="+mn-lt"/>
            </a:endParaRPr>
          </a:p>
        </p:txBody>
      </p:sp>
      <p:sp>
        <p:nvSpPr>
          <p:cNvPr id="62" name="圆角矩形 61"/>
          <p:cNvSpPr/>
          <p:nvPr/>
        </p:nvSpPr>
        <p:spPr>
          <a:xfrm rot="2700000">
            <a:off x="1824765" y="2206363"/>
            <a:ext cx="757539" cy="757437"/>
          </a:xfrm>
          <a:prstGeom prst="roundRect">
            <a:avLst/>
          </a:prstGeom>
          <a:solidFill>
            <a:srgbClr val="C0000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ym typeface="+mn-lt"/>
            </a:endParaRPr>
          </a:p>
        </p:txBody>
      </p:sp>
      <p:sp>
        <p:nvSpPr>
          <p:cNvPr id="66" name="文本框 25"/>
          <p:cNvSpPr txBox="1"/>
          <p:nvPr/>
        </p:nvSpPr>
        <p:spPr>
          <a:xfrm flipH="1">
            <a:off x="2226826" y="3952041"/>
            <a:ext cx="446294" cy="515536"/>
          </a:xfrm>
          <a:prstGeom prst="rect">
            <a:avLst/>
          </a:prstGeom>
          <a:noFill/>
        </p:spPr>
        <p:txBody>
          <a:bodyPr wrap="none" lIns="68589" tIns="34295" rIns="68589" bIns="34295" rtlCol="0">
            <a:spAutoFit/>
          </a:bodyPr>
          <a:lstStyle/>
          <a:p>
            <a:r>
              <a:rPr lang="en-US" altLang="zh-CN" sz="2900" dirty="0">
                <a:solidFill>
                  <a:schemeClr val="accent2"/>
                </a:solidFill>
                <a:effectLst>
                  <a:innerShdw blurRad="25400" dist="12700" dir="13500000">
                    <a:prstClr val="black">
                      <a:alpha val="50000"/>
                    </a:prstClr>
                  </a:innerShdw>
                </a:effectLst>
                <a:ea typeface="MEllan HK Xbold" panose="00000800000000000000" pitchFamily="2" charset="-120"/>
                <a:sym typeface="+mn-lt"/>
              </a:rPr>
              <a:t>02</a:t>
            </a:r>
            <a:endParaRPr lang="zh-CN" altLang="en-US" sz="2900" dirty="0">
              <a:solidFill>
                <a:schemeClr val="accent2"/>
              </a:solidFill>
              <a:effectLst>
                <a:innerShdw blurRad="25400" dist="12700" dir="13500000">
                  <a:prstClr val="black">
                    <a:alpha val="50000"/>
                  </a:prstClr>
                </a:innerShdw>
              </a:effectLst>
              <a:ea typeface="MEllan HK Xbold" panose="00000800000000000000" pitchFamily="2" charset="-120"/>
              <a:sym typeface="+mn-lt"/>
            </a:endParaRPr>
          </a:p>
        </p:txBody>
      </p:sp>
      <p:sp>
        <p:nvSpPr>
          <p:cNvPr id="67" name="文本框 24"/>
          <p:cNvSpPr txBox="1"/>
          <p:nvPr/>
        </p:nvSpPr>
        <p:spPr>
          <a:xfrm flipH="1">
            <a:off x="2704428" y="3830775"/>
            <a:ext cx="1292886" cy="300175"/>
          </a:xfrm>
          <a:prstGeom prst="rect">
            <a:avLst/>
          </a:prstGeom>
          <a:noFill/>
        </p:spPr>
        <p:txBody>
          <a:bodyPr wrap="none" lIns="68589" tIns="34295" rIns="68589" bIns="34295" rtlCol="0">
            <a:spAutoFit/>
          </a:bodyPr>
          <a:lstStyle/>
          <a:p>
            <a:r>
              <a:rPr lang="zh-CN" altLang="en-US" sz="1500" dirty="0">
                <a:solidFill>
                  <a:schemeClr val="accent2"/>
                </a:solidFill>
                <a:ea typeface="方正粗谭黑简体" panose="02000000000000000000" pitchFamily="2" charset="-122"/>
                <a:sym typeface="+mn-lt"/>
              </a:rPr>
              <a:t>点击添加标题</a:t>
            </a:r>
            <a:endParaRPr lang="en-US" altLang="zh-CN" sz="1500" dirty="0">
              <a:solidFill>
                <a:schemeClr val="accent2"/>
              </a:solidFill>
              <a:ea typeface="方正粗谭黑简体" panose="02000000000000000000" pitchFamily="2" charset="-122"/>
              <a:sym typeface="+mn-lt"/>
            </a:endParaRPr>
          </a:p>
        </p:txBody>
      </p:sp>
      <p:sp>
        <p:nvSpPr>
          <p:cNvPr id="68" name="文本框 26"/>
          <p:cNvSpPr txBox="1"/>
          <p:nvPr/>
        </p:nvSpPr>
        <p:spPr>
          <a:xfrm flipH="1">
            <a:off x="2704428" y="4105586"/>
            <a:ext cx="1549160" cy="407814"/>
          </a:xfrm>
          <a:prstGeom prst="rect">
            <a:avLst/>
          </a:prstGeom>
          <a:noFill/>
        </p:spPr>
        <p:txBody>
          <a:bodyPr wrap="none" lIns="68589" tIns="34295" rIns="68589" bIns="34295" rtlCol="0">
            <a:spAutoFit/>
          </a:bodyPr>
          <a:lstStyle/>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en-US" altLang="zh-CN" sz="1100" dirty="0">
              <a:solidFill>
                <a:schemeClr val="tx1">
                  <a:lumMod val="75000"/>
                  <a:lumOff val="25000"/>
                </a:schemeClr>
              </a:solidFill>
              <a:ea typeface="方正正中黑简体" panose="02000000000000000000" pitchFamily="2" charset="-122"/>
              <a:sym typeface="+mn-lt"/>
            </a:endParaRPr>
          </a:p>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zh-CN" altLang="en-US" sz="1100" dirty="0">
              <a:solidFill>
                <a:schemeClr val="tx1">
                  <a:lumMod val="75000"/>
                  <a:lumOff val="25000"/>
                </a:schemeClr>
              </a:solidFill>
              <a:ea typeface="方正正中黑简体" panose="02000000000000000000" pitchFamily="2" charset="-122"/>
              <a:sym typeface="+mn-lt"/>
            </a:endParaRPr>
          </a:p>
        </p:txBody>
      </p:sp>
      <p:sp>
        <p:nvSpPr>
          <p:cNvPr id="69" name="文本框 28"/>
          <p:cNvSpPr txBox="1"/>
          <p:nvPr/>
        </p:nvSpPr>
        <p:spPr>
          <a:xfrm flipH="1">
            <a:off x="4901849" y="3952041"/>
            <a:ext cx="443088" cy="515536"/>
          </a:xfrm>
          <a:prstGeom prst="rect">
            <a:avLst/>
          </a:prstGeom>
          <a:noFill/>
        </p:spPr>
        <p:txBody>
          <a:bodyPr wrap="none" lIns="68589" tIns="34295" rIns="68589" bIns="34295" rtlCol="0">
            <a:spAutoFit/>
          </a:bodyPr>
          <a:lstStyle/>
          <a:p>
            <a:r>
              <a:rPr lang="en-US" altLang="zh-CN" sz="2900" dirty="0">
                <a:solidFill>
                  <a:srgbClr val="C00000"/>
                </a:solidFill>
                <a:effectLst>
                  <a:innerShdw blurRad="25400" dist="12700" dir="13500000">
                    <a:prstClr val="black">
                      <a:alpha val="50000"/>
                    </a:prstClr>
                  </a:innerShdw>
                </a:effectLst>
                <a:ea typeface="MEllan HK Xbold" panose="00000800000000000000" pitchFamily="2" charset="-120"/>
                <a:sym typeface="+mn-lt"/>
              </a:rPr>
              <a:t>04</a:t>
            </a:r>
            <a:endParaRPr lang="zh-CN" altLang="en-US" sz="2900" dirty="0">
              <a:solidFill>
                <a:srgbClr val="C00000"/>
              </a:solidFill>
              <a:effectLst>
                <a:innerShdw blurRad="25400" dist="12700" dir="13500000">
                  <a:prstClr val="black">
                    <a:alpha val="50000"/>
                  </a:prstClr>
                </a:innerShdw>
              </a:effectLst>
              <a:ea typeface="MEllan HK Xbold" panose="00000800000000000000" pitchFamily="2" charset="-120"/>
              <a:sym typeface="+mn-lt"/>
            </a:endParaRPr>
          </a:p>
        </p:txBody>
      </p:sp>
      <p:sp>
        <p:nvSpPr>
          <p:cNvPr id="70" name="文本框 30"/>
          <p:cNvSpPr txBox="1"/>
          <p:nvPr/>
        </p:nvSpPr>
        <p:spPr>
          <a:xfrm flipH="1">
            <a:off x="5379450" y="3830775"/>
            <a:ext cx="1292886" cy="300175"/>
          </a:xfrm>
          <a:prstGeom prst="rect">
            <a:avLst/>
          </a:prstGeom>
          <a:noFill/>
        </p:spPr>
        <p:txBody>
          <a:bodyPr wrap="none" lIns="68589" tIns="34295" rIns="68589" bIns="34295" rtlCol="0">
            <a:spAutoFit/>
          </a:bodyPr>
          <a:lstStyle/>
          <a:p>
            <a:r>
              <a:rPr lang="zh-CN" altLang="en-US" sz="1500" dirty="0">
                <a:solidFill>
                  <a:srgbClr val="C00000"/>
                </a:solidFill>
                <a:ea typeface="方正粗谭黑简体" panose="02000000000000000000" pitchFamily="2" charset="-122"/>
                <a:sym typeface="+mn-lt"/>
              </a:rPr>
              <a:t>点击添加标题</a:t>
            </a:r>
            <a:endParaRPr lang="en-US" altLang="zh-CN" sz="1500" dirty="0">
              <a:solidFill>
                <a:srgbClr val="C00000"/>
              </a:solidFill>
              <a:ea typeface="方正粗谭黑简体" panose="02000000000000000000" pitchFamily="2" charset="-122"/>
              <a:sym typeface="+mn-lt"/>
            </a:endParaRPr>
          </a:p>
        </p:txBody>
      </p:sp>
      <p:sp>
        <p:nvSpPr>
          <p:cNvPr id="71" name="文本框 31"/>
          <p:cNvSpPr txBox="1"/>
          <p:nvPr/>
        </p:nvSpPr>
        <p:spPr>
          <a:xfrm flipH="1">
            <a:off x="5379450" y="4105586"/>
            <a:ext cx="1549160" cy="407814"/>
          </a:xfrm>
          <a:prstGeom prst="rect">
            <a:avLst/>
          </a:prstGeom>
          <a:noFill/>
        </p:spPr>
        <p:txBody>
          <a:bodyPr wrap="none" lIns="68589" tIns="34295" rIns="68589" bIns="34295" rtlCol="0">
            <a:spAutoFit/>
          </a:bodyPr>
          <a:lstStyle/>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en-US" altLang="zh-CN" sz="1100" dirty="0">
              <a:solidFill>
                <a:schemeClr val="tx1">
                  <a:lumMod val="75000"/>
                  <a:lumOff val="25000"/>
                </a:schemeClr>
              </a:solidFill>
              <a:ea typeface="方正正中黑简体" panose="02000000000000000000" pitchFamily="2" charset="-122"/>
              <a:sym typeface="+mn-lt"/>
            </a:endParaRPr>
          </a:p>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zh-CN" altLang="en-US" sz="1100" dirty="0">
              <a:solidFill>
                <a:schemeClr val="tx1">
                  <a:lumMod val="75000"/>
                  <a:lumOff val="25000"/>
                </a:schemeClr>
              </a:solidFill>
              <a:ea typeface="方正正中黑简体" panose="02000000000000000000" pitchFamily="2" charset="-122"/>
              <a:sym typeface="+mn-lt"/>
            </a:endParaRPr>
          </a:p>
        </p:txBody>
      </p:sp>
      <p:sp>
        <p:nvSpPr>
          <p:cNvPr id="72" name="文本框 32"/>
          <p:cNvSpPr txBox="1"/>
          <p:nvPr/>
        </p:nvSpPr>
        <p:spPr>
          <a:xfrm flipH="1">
            <a:off x="1262061" y="1514883"/>
            <a:ext cx="375762" cy="515536"/>
          </a:xfrm>
          <a:prstGeom prst="rect">
            <a:avLst/>
          </a:prstGeom>
          <a:noFill/>
        </p:spPr>
        <p:txBody>
          <a:bodyPr wrap="none" lIns="68589" tIns="34295" rIns="68589" bIns="34295" rtlCol="0">
            <a:spAutoFit/>
          </a:bodyPr>
          <a:lstStyle/>
          <a:p>
            <a:r>
              <a:rPr lang="en-US" altLang="zh-CN" sz="2900" dirty="0">
                <a:solidFill>
                  <a:srgbClr val="C00000"/>
                </a:solidFill>
                <a:effectLst>
                  <a:innerShdw blurRad="25400" dist="12700" dir="13500000">
                    <a:prstClr val="black">
                      <a:alpha val="50000"/>
                    </a:prstClr>
                  </a:innerShdw>
                </a:effectLst>
                <a:ea typeface="MEllan HK Xbold" panose="00000800000000000000" pitchFamily="2" charset="-120"/>
                <a:sym typeface="+mn-lt"/>
              </a:rPr>
              <a:t>01</a:t>
            </a:r>
            <a:endParaRPr lang="zh-CN" altLang="en-US" sz="2900" dirty="0">
              <a:solidFill>
                <a:srgbClr val="C00000"/>
              </a:solidFill>
              <a:effectLst>
                <a:innerShdw blurRad="25400" dist="12700" dir="13500000">
                  <a:prstClr val="black">
                    <a:alpha val="50000"/>
                  </a:prstClr>
                </a:innerShdw>
              </a:effectLst>
              <a:ea typeface="MEllan HK Xbold" panose="00000800000000000000" pitchFamily="2" charset="-120"/>
              <a:sym typeface="+mn-lt"/>
            </a:endParaRPr>
          </a:p>
        </p:txBody>
      </p:sp>
      <p:sp>
        <p:nvSpPr>
          <p:cNvPr id="73" name="文本框 34"/>
          <p:cNvSpPr txBox="1"/>
          <p:nvPr/>
        </p:nvSpPr>
        <p:spPr>
          <a:xfrm flipH="1">
            <a:off x="1739662" y="1393617"/>
            <a:ext cx="1292886" cy="300175"/>
          </a:xfrm>
          <a:prstGeom prst="rect">
            <a:avLst/>
          </a:prstGeom>
          <a:noFill/>
        </p:spPr>
        <p:txBody>
          <a:bodyPr wrap="none" lIns="68589" tIns="34295" rIns="68589" bIns="34295" rtlCol="0">
            <a:spAutoFit/>
          </a:bodyPr>
          <a:lstStyle/>
          <a:p>
            <a:r>
              <a:rPr lang="zh-CN" altLang="en-US" sz="1500" dirty="0">
                <a:solidFill>
                  <a:srgbClr val="C00000"/>
                </a:solidFill>
                <a:ea typeface="方正粗谭黑简体" panose="02000000000000000000" pitchFamily="2" charset="-122"/>
                <a:sym typeface="+mn-lt"/>
              </a:rPr>
              <a:t>点击添加标题</a:t>
            </a:r>
            <a:endParaRPr lang="en-US" altLang="zh-CN" sz="1500" dirty="0">
              <a:solidFill>
                <a:srgbClr val="C00000"/>
              </a:solidFill>
              <a:ea typeface="方正粗谭黑简体" panose="02000000000000000000" pitchFamily="2" charset="-122"/>
              <a:sym typeface="+mn-lt"/>
            </a:endParaRPr>
          </a:p>
        </p:txBody>
      </p:sp>
      <p:sp>
        <p:nvSpPr>
          <p:cNvPr id="74" name="文本框 35"/>
          <p:cNvSpPr txBox="1"/>
          <p:nvPr/>
        </p:nvSpPr>
        <p:spPr>
          <a:xfrm flipH="1">
            <a:off x="1739663" y="1668428"/>
            <a:ext cx="1549160" cy="407814"/>
          </a:xfrm>
          <a:prstGeom prst="rect">
            <a:avLst/>
          </a:prstGeom>
          <a:noFill/>
        </p:spPr>
        <p:txBody>
          <a:bodyPr wrap="none" lIns="68589" tIns="34295" rIns="68589" bIns="34295" rtlCol="0">
            <a:spAutoFit/>
          </a:bodyPr>
          <a:lstStyle/>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en-US" altLang="zh-CN" sz="1100" dirty="0">
              <a:solidFill>
                <a:schemeClr val="tx1">
                  <a:lumMod val="75000"/>
                  <a:lumOff val="25000"/>
                </a:schemeClr>
              </a:solidFill>
              <a:ea typeface="方正正中黑简体" panose="02000000000000000000" pitchFamily="2" charset="-122"/>
              <a:sym typeface="+mn-lt"/>
            </a:endParaRPr>
          </a:p>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zh-CN" altLang="en-US" sz="1100" dirty="0">
              <a:solidFill>
                <a:schemeClr val="tx1">
                  <a:lumMod val="75000"/>
                  <a:lumOff val="25000"/>
                </a:schemeClr>
              </a:solidFill>
              <a:ea typeface="方正正中黑简体" panose="02000000000000000000" pitchFamily="2" charset="-122"/>
              <a:sym typeface="+mn-lt"/>
            </a:endParaRPr>
          </a:p>
        </p:txBody>
      </p:sp>
      <p:sp>
        <p:nvSpPr>
          <p:cNvPr id="75" name="文本框 36"/>
          <p:cNvSpPr txBox="1"/>
          <p:nvPr/>
        </p:nvSpPr>
        <p:spPr>
          <a:xfrm flipH="1">
            <a:off x="3632201" y="1514883"/>
            <a:ext cx="457516" cy="515536"/>
          </a:xfrm>
          <a:prstGeom prst="rect">
            <a:avLst/>
          </a:prstGeom>
          <a:noFill/>
        </p:spPr>
        <p:txBody>
          <a:bodyPr wrap="none" lIns="68589" tIns="34295" rIns="68589" bIns="34295" rtlCol="0">
            <a:spAutoFit/>
          </a:bodyPr>
          <a:lstStyle/>
          <a:p>
            <a:r>
              <a:rPr lang="en-US" altLang="zh-CN" sz="2900" dirty="0">
                <a:solidFill>
                  <a:srgbClr val="C00000"/>
                </a:solidFill>
                <a:effectLst>
                  <a:innerShdw blurRad="25400" dist="12700" dir="13500000">
                    <a:prstClr val="black">
                      <a:alpha val="50000"/>
                    </a:prstClr>
                  </a:innerShdw>
                </a:effectLst>
                <a:ea typeface="MEllan HK Xbold" panose="00000800000000000000" pitchFamily="2" charset="-120"/>
                <a:sym typeface="+mn-lt"/>
              </a:rPr>
              <a:t>03</a:t>
            </a:r>
            <a:endParaRPr lang="zh-CN" altLang="en-US" sz="2900" dirty="0">
              <a:solidFill>
                <a:srgbClr val="C00000"/>
              </a:solidFill>
              <a:effectLst>
                <a:innerShdw blurRad="25400" dist="12700" dir="13500000">
                  <a:prstClr val="black">
                    <a:alpha val="50000"/>
                  </a:prstClr>
                </a:innerShdw>
              </a:effectLst>
              <a:ea typeface="MEllan HK Xbold" panose="00000800000000000000" pitchFamily="2" charset="-120"/>
              <a:sym typeface="+mn-lt"/>
            </a:endParaRPr>
          </a:p>
        </p:txBody>
      </p:sp>
      <p:sp>
        <p:nvSpPr>
          <p:cNvPr id="76" name="文本框 38"/>
          <p:cNvSpPr txBox="1"/>
          <p:nvPr/>
        </p:nvSpPr>
        <p:spPr>
          <a:xfrm flipH="1">
            <a:off x="4109802" y="1393617"/>
            <a:ext cx="1292886" cy="300175"/>
          </a:xfrm>
          <a:prstGeom prst="rect">
            <a:avLst/>
          </a:prstGeom>
          <a:noFill/>
        </p:spPr>
        <p:txBody>
          <a:bodyPr wrap="none" lIns="68589" tIns="34295" rIns="68589" bIns="34295" rtlCol="0">
            <a:spAutoFit/>
          </a:bodyPr>
          <a:lstStyle/>
          <a:p>
            <a:r>
              <a:rPr lang="zh-CN" altLang="en-US" sz="1500" dirty="0">
                <a:solidFill>
                  <a:srgbClr val="C00000"/>
                </a:solidFill>
                <a:ea typeface="方正粗谭黑简体" panose="02000000000000000000" pitchFamily="2" charset="-122"/>
                <a:sym typeface="+mn-lt"/>
              </a:rPr>
              <a:t>点击添加标题</a:t>
            </a:r>
            <a:endParaRPr lang="en-US" altLang="zh-CN" sz="1500" dirty="0">
              <a:solidFill>
                <a:srgbClr val="C00000"/>
              </a:solidFill>
              <a:ea typeface="方正粗谭黑简体" panose="02000000000000000000" pitchFamily="2" charset="-122"/>
              <a:sym typeface="+mn-lt"/>
            </a:endParaRPr>
          </a:p>
        </p:txBody>
      </p:sp>
      <p:sp>
        <p:nvSpPr>
          <p:cNvPr id="77" name="文本框 39"/>
          <p:cNvSpPr txBox="1"/>
          <p:nvPr/>
        </p:nvSpPr>
        <p:spPr>
          <a:xfrm flipH="1">
            <a:off x="4109802" y="1668428"/>
            <a:ext cx="1549160" cy="407814"/>
          </a:xfrm>
          <a:prstGeom prst="rect">
            <a:avLst/>
          </a:prstGeom>
          <a:noFill/>
        </p:spPr>
        <p:txBody>
          <a:bodyPr wrap="none" lIns="68589" tIns="34295" rIns="68589" bIns="34295" rtlCol="0">
            <a:spAutoFit/>
          </a:bodyPr>
          <a:lstStyle/>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en-US" altLang="zh-CN" sz="1100" dirty="0">
              <a:solidFill>
                <a:schemeClr val="tx1">
                  <a:lumMod val="75000"/>
                  <a:lumOff val="25000"/>
                </a:schemeClr>
              </a:solidFill>
              <a:ea typeface="方正正中黑简体" panose="02000000000000000000" pitchFamily="2" charset="-122"/>
              <a:sym typeface="+mn-lt"/>
            </a:endParaRPr>
          </a:p>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zh-CN" altLang="en-US" sz="1100" dirty="0">
              <a:solidFill>
                <a:schemeClr val="tx1">
                  <a:lumMod val="75000"/>
                  <a:lumOff val="25000"/>
                </a:schemeClr>
              </a:solidFill>
              <a:ea typeface="方正正中黑简体" panose="02000000000000000000" pitchFamily="2" charset="-122"/>
              <a:sym typeface="+mn-lt"/>
            </a:endParaRPr>
          </a:p>
        </p:txBody>
      </p:sp>
      <p:sp>
        <p:nvSpPr>
          <p:cNvPr id="78" name="文本框 40"/>
          <p:cNvSpPr txBox="1"/>
          <p:nvPr/>
        </p:nvSpPr>
        <p:spPr>
          <a:xfrm flipH="1">
            <a:off x="6089949" y="1514883"/>
            <a:ext cx="452706" cy="515536"/>
          </a:xfrm>
          <a:prstGeom prst="rect">
            <a:avLst/>
          </a:prstGeom>
          <a:noFill/>
        </p:spPr>
        <p:txBody>
          <a:bodyPr wrap="none" lIns="68589" tIns="34295" rIns="68589" bIns="34295" rtlCol="0">
            <a:spAutoFit/>
          </a:bodyPr>
          <a:lstStyle/>
          <a:p>
            <a:r>
              <a:rPr lang="en-US" altLang="zh-CN" sz="2900" dirty="0">
                <a:solidFill>
                  <a:srgbClr val="C00000"/>
                </a:solidFill>
                <a:effectLst>
                  <a:innerShdw blurRad="25400" dist="12700" dir="13500000">
                    <a:prstClr val="black">
                      <a:alpha val="50000"/>
                    </a:prstClr>
                  </a:innerShdw>
                </a:effectLst>
                <a:ea typeface="MEllan HK Xbold" panose="00000800000000000000" pitchFamily="2" charset="-120"/>
                <a:sym typeface="+mn-lt"/>
              </a:rPr>
              <a:t>05</a:t>
            </a:r>
            <a:endParaRPr lang="zh-CN" altLang="en-US" sz="2900" dirty="0">
              <a:solidFill>
                <a:srgbClr val="C00000"/>
              </a:solidFill>
              <a:effectLst>
                <a:innerShdw blurRad="25400" dist="12700" dir="13500000">
                  <a:prstClr val="black">
                    <a:alpha val="50000"/>
                  </a:prstClr>
                </a:innerShdw>
              </a:effectLst>
              <a:ea typeface="MEllan HK Xbold" panose="00000800000000000000" pitchFamily="2" charset="-120"/>
              <a:sym typeface="+mn-lt"/>
            </a:endParaRPr>
          </a:p>
        </p:txBody>
      </p:sp>
      <p:sp>
        <p:nvSpPr>
          <p:cNvPr id="79" name="文本框 42"/>
          <p:cNvSpPr txBox="1"/>
          <p:nvPr/>
        </p:nvSpPr>
        <p:spPr>
          <a:xfrm flipH="1">
            <a:off x="6567551" y="1393617"/>
            <a:ext cx="1292886" cy="300175"/>
          </a:xfrm>
          <a:prstGeom prst="rect">
            <a:avLst/>
          </a:prstGeom>
          <a:noFill/>
        </p:spPr>
        <p:txBody>
          <a:bodyPr wrap="none" lIns="68589" tIns="34295" rIns="68589" bIns="34295" rtlCol="0">
            <a:spAutoFit/>
          </a:bodyPr>
          <a:lstStyle/>
          <a:p>
            <a:r>
              <a:rPr lang="zh-CN" altLang="en-US" sz="1500" dirty="0">
                <a:solidFill>
                  <a:srgbClr val="C00000"/>
                </a:solidFill>
                <a:ea typeface="方正粗谭黑简体" panose="02000000000000000000" pitchFamily="2" charset="-122"/>
                <a:sym typeface="+mn-lt"/>
              </a:rPr>
              <a:t>点击添加标题</a:t>
            </a:r>
            <a:endParaRPr lang="en-US" altLang="zh-CN" sz="1500" dirty="0">
              <a:solidFill>
                <a:srgbClr val="C00000"/>
              </a:solidFill>
              <a:ea typeface="方正粗谭黑简体" panose="02000000000000000000" pitchFamily="2" charset="-122"/>
              <a:sym typeface="+mn-lt"/>
            </a:endParaRPr>
          </a:p>
        </p:txBody>
      </p:sp>
      <p:sp>
        <p:nvSpPr>
          <p:cNvPr id="80" name="文本框 43"/>
          <p:cNvSpPr txBox="1"/>
          <p:nvPr/>
        </p:nvSpPr>
        <p:spPr>
          <a:xfrm flipH="1">
            <a:off x="6567551" y="1668428"/>
            <a:ext cx="1549160" cy="407814"/>
          </a:xfrm>
          <a:prstGeom prst="rect">
            <a:avLst/>
          </a:prstGeom>
          <a:noFill/>
        </p:spPr>
        <p:txBody>
          <a:bodyPr wrap="none" lIns="68589" tIns="34295" rIns="68589" bIns="34295" rtlCol="0">
            <a:spAutoFit/>
          </a:bodyPr>
          <a:lstStyle/>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en-US" altLang="zh-CN" sz="1100" dirty="0">
              <a:solidFill>
                <a:schemeClr val="tx1">
                  <a:lumMod val="75000"/>
                  <a:lumOff val="25000"/>
                </a:schemeClr>
              </a:solidFill>
              <a:ea typeface="方正正中黑简体" panose="02000000000000000000" pitchFamily="2" charset="-122"/>
              <a:sym typeface="+mn-lt"/>
            </a:endParaRPr>
          </a:p>
          <a:p>
            <a:r>
              <a:rPr lang="zh-CN" altLang="en-US" sz="1100" dirty="0">
                <a:solidFill>
                  <a:schemeClr val="tx1">
                    <a:lumMod val="75000"/>
                    <a:lumOff val="25000"/>
                  </a:schemeClr>
                </a:solidFill>
                <a:ea typeface="方正正中黑简体" panose="02000000000000000000" pitchFamily="2" charset="-122"/>
                <a:sym typeface="+mn-lt"/>
              </a:rPr>
              <a:t>点击添加标题文字添加</a:t>
            </a:r>
            <a:endParaRPr lang="zh-CN" altLang="en-US" sz="1100" dirty="0">
              <a:solidFill>
                <a:schemeClr val="tx1">
                  <a:lumMod val="75000"/>
                  <a:lumOff val="25000"/>
                </a:schemeClr>
              </a:solidFill>
              <a:ea typeface="方正正中黑简体" panose="02000000000000000000" pitchFamily="2" charset="-122"/>
              <a:sym typeface="+mn-lt"/>
            </a:endParaRPr>
          </a:p>
        </p:txBody>
      </p:sp>
      <p:grpSp>
        <p:nvGrpSpPr>
          <p:cNvPr id="2" name="组合 1"/>
          <p:cNvGrpSpPr/>
          <p:nvPr/>
        </p:nvGrpSpPr>
        <p:grpSpPr>
          <a:xfrm>
            <a:off x="1824817" y="2557687"/>
            <a:ext cx="757437" cy="757539"/>
            <a:chOff x="2432666" y="3409197"/>
            <a:chExt cx="1009740" cy="1009740"/>
          </a:xfrm>
        </p:grpSpPr>
        <p:grpSp>
          <p:nvGrpSpPr>
            <p:cNvPr id="63" name="组合 62"/>
            <p:cNvGrpSpPr/>
            <p:nvPr/>
          </p:nvGrpSpPr>
          <p:grpSpPr>
            <a:xfrm>
              <a:off x="2432666" y="3409197"/>
              <a:ext cx="1009740" cy="1009740"/>
              <a:chOff x="2432666" y="3409197"/>
              <a:chExt cx="1009740" cy="1009740"/>
            </a:xfrm>
            <a:effectLst>
              <a:outerShdw blurRad="25400" dist="12700" dir="2700000" algn="tl" rotWithShape="0">
                <a:prstClr val="black">
                  <a:alpha val="40000"/>
                </a:prstClr>
              </a:outerShdw>
            </a:effectLst>
          </p:grpSpPr>
          <p:sp>
            <p:nvSpPr>
              <p:cNvPr id="64" name="圆角矩形 63"/>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65" name="圆角矩形 64"/>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81" name="KSO_Shape"/>
            <p:cNvSpPr>
              <a:spLocks noChangeAspect="1"/>
            </p:cNvSpPr>
            <p:nvPr/>
          </p:nvSpPr>
          <p:spPr>
            <a:xfrm>
              <a:off x="2722992" y="3708462"/>
              <a:ext cx="429089" cy="411210"/>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C00000"/>
            </a:solidFill>
            <a:ln>
              <a:noFill/>
            </a:ln>
            <a:effectLst>
              <a:innerShdw blurRad="25400" dist="12700" dir="13500000">
                <a:prstClr val="black">
                  <a:alpha val="50000"/>
                </a:prstClr>
              </a:innerShdw>
            </a:effectLst>
          </p:spPr>
          <p:txBody>
            <a:bodyPr vert="horz" wrap="square" lIns="91440" tIns="45720" rIns="91440" bIns="45720" numCol="1" anchor="t" anchorCtr="0" compatLnSpc="1">
              <a:noAutofit/>
            </a:bodyPr>
            <a:lstStyle/>
            <a:p>
              <a:endParaRPr lang="zh-CN" altLang="en-US">
                <a:solidFill>
                  <a:schemeClr val="tx1"/>
                </a:solidFill>
                <a:sym typeface="+mn-lt"/>
              </a:endParaRPr>
            </a:p>
          </p:txBody>
        </p:sp>
      </p:grpSp>
      <p:grpSp>
        <p:nvGrpSpPr>
          <p:cNvPr id="3" name="组合 2"/>
          <p:cNvGrpSpPr/>
          <p:nvPr/>
        </p:nvGrpSpPr>
        <p:grpSpPr>
          <a:xfrm>
            <a:off x="3053691" y="2557687"/>
            <a:ext cx="757437" cy="757539"/>
            <a:chOff x="4070881" y="3409197"/>
            <a:chExt cx="1009740" cy="1009740"/>
          </a:xfrm>
        </p:grpSpPr>
        <p:grpSp>
          <p:nvGrpSpPr>
            <p:cNvPr id="56" name="组合 55"/>
            <p:cNvGrpSpPr/>
            <p:nvPr/>
          </p:nvGrpSpPr>
          <p:grpSpPr>
            <a:xfrm>
              <a:off x="4070881" y="3409197"/>
              <a:ext cx="1009740" cy="1009740"/>
              <a:chOff x="4070881" y="3409197"/>
              <a:chExt cx="1009740" cy="1009740"/>
            </a:xfrm>
            <a:effectLst>
              <a:outerShdw blurRad="25400" dist="12700" dir="2700000" algn="tl" rotWithShape="0">
                <a:prstClr val="black">
                  <a:alpha val="40000"/>
                </a:prstClr>
              </a:outerShdw>
            </a:effectLst>
          </p:grpSpPr>
          <p:sp>
            <p:nvSpPr>
              <p:cNvPr id="57" name="圆角矩形 56"/>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58" name="圆角矩形 57"/>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82" name="KSO_Shape"/>
            <p:cNvSpPr>
              <a:spLocks noChangeAspect="1"/>
            </p:cNvSpPr>
            <p:nvPr/>
          </p:nvSpPr>
          <p:spPr>
            <a:xfrm>
              <a:off x="4339458" y="3669626"/>
              <a:ext cx="472587" cy="488883"/>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C0000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ym typeface="+mn-lt"/>
              </a:endParaRPr>
            </a:p>
          </p:txBody>
        </p:sp>
      </p:grpSp>
      <p:grpSp>
        <p:nvGrpSpPr>
          <p:cNvPr id="4" name="组合 3"/>
          <p:cNvGrpSpPr/>
          <p:nvPr/>
        </p:nvGrpSpPr>
        <p:grpSpPr>
          <a:xfrm>
            <a:off x="4282566" y="2557687"/>
            <a:ext cx="757437" cy="757539"/>
            <a:chOff x="5709096" y="3409197"/>
            <a:chExt cx="1009740" cy="1009740"/>
          </a:xfrm>
        </p:grpSpPr>
        <p:grpSp>
          <p:nvGrpSpPr>
            <p:cNvPr id="50" name="组合 49"/>
            <p:cNvGrpSpPr/>
            <p:nvPr/>
          </p:nvGrpSpPr>
          <p:grpSpPr>
            <a:xfrm>
              <a:off x="5709096" y="3409197"/>
              <a:ext cx="1009740" cy="1009740"/>
              <a:chOff x="5709096" y="3409197"/>
              <a:chExt cx="1009740" cy="1009740"/>
            </a:xfrm>
            <a:effectLst>
              <a:outerShdw blurRad="25400" dist="12700" dir="2700000" algn="tl" rotWithShape="0">
                <a:prstClr val="black">
                  <a:alpha val="40000"/>
                </a:prstClr>
              </a:outerShdw>
            </a:effectLst>
          </p:grpSpPr>
          <p:sp>
            <p:nvSpPr>
              <p:cNvPr id="51" name="圆角矩形 50"/>
              <p:cNvSpPr/>
              <p:nvPr/>
            </p:nvSpPr>
            <p:spPr>
              <a:xfrm rot="2700000">
                <a:off x="570909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52" name="圆角矩形 51"/>
              <p:cNvSpPr/>
              <p:nvPr/>
            </p:nvSpPr>
            <p:spPr>
              <a:xfrm rot="2700000">
                <a:off x="570909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83" name="KSO_Shape"/>
            <p:cNvSpPr>
              <a:spLocks noChangeAspect="1"/>
            </p:cNvSpPr>
            <p:nvPr/>
          </p:nvSpPr>
          <p:spPr>
            <a:xfrm>
              <a:off x="5992951" y="3710365"/>
              <a:ext cx="442031" cy="407404"/>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C0000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ym typeface="+mn-lt"/>
              </a:endParaRPr>
            </a:p>
          </p:txBody>
        </p:sp>
      </p:grpSp>
      <p:grpSp>
        <p:nvGrpSpPr>
          <p:cNvPr id="6" name="组合 5"/>
          <p:cNvGrpSpPr/>
          <p:nvPr/>
        </p:nvGrpSpPr>
        <p:grpSpPr>
          <a:xfrm>
            <a:off x="6740315" y="2557687"/>
            <a:ext cx="757437" cy="757539"/>
            <a:chOff x="8985526" y="3409197"/>
            <a:chExt cx="1009740" cy="1009740"/>
          </a:xfrm>
        </p:grpSpPr>
        <p:grpSp>
          <p:nvGrpSpPr>
            <p:cNvPr id="53" name="组合 52"/>
            <p:cNvGrpSpPr/>
            <p:nvPr/>
          </p:nvGrpSpPr>
          <p:grpSpPr>
            <a:xfrm>
              <a:off x="8985526" y="3409197"/>
              <a:ext cx="1009740" cy="1009740"/>
              <a:chOff x="8985526" y="3409197"/>
              <a:chExt cx="1009740" cy="1009740"/>
            </a:xfrm>
            <a:effectLst>
              <a:outerShdw blurRad="25400" dist="12700" dir="2700000" algn="tl" rotWithShape="0">
                <a:prstClr val="black">
                  <a:alpha val="40000"/>
                </a:prstClr>
              </a:outerShdw>
            </a:effectLst>
          </p:grpSpPr>
          <p:sp>
            <p:nvSpPr>
              <p:cNvPr id="54" name="圆角矩形 53"/>
              <p:cNvSpPr/>
              <p:nvPr/>
            </p:nvSpPr>
            <p:spPr>
              <a:xfrm rot="2700000">
                <a:off x="898552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55" name="圆角矩形 54"/>
              <p:cNvSpPr/>
              <p:nvPr/>
            </p:nvSpPr>
            <p:spPr>
              <a:xfrm rot="2700000">
                <a:off x="898552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84" name="KSO_Shape"/>
            <p:cNvSpPr>
              <a:spLocks noChangeAspect="1"/>
            </p:cNvSpPr>
            <p:nvPr/>
          </p:nvSpPr>
          <p:spPr>
            <a:xfrm>
              <a:off x="9281201" y="3633267"/>
              <a:ext cx="418390" cy="561600"/>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rgbClr val="C0000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ym typeface="+mn-lt"/>
              </a:endParaRPr>
            </a:p>
          </p:txBody>
        </p:sp>
      </p:grpSp>
      <p:grpSp>
        <p:nvGrpSpPr>
          <p:cNvPr id="5" name="组合 4"/>
          <p:cNvGrpSpPr/>
          <p:nvPr/>
        </p:nvGrpSpPr>
        <p:grpSpPr>
          <a:xfrm>
            <a:off x="5511440" y="2557687"/>
            <a:ext cx="757437" cy="757539"/>
            <a:chOff x="7347311" y="3409197"/>
            <a:chExt cx="1009740" cy="1009740"/>
          </a:xfrm>
        </p:grpSpPr>
        <p:grpSp>
          <p:nvGrpSpPr>
            <p:cNvPr id="59" name="组合 58"/>
            <p:cNvGrpSpPr/>
            <p:nvPr/>
          </p:nvGrpSpPr>
          <p:grpSpPr>
            <a:xfrm>
              <a:off x="7347311" y="3409197"/>
              <a:ext cx="1009740" cy="1009740"/>
              <a:chOff x="7347311" y="3409197"/>
              <a:chExt cx="1009740" cy="1009740"/>
            </a:xfrm>
            <a:effectLst>
              <a:outerShdw blurRad="25400" dist="12700" dir="2700000" algn="tl" rotWithShape="0">
                <a:prstClr val="black">
                  <a:alpha val="40000"/>
                </a:prstClr>
              </a:outerShdw>
            </a:effectLst>
          </p:grpSpPr>
          <p:sp>
            <p:nvSpPr>
              <p:cNvPr id="60" name="圆角矩形 59"/>
              <p:cNvSpPr/>
              <p:nvPr/>
            </p:nvSpPr>
            <p:spPr>
              <a:xfrm rot="2700000">
                <a:off x="734731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61" name="圆角矩形 60"/>
              <p:cNvSpPr/>
              <p:nvPr/>
            </p:nvSpPr>
            <p:spPr>
              <a:xfrm rot="2700000">
                <a:off x="734731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85" name="KSO_Shape"/>
            <p:cNvSpPr>
              <a:spLocks noChangeAspect="1"/>
            </p:cNvSpPr>
            <p:nvPr/>
          </p:nvSpPr>
          <p:spPr>
            <a:xfrm>
              <a:off x="7588027" y="3737525"/>
              <a:ext cx="528309" cy="353085"/>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C0000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par>
                          <p:cTn id="55" fill="hold">
                            <p:stCondLst>
                              <p:cond delay="500"/>
                            </p:stCondLst>
                            <p:childTnLst>
                              <p:par>
                                <p:cTn id="56" presetID="47" presetClass="entr" presetSubtype="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1000"/>
                                        <p:tgtEl>
                                          <p:spTgt spid="72"/>
                                        </p:tgtEl>
                                      </p:cBhvr>
                                    </p:animEffect>
                                    <p:anim calcmode="lin" valueType="num">
                                      <p:cBhvr>
                                        <p:cTn id="59" dur="1000" fill="hold"/>
                                        <p:tgtEl>
                                          <p:spTgt spid="72"/>
                                        </p:tgtEl>
                                        <p:attrNameLst>
                                          <p:attrName>ppt_x</p:attrName>
                                        </p:attrNameLst>
                                      </p:cBhvr>
                                      <p:tavLst>
                                        <p:tav tm="0">
                                          <p:val>
                                            <p:strVal val="#ppt_x"/>
                                          </p:val>
                                        </p:tav>
                                        <p:tav tm="100000">
                                          <p:val>
                                            <p:strVal val="#ppt_x"/>
                                          </p:val>
                                        </p:tav>
                                      </p:tavLst>
                                    </p:anim>
                                    <p:anim calcmode="lin" valueType="num">
                                      <p:cBhvr>
                                        <p:cTn id="60" dur="1000" fill="hold"/>
                                        <p:tgtEl>
                                          <p:spTgt spid="7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1000"/>
                                        <p:tgtEl>
                                          <p:spTgt spid="74"/>
                                        </p:tgtEl>
                                      </p:cBhvr>
                                    </p:animEffect>
                                    <p:anim calcmode="lin" valueType="num">
                                      <p:cBhvr>
                                        <p:cTn id="69" dur="1000" fill="hold"/>
                                        <p:tgtEl>
                                          <p:spTgt spid="74"/>
                                        </p:tgtEl>
                                        <p:attrNameLst>
                                          <p:attrName>ppt_x</p:attrName>
                                        </p:attrNameLst>
                                      </p:cBhvr>
                                      <p:tavLst>
                                        <p:tav tm="0">
                                          <p:val>
                                            <p:strVal val="#ppt_x"/>
                                          </p:val>
                                        </p:tav>
                                        <p:tav tm="100000">
                                          <p:val>
                                            <p:strVal val="#ppt_x"/>
                                          </p:val>
                                        </p:tav>
                                      </p:tavLst>
                                    </p:anim>
                                    <p:anim calcmode="lin" valueType="num">
                                      <p:cBhvr>
                                        <p:cTn id="70" dur="1000" fill="hold"/>
                                        <p:tgtEl>
                                          <p:spTgt spid="7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1000"/>
                                        <p:tgtEl>
                                          <p:spTgt spid="75"/>
                                        </p:tgtEl>
                                      </p:cBhvr>
                                    </p:animEffect>
                                    <p:anim calcmode="lin" valueType="num">
                                      <p:cBhvr>
                                        <p:cTn id="74" dur="1000" fill="hold"/>
                                        <p:tgtEl>
                                          <p:spTgt spid="75"/>
                                        </p:tgtEl>
                                        <p:attrNameLst>
                                          <p:attrName>ppt_x</p:attrName>
                                        </p:attrNameLst>
                                      </p:cBhvr>
                                      <p:tavLst>
                                        <p:tav tm="0">
                                          <p:val>
                                            <p:strVal val="#ppt_x"/>
                                          </p:val>
                                        </p:tav>
                                        <p:tav tm="100000">
                                          <p:val>
                                            <p:strVal val="#ppt_x"/>
                                          </p:val>
                                        </p:tav>
                                      </p:tavLst>
                                    </p:anim>
                                    <p:anim calcmode="lin" valueType="num">
                                      <p:cBhvr>
                                        <p:cTn id="75" dur="1000" fill="hold"/>
                                        <p:tgtEl>
                                          <p:spTgt spid="75"/>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1000"/>
                                        <p:tgtEl>
                                          <p:spTgt spid="77"/>
                                        </p:tgtEl>
                                      </p:cBhvr>
                                    </p:animEffect>
                                    <p:anim calcmode="lin" valueType="num">
                                      <p:cBhvr>
                                        <p:cTn id="84" dur="1000" fill="hold"/>
                                        <p:tgtEl>
                                          <p:spTgt spid="77"/>
                                        </p:tgtEl>
                                        <p:attrNameLst>
                                          <p:attrName>ppt_x</p:attrName>
                                        </p:attrNameLst>
                                      </p:cBhvr>
                                      <p:tavLst>
                                        <p:tav tm="0">
                                          <p:val>
                                            <p:strVal val="#ppt_x"/>
                                          </p:val>
                                        </p:tav>
                                        <p:tav tm="100000">
                                          <p:val>
                                            <p:strVal val="#ppt_x"/>
                                          </p:val>
                                        </p:tav>
                                      </p:tavLst>
                                    </p:anim>
                                    <p:anim calcmode="lin" valueType="num">
                                      <p:cBhvr>
                                        <p:cTn id="85" dur="1000" fill="hold"/>
                                        <p:tgtEl>
                                          <p:spTgt spid="77"/>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anim calcmode="lin" valueType="num">
                                      <p:cBhvr>
                                        <p:cTn id="89" dur="1000" fill="hold"/>
                                        <p:tgtEl>
                                          <p:spTgt spid="78"/>
                                        </p:tgtEl>
                                        <p:attrNameLst>
                                          <p:attrName>ppt_x</p:attrName>
                                        </p:attrNameLst>
                                      </p:cBhvr>
                                      <p:tavLst>
                                        <p:tav tm="0">
                                          <p:val>
                                            <p:strVal val="#ppt_x"/>
                                          </p:val>
                                        </p:tav>
                                        <p:tav tm="100000">
                                          <p:val>
                                            <p:strVal val="#ppt_x"/>
                                          </p:val>
                                        </p:tav>
                                      </p:tavLst>
                                    </p:anim>
                                    <p:anim calcmode="lin" valueType="num">
                                      <p:cBhvr>
                                        <p:cTn id="90" dur="1000" fill="hold"/>
                                        <p:tgtEl>
                                          <p:spTgt spid="78"/>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anim calcmode="lin" valueType="num">
                                      <p:cBhvr>
                                        <p:cTn id="94" dur="1000" fill="hold"/>
                                        <p:tgtEl>
                                          <p:spTgt spid="79"/>
                                        </p:tgtEl>
                                        <p:attrNameLst>
                                          <p:attrName>ppt_x</p:attrName>
                                        </p:attrNameLst>
                                      </p:cBhvr>
                                      <p:tavLst>
                                        <p:tav tm="0">
                                          <p:val>
                                            <p:strVal val="#ppt_x"/>
                                          </p:val>
                                        </p:tav>
                                        <p:tav tm="100000">
                                          <p:val>
                                            <p:strVal val="#ppt_x"/>
                                          </p:val>
                                        </p:tav>
                                      </p:tavLst>
                                    </p:anim>
                                    <p:anim calcmode="lin" valueType="num">
                                      <p:cBhvr>
                                        <p:cTn id="95" dur="1000" fill="hold"/>
                                        <p:tgtEl>
                                          <p:spTgt spid="79"/>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1000"/>
                                        <p:tgtEl>
                                          <p:spTgt spid="80"/>
                                        </p:tgtEl>
                                      </p:cBhvr>
                                    </p:animEffect>
                                    <p:anim calcmode="lin" valueType="num">
                                      <p:cBhvr>
                                        <p:cTn id="99" dur="1000" fill="hold"/>
                                        <p:tgtEl>
                                          <p:spTgt spid="80"/>
                                        </p:tgtEl>
                                        <p:attrNameLst>
                                          <p:attrName>ppt_x</p:attrName>
                                        </p:attrNameLst>
                                      </p:cBhvr>
                                      <p:tavLst>
                                        <p:tav tm="0">
                                          <p:val>
                                            <p:strVal val="#ppt_x"/>
                                          </p:val>
                                        </p:tav>
                                        <p:tav tm="100000">
                                          <p:val>
                                            <p:strVal val="#ppt_x"/>
                                          </p:val>
                                        </p:tav>
                                      </p:tavLst>
                                    </p:anim>
                                    <p:anim calcmode="lin" valueType="num">
                                      <p:cBhvr>
                                        <p:cTn id="100" dur="1000" fill="hold"/>
                                        <p:tgtEl>
                                          <p:spTgt spid="80"/>
                                        </p:tgtEl>
                                        <p:attrNameLst>
                                          <p:attrName>ppt_y</p:attrName>
                                        </p:attrNameLst>
                                      </p:cBhvr>
                                      <p:tavLst>
                                        <p:tav tm="0">
                                          <p:val>
                                            <p:strVal val="#ppt_y-.1"/>
                                          </p:val>
                                        </p:tav>
                                        <p:tav tm="100000">
                                          <p:val>
                                            <p:strVal val="#ppt_y"/>
                                          </p:val>
                                        </p:tav>
                                      </p:tavLst>
                                    </p:anim>
                                  </p:childTnLst>
                                </p:cTn>
                              </p:par>
                            </p:childTnLst>
                          </p:cTn>
                        </p:par>
                        <p:par>
                          <p:cTn id="101" fill="hold">
                            <p:stCondLst>
                              <p:cond delay="1500"/>
                            </p:stCondLst>
                            <p:childTnLst>
                              <p:par>
                                <p:cTn id="102" presetID="42" presetClass="entr" presetSubtype="0"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fade">
                                      <p:cBhvr>
                                        <p:cTn id="104" dur="1000"/>
                                        <p:tgtEl>
                                          <p:spTgt spid="66"/>
                                        </p:tgtEl>
                                      </p:cBhvr>
                                    </p:animEffect>
                                    <p:anim calcmode="lin" valueType="num">
                                      <p:cBhvr>
                                        <p:cTn id="105" dur="1000" fill="hold"/>
                                        <p:tgtEl>
                                          <p:spTgt spid="66"/>
                                        </p:tgtEl>
                                        <p:attrNameLst>
                                          <p:attrName>ppt_x</p:attrName>
                                        </p:attrNameLst>
                                      </p:cBhvr>
                                      <p:tavLst>
                                        <p:tav tm="0">
                                          <p:val>
                                            <p:strVal val="#ppt_x"/>
                                          </p:val>
                                        </p:tav>
                                        <p:tav tm="100000">
                                          <p:val>
                                            <p:strVal val="#ppt_x"/>
                                          </p:val>
                                        </p:tav>
                                      </p:tavLst>
                                    </p:anim>
                                    <p:anim calcmode="lin" valueType="num">
                                      <p:cBhvr>
                                        <p:cTn id="106" dur="1000" fill="hold"/>
                                        <p:tgtEl>
                                          <p:spTgt spid="6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fade">
                                      <p:cBhvr>
                                        <p:cTn id="109" dur="1000"/>
                                        <p:tgtEl>
                                          <p:spTgt spid="67"/>
                                        </p:tgtEl>
                                      </p:cBhvr>
                                    </p:animEffect>
                                    <p:anim calcmode="lin" valueType="num">
                                      <p:cBhvr>
                                        <p:cTn id="110" dur="1000" fill="hold"/>
                                        <p:tgtEl>
                                          <p:spTgt spid="67"/>
                                        </p:tgtEl>
                                        <p:attrNameLst>
                                          <p:attrName>ppt_x</p:attrName>
                                        </p:attrNameLst>
                                      </p:cBhvr>
                                      <p:tavLst>
                                        <p:tav tm="0">
                                          <p:val>
                                            <p:strVal val="#ppt_x"/>
                                          </p:val>
                                        </p:tav>
                                        <p:tav tm="100000">
                                          <p:val>
                                            <p:strVal val="#ppt_x"/>
                                          </p:val>
                                        </p:tav>
                                      </p:tavLst>
                                    </p:anim>
                                    <p:anim calcmode="lin" valueType="num">
                                      <p:cBhvr>
                                        <p:cTn id="111" dur="1000" fill="hold"/>
                                        <p:tgtEl>
                                          <p:spTgt spid="6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fade">
                                      <p:cBhvr>
                                        <p:cTn id="114" dur="1000"/>
                                        <p:tgtEl>
                                          <p:spTgt spid="68"/>
                                        </p:tgtEl>
                                      </p:cBhvr>
                                    </p:animEffect>
                                    <p:anim calcmode="lin" valueType="num">
                                      <p:cBhvr>
                                        <p:cTn id="115" dur="1000" fill="hold"/>
                                        <p:tgtEl>
                                          <p:spTgt spid="68"/>
                                        </p:tgtEl>
                                        <p:attrNameLst>
                                          <p:attrName>ppt_x</p:attrName>
                                        </p:attrNameLst>
                                      </p:cBhvr>
                                      <p:tavLst>
                                        <p:tav tm="0">
                                          <p:val>
                                            <p:strVal val="#ppt_x"/>
                                          </p:val>
                                        </p:tav>
                                        <p:tav tm="100000">
                                          <p:val>
                                            <p:strVal val="#ppt_x"/>
                                          </p:val>
                                        </p:tav>
                                      </p:tavLst>
                                    </p:anim>
                                    <p:anim calcmode="lin" valueType="num">
                                      <p:cBhvr>
                                        <p:cTn id="116" dur="1000" fill="hold"/>
                                        <p:tgtEl>
                                          <p:spTgt spid="6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fade">
                                      <p:cBhvr>
                                        <p:cTn id="119" dur="1000"/>
                                        <p:tgtEl>
                                          <p:spTgt spid="69"/>
                                        </p:tgtEl>
                                      </p:cBhvr>
                                    </p:animEffect>
                                    <p:anim calcmode="lin" valueType="num">
                                      <p:cBhvr>
                                        <p:cTn id="120" dur="1000" fill="hold"/>
                                        <p:tgtEl>
                                          <p:spTgt spid="69"/>
                                        </p:tgtEl>
                                        <p:attrNameLst>
                                          <p:attrName>ppt_x</p:attrName>
                                        </p:attrNameLst>
                                      </p:cBhvr>
                                      <p:tavLst>
                                        <p:tav tm="0">
                                          <p:val>
                                            <p:strVal val="#ppt_x"/>
                                          </p:val>
                                        </p:tav>
                                        <p:tav tm="100000">
                                          <p:val>
                                            <p:strVal val="#ppt_x"/>
                                          </p:val>
                                        </p:tav>
                                      </p:tavLst>
                                    </p:anim>
                                    <p:anim calcmode="lin" valueType="num">
                                      <p:cBhvr>
                                        <p:cTn id="121" dur="1000" fill="hold"/>
                                        <p:tgtEl>
                                          <p:spTgt spid="6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1000" fill="hold"/>
                                        <p:tgtEl>
                                          <p:spTgt spid="7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1"/>
                                        </p:tgtEl>
                                        <p:attrNameLst>
                                          <p:attrName>style.visibility</p:attrName>
                                        </p:attrNameLst>
                                      </p:cBhvr>
                                      <p:to>
                                        <p:strVal val="visible"/>
                                      </p:to>
                                    </p:set>
                                    <p:animEffect transition="in" filter="fade">
                                      <p:cBhvr>
                                        <p:cTn id="129" dur="1000"/>
                                        <p:tgtEl>
                                          <p:spTgt spid="71"/>
                                        </p:tgtEl>
                                      </p:cBhvr>
                                    </p:animEffect>
                                    <p:anim calcmode="lin" valueType="num">
                                      <p:cBhvr>
                                        <p:cTn id="130" dur="1000" fill="hold"/>
                                        <p:tgtEl>
                                          <p:spTgt spid="71"/>
                                        </p:tgtEl>
                                        <p:attrNameLst>
                                          <p:attrName>ppt_x</p:attrName>
                                        </p:attrNameLst>
                                      </p:cBhvr>
                                      <p:tavLst>
                                        <p:tav tm="0">
                                          <p:val>
                                            <p:strVal val="#ppt_x"/>
                                          </p:val>
                                        </p:tav>
                                        <p:tav tm="100000">
                                          <p:val>
                                            <p:strVal val="#ppt_x"/>
                                          </p:val>
                                        </p:tav>
                                      </p:tavLst>
                                    </p:anim>
                                    <p:anim calcmode="lin" valueType="num">
                                      <p:cBhvr>
                                        <p:cTn id="13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7" grpId="0" animBg="1"/>
      <p:bldP spid="48" grpId="0" animBg="1"/>
      <p:bldP spid="49" grpId="0" animBg="1"/>
      <p:bldP spid="62" grpId="0" animBg="1"/>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11834" y="6384560"/>
            <a:ext cx="723295" cy="307787"/>
          </a:xfrm>
          <a:prstGeom prst="rect">
            <a:avLst/>
          </a:prstGeom>
          <a:noFill/>
        </p:spPr>
        <p:txBody>
          <a:bodyPr wrap="none" lIns="91450" tIns="45725" rIns="91450" bIns="45725" rtlCol="0">
            <a:spAutoFit/>
          </a:bodyPr>
          <a:lstStyle/>
          <a:p>
            <a:r>
              <a:rPr lang="zh-CN" altLang="en-US" dirty="0" smtClean="0"/>
              <a:t>延时符</a:t>
            </a:r>
            <a:endParaRPr lang="zh-CN" altLang="en-US" dirty="0"/>
          </a:p>
        </p:txBody>
      </p:sp>
      <p:grpSp>
        <p:nvGrpSpPr>
          <p:cNvPr id="16" name="组合 15"/>
          <p:cNvGrpSpPr/>
          <p:nvPr/>
        </p:nvGrpSpPr>
        <p:grpSpPr>
          <a:xfrm>
            <a:off x="2700261" y="1930472"/>
            <a:ext cx="1074109" cy="107425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charset="-122"/>
              </a:endParaRPr>
            </a:p>
          </p:txBody>
        </p:sp>
        <p:sp>
          <p:nvSpPr>
            <p:cNvPr id="18" name="椭圆 17"/>
            <p:cNvSpPr/>
            <p:nvPr/>
          </p:nvSpPr>
          <p:spPr>
            <a:xfrm>
              <a:off x="392113" y="760413"/>
              <a:ext cx="3825874" cy="3825874"/>
            </a:xfrm>
            <a:prstGeom prst="ellipse">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charset="-122"/>
              </a:endParaRPr>
            </a:p>
          </p:txBody>
        </p:sp>
      </p:grpSp>
      <p:grpSp>
        <p:nvGrpSpPr>
          <p:cNvPr id="19" name="组合 18"/>
          <p:cNvGrpSpPr/>
          <p:nvPr/>
        </p:nvGrpSpPr>
        <p:grpSpPr>
          <a:xfrm>
            <a:off x="3601621" y="1923941"/>
            <a:ext cx="1074109" cy="107425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charset="-122"/>
              </a:endParaRPr>
            </a:p>
          </p:txBody>
        </p:sp>
        <p:sp>
          <p:nvSpPr>
            <p:cNvPr id="21" name="椭圆 20"/>
            <p:cNvSpPr/>
            <p:nvPr/>
          </p:nvSpPr>
          <p:spPr>
            <a:xfrm>
              <a:off x="392113" y="760413"/>
              <a:ext cx="3825874" cy="3825874"/>
            </a:xfrm>
            <a:prstGeom prst="ellipse">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charset="-122"/>
              </a:endParaRPr>
            </a:p>
          </p:txBody>
        </p:sp>
      </p:grpSp>
      <p:grpSp>
        <p:nvGrpSpPr>
          <p:cNvPr id="22" name="组合 21"/>
          <p:cNvGrpSpPr/>
          <p:nvPr/>
        </p:nvGrpSpPr>
        <p:grpSpPr>
          <a:xfrm>
            <a:off x="4517726" y="1930472"/>
            <a:ext cx="1074109" cy="1074254"/>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charset="-122"/>
              </a:endParaRPr>
            </a:p>
          </p:txBody>
        </p:sp>
        <p:sp>
          <p:nvSpPr>
            <p:cNvPr id="24" name="椭圆 23"/>
            <p:cNvSpPr/>
            <p:nvPr/>
          </p:nvSpPr>
          <p:spPr>
            <a:xfrm>
              <a:off x="392113" y="760413"/>
              <a:ext cx="3825874" cy="3825874"/>
            </a:xfrm>
            <a:prstGeom prst="ellipse">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charset="-122"/>
              </a:endParaRPr>
            </a:p>
          </p:txBody>
        </p:sp>
      </p:grpSp>
      <p:grpSp>
        <p:nvGrpSpPr>
          <p:cNvPr id="25" name="组合 24"/>
          <p:cNvGrpSpPr/>
          <p:nvPr/>
        </p:nvGrpSpPr>
        <p:grpSpPr>
          <a:xfrm>
            <a:off x="5413531" y="1923941"/>
            <a:ext cx="1074109" cy="1074254"/>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charset="-122"/>
              </a:endParaRPr>
            </a:p>
          </p:txBody>
        </p:sp>
        <p:sp>
          <p:nvSpPr>
            <p:cNvPr id="33" name="椭圆 32"/>
            <p:cNvSpPr/>
            <p:nvPr/>
          </p:nvSpPr>
          <p:spPr>
            <a:xfrm>
              <a:off x="392113" y="760413"/>
              <a:ext cx="3825874" cy="3825874"/>
            </a:xfrm>
            <a:prstGeom prst="ellipse">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charset="-122"/>
              </a:endParaRPr>
            </a:p>
          </p:txBody>
        </p:sp>
      </p:grpSp>
      <p:sp>
        <p:nvSpPr>
          <p:cNvPr id="38" name="矩形 37"/>
          <p:cNvSpPr/>
          <p:nvPr/>
        </p:nvSpPr>
        <p:spPr>
          <a:xfrm>
            <a:off x="2833052" y="2037644"/>
            <a:ext cx="867691" cy="865886"/>
          </a:xfrm>
          <a:prstGeom prst="rect">
            <a:avLst/>
          </a:prstGeom>
        </p:spPr>
        <p:txBody>
          <a:bodyPr wrap="none" lIns="91450" tIns="45725" rIns="91450" bIns="45725">
            <a:spAutoFit/>
          </a:bodyPr>
          <a:lstStyle/>
          <a:p>
            <a:pPr>
              <a:defRPr/>
            </a:pPr>
            <a:r>
              <a:rPr lang="zh-CN" altLang="en-US" sz="5000" b="1" spc="300" dirty="0">
                <a:solidFill>
                  <a:schemeClr val="bg1"/>
                </a:solidFill>
                <a:latin typeface="微软雅黑" panose="020B0503020204020204" charset="-122"/>
                <a:ea typeface="微软雅黑" panose="020B0503020204020204" charset="-122"/>
                <a:sym typeface="微软雅黑" panose="020B0503020204020204" charset="-122"/>
              </a:rPr>
              <a:t>谢</a:t>
            </a:r>
            <a:endParaRPr lang="zh-CN" altLang="en-US" sz="5000" b="1" spc="3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9" name="矩形 38"/>
          <p:cNvSpPr/>
          <p:nvPr/>
        </p:nvSpPr>
        <p:spPr>
          <a:xfrm>
            <a:off x="3700908" y="2037644"/>
            <a:ext cx="867691" cy="865886"/>
          </a:xfrm>
          <a:prstGeom prst="rect">
            <a:avLst/>
          </a:prstGeom>
        </p:spPr>
        <p:txBody>
          <a:bodyPr wrap="none" lIns="91450" tIns="45725" rIns="91450" bIns="45725">
            <a:spAutoFit/>
          </a:bodyPr>
          <a:lstStyle/>
          <a:p>
            <a:pPr>
              <a:defRPr/>
            </a:pPr>
            <a:r>
              <a:rPr lang="zh-CN" altLang="en-US" sz="5000" b="1" spc="300" dirty="0">
                <a:solidFill>
                  <a:schemeClr val="bg1"/>
                </a:solidFill>
                <a:latin typeface="微软雅黑" panose="020B0503020204020204" charset="-122"/>
                <a:ea typeface="微软雅黑" panose="020B0503020204020204" charset="-122"/>
                <a:sym typeface="微软雅黑" panose="020B0503020204020204" charset="-122"/>
              </a:rPr>
              <a:t>谢</a:t>
            </a:r>
            <a:endParaRPr lang="zh-CN" altLang="en-US" sz="5000" b="1" spc="3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0" name="矩形 39"/>
          <p:cNvSpPr/>
          <p:nvPr/>
        </p:nvSpPr>
        <p:spPr>
          <a:xfrm>
            <a:off x="4637175" y="2037644"/>
            <a:ext cx="867691" cy="865886"/>
          </a:xfrm>
          <a:prstGeom prst="rect">
            <a:avLst/>
          </a:prstGeom>
        </p:spPr>
        <p:txBody>
          <a:bodyPr wrap="none" lIns="91450" tIns="45725" rIns="91450" bIns="45725">
            <a:spAutoFit/>
          </a:bodyPr>
          <a:lstStyle/>
          <a:p>
            <a:pPr>
              <a:defRPr/>
            </a:pPr>
            <a:r>
              <a:rPr lang="zh-CN" altLang="en-US" sz="5000" b="1" spc="300" dirty="0">
                <a:solidFill>
                  <a:schemeClr val="bg1"/>
                </a:solidFill>
                <a:latin typeface="微软雅黑" panose="020B0503020204020204" charset="-122"/>
                <a:ea typeface="微软雅黑" panose="020B0503020204020204" charset="-122"/>
                <a:sym typeface="微软雅黑" panose="020B0503020204020204" charset="-122"/>
              </a:rPr>
              <a:t>欣</a:t>
            </a:r>
            <a:endParaRPr lang="zh-CN" altLang="en-US" sz="5000" b="1" spc="3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1" name="矩形 40"/>
          <p:cNvSpPr/>
          <p:nvPr/>
        </p:nvSpPr>
        <p:spPr>
          <a:xfrm>
            <a:off x="5552009" y="2040957"/>
            <a:ext cx="867691" cy="865886"/>
          </a:xfrm>
          <a:prstGeom prst="rect">
            <a:avLst/>
          </a:prstGeom>
        </p:spPr>
        <p:txBody>
          <a:bodyPr wrap="none" lIns="91450" tIns="45725" rIns="91450" bIns="45725">
            <a:spAutoFit/>
          </a:bodyPr>
          <a:lstStyle/>
          <a:p>
            <a:pPr>
              <a:defRPr/>
            </a:pPr>
            <a:r>
              <a:rPr lang="zh-CN" altLang="en-US" sz="5000" b="1" spc="300" dirty="0">
                <a:solidFill>
                  <a:schemeClr val="bg1"/>
                </a:solidFill>
                <a:latin typeface="微软雅黑" panose="020B0503020204020204" charset="-122"/>
                <a:ea typeface="微软雅黑" panose="020B0503020204020204" charset="-122"/>
                <a:sym typeface="微软雅黑" panose="020B0503020204020204" charset="-122"/>
              </a:rPr>
              <a:t>赏</a:t>
            </a:r>
            <a:endParaRPr lang="zh-CN" altLang="en-US" sz="5000" b="1" spc="3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400" fill="hold"/>
                                        <p:tgtEl>
                                          <p:spTgt spid="16"/>
                                        </p:tgtEl>
                                        <p:attrNameLst>
                                          <p:attrName>ppt_w</p:attrName>
                                        </p:attrNameLst>
                                      </p:cBhvr>
                                      <p:tavLst>
                                        <p:tav tm="0">
                                          <p:val>
                                            <p:fltVal val="0"/>
                                          </p:val>
                                        </p:tav>
                                        <p:tav tm="100000">
                                          <p:val>
                                            <p:strVal val="#ppt_w"/>
                                          </p:val>
                                        </p:tav>
                                      </p:tavLst>
                                    </p:anim>
                                    <p:anim calcmode="lin" valueType="num">
                                      <p:cBhvr>
                                        <p:cTn id="14" dur="400" fill="hold"/>
                                        <p:tgtEl>
                                          <p:spTgt spid="16"/>
                                        </p:tgtEl>
                                        <p:attrNameLst>
                                          <p:attrName>ppt_h</p:attrName>
                                        </p:attrNameLst>
                                      </p:cBhvr>
                                      <p:tavLst>
                                        <p:tav tm="0">
                                          <p:val>
                                            <p:fltVal val="0"/>
                                          </p:val>
                                        </p:tav>
                                        <p:tav tm="100000">
                                          <p:val>
                                            <p:strVal val="#ppt_h"/>
                                          </p:val>
                                        </p:tav>
                                      </p:tavLst>
                                    </p:anim>
                                    <p:animEffect transition="in" filter="fade">
                                      <p:cBhvr>
                                        <p:cTn id="15" dur="400"/>
                                        <p:tgtEl>
                                          <p:spTgt spid="16"/>
                                        </p:tgtEl>
                                      </p:cBhvr>
                                    </p:animEffect>
                                  </p:childTnLst>
                                </p:cTn>
                              </p:par>
                              <p:par>
                                <p:cTn id="16" presetID="64" presetClass="path" presetSubtype="0" fill="hold" nodeType="withEffect">
                                  <p:stCondLst>
                                    <p:cond delay="0"/>
                                  </p:stCondLst>
                                  <p:childTnLst>
                                    <p:animMotion origin="layout" path="M 0.00087 -0.00679 L -0.58542 -0.34105 " pathEditMode="relative" rAng="0" ptsTypes="AA">
                                      <p:cBhvr>
                                        <p:cTn id="17" dur="400" spd="-100000" fill="hold"/>
                                        <p:tgtEl>
                                          <p:spTgt spid="16"/>
                                        </p:tgtEl>
                                        <p:attrNameLst>
                                          <p:attrName>ppt_x</p:attrName>
                                          <p:attrName>ppt_y</p:attrName>
                                        </p:attrNameLst>
                                      </p:cBhvr>
                                      <p:rCtr x="-29323" y="-16728"/>
                                    </p:animMotion>
                                  </p:childTnLst>
                                </p:cTn>
                              </p:par>
                              <p:par>
                                <p:cTn id="18" presetID="1" presetClass="entr" presetSubtype="0" fill="hold" nodeType="withEffect">
                                  <p:stCondLst>
                                    <p:cond delay="200"/>
                                  </p:stCondLst>
                                  <p:childTnLst>
                                    <p:set>
                                      <p:cBhvr>
                                        <p:cTn id="19" dur="1" fill="hold">
                                          <p:stCondLst>
                                            <p:cond delay="0"/>
                                          </p:stCondLst>
                                        </p:cTn>
                                        <p:tgtEl>
                                          <p:spTgt spid="19"/>
                                        </p:tgtEl>
                                        <p:attrNameLst>
                                          <p:attrName>style.visibility</p:attrName>
                                        </p:attrNameLst>
                                      </p:cBhvr>
                                      <p:to>
                                        <p:strVal val="visible"/>
                                      </p:to>
                                    </p:set>
                                  </p:childTnLst>
                                </p:cTn>
                              </p:par>
                              <p:par>
                                <p:cTn id="20" presetID="53" presetClass="entr" presetSubtype="16" fill="hold" nodeType="withEffect">
                                  <p:stCondLst>
                                    <p:cond delay="2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64" presetClass="path" presetSubtype="0" fill="hold" nodeType="withEffect">
                                  <p:stCondLst>
                                    <p:cond delay="200"/>
                                  </p:stCondLst>
                                  <p:childTnLst>
                                    <p:animMotion origin="layout" path="M 0.00087 -0.00679 L -0.58542 -0.34105 " pathEditMode="relative" rAng="0" ptsTypes="AA">
                                      <p:cBhvr>
                                        <p:cTn id="26" dur="500" spd="-100000" fill="hold"/>
                                        <p:tgtEl>
                                          <p:spTgt spid="19"/>
                                        </p:tgtEl>
                                        <p:attrNameLst>
                                          <p:attrName>ppt_x</p:attrName>
                                          <p:attrName>ppt_y</p:attrName>
                                        </p:attrNameLst>
                                      </p:cBhvr>
                                      <p:rCtr x="-29323" y="-16728"/>
                                    </p:animMotion>
                                  </p:childTnLst>
                                </p:cTn>
                              </p:par>
                              <p:par>
                                <p:cTn id="27" presetID="1" presetClass="entr" presetSubtype="0" fill="hold" nodeType="withEffect">
                                  <p:stCondLst>
                                    <p:cond delay="400"/>
                                  </p:stCondLst>
                                  <p:childTnLst>
                                    <p:set>
                                      <p:cBhvr>
                                        <p:cTn id="28" dur="1" fill="hold">
                                          <p:stCondLst>
                                            <p:cond delay="0"/>
                                          </p:stCondLst>
                                        </p:cTn>
                                        <p:tgtEl>
                                          <p:spTgt spid="22"/>
                                        </p:tgtEl>
                                        <p:attrNameLst>
                                          <p:attrName>style.visibility</p:attrName>
                                        </p:attrNameLst>
                                      </p:cBhvr>
                                      <p:to>
                                        <p:strVal val="visible"/>
                                      </p:to>
                                    </p:set>
                                  </p:childTnLst>
                                </p:cTn>
                              </p:par>
                              <p:par>
                                <p:cTn id="29" presetID="53" presetClass="entr" presetSubtype="16" fill="hold" nodeType="withEffect">
                                  <p:stCondLst>
                                    <p:cond delay="3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Effect transition="in" filter="fade">
                                      <p:cBhvr>
                                        <p:cTn id="33" dur="1000"/>
                                        <p:tgtEl>
                                          <p:spTgt spid="22"/>
                                        </p:tgtEl>
                                      </p:cBhvr>
                                    </p:animEffect>
                                  </p:childTnLst>
                                </p:cTn>
                              </p:par>
                              <p:par>
                                <p:cTn id="34" presetID="64" presetClass="path" presetSubtype="0" fill="hold" nodeType="withEffect">
                                  <p:stCondLst>
                                    <p:cond delay="300"/>
                                  </p:stCondLst>
                                  <p:childTnLst>
                                    <p:animMotion origin="layout" path="M 0.00087 -0.00679 L -0.58542 -0.34105 " pathEditMode="relative" rAng="0" ptsTypes="AA">
                                      <p:cBhvr>
                                        <p:cTn id="35" dur="1000" spd="-100000" fill="hold"/>
                                        <p:tgtEl>
                                          <p:spTgt spid="22"/>
                                        </p:tgtEl>
                                        <p:attrNameLst>
                                          <p:attrName>ppt_x</p:attrName>
                                          <p:attrName>ppt_y</p:attrName>
                                        </p:attrNameLst>
                                      </p:cBhvr>
                                      <p:rCtr x="-29323" y="-16728"/>
                                    </p:animMotion>
                                  </p:childTnLst>
                                </p:cTn>
                              </p:par>
                              <p:par>
                                <p:cTn id="36" presetID="1" presetClass="entr" presetSubtype="0" fill="hold" nodeType="withEffect">
                                  <p:stCondLst>
                                    <p:cond delay="200"/>
                                  </p:stCondLst>
                                  <p:childTnLst>
                                    <p:set>
                                      <p:cBhvr>
                                        <p:cTn id="37" dur="1" fill="hold">
                                          <p:stCondLst>
                                            <p:cond delay="0"/>
                                          </p:stCondLst>
                                        </p:cTn>
                                        <p:tgtEl>
                                          <p:spTgt spid="25"/>
                                        </p:tgtEl>
                                        <p:attrNameLst>
                                          <p:attrName>style.visibility</p:attrName>
                                        </p:attrNameLst>
                                      </p:cBhvr>
                                      <p:to>
                                        <p:strVal val="visible"/>
                                      </p:to>
                                    </p:set>
                                  </p:childTnLst>
                                </p:cTn>
                              </p:par>
                              <p:par>
                                <p:cTn id="38" presetID="53" presetClass="entr" presetSubtype="16" fill="hold"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800" fill="hold"/>
                                        <p:tgtEl>
                                          <p:spTgt spid="25"/>
                                        </p:tgtEl>
                                        <p:attrNameLst>
                                          <p:attrName>ppt_w</p:attrName>
                                        </p:attrNameLst>
                                      </p:cBhvr>
                                      <p:tavLst>
                                        <p:tav tm="0">
                                          <p:val>
                                            <p:fltVal val="0"/>
                                          </p:val>
                                        </p:tav>
                                        <p:tav tm="100000">
                                          <p:val>
                                            <p:strVal val="#ppt_w"/>
                                          </p:val>
                                        </p:tav>
                                      </p:tavLst>
                                    </p:anim>
                                    <p:anim calcmode="lin" valueType="num">
                                      <p:cBhvr>
                                        <p:cTn id="41" dur="800" fill="hold"/>
                                        <p:tgtEl>
                                          <p:spTgt spid="25"/>
                                        </p:tgtEl>
                                        <p:attrNameLst>
                                          <p:attrName>ppt_h</p:attrName>
                                        </p:attrNameLst>
                                      </p:cBhvr>
                                      <p:tavLst>
                                        <p:tav tm="0">
                                          <p:val>
                                            <p:fltVal val="0"/>
                                          </p:val>
                                        </p:tav>
                                        <p:tav tm="100000">
                                          <p:val>
                                            <p:strVal val="#ppt_h"/>
                                          </p:val>
                                        </p:tav>
                                      </p:tavLst>
                                    </p:anim>
                                    <p:animEffect transition="in" filter="fade">
                                      <p:cBhvr>
                                        <p:cTn id="42" dur="800"/>
                                        <p:tgtEl>
                                          <p:spTgt spid="25"/>
                                        </p:tgtEl>
                                      </p:cBhvr>
                                    </p:animEffect>
                                  </p:childTnLst>
                                </p:cTn>
                              </p:par>
                              <p:par>
                                <p:cTn id="43" presetID="64" presetClass="path" presetSubtype="0" fill="hold" nodeType="withEffect">
                                  <p:stCondLst>
                                    <p:cond delay="200"/>
                                  </p:stCondLst>
                                  <p:childTnLst>
                                    <p:animMotion origin="layout" path="M 0.00087 -0.00679 L -0.58542 -0.34105 " pathEditMode="relative" rAng="0" ptsTypes="AA">
                                      <p:cBhvr>
                                        <p:cTn id="44" dur="800" spd="-100000" fill="hold"/>
                                        <p:tgtEl>
                                          <p:spTgt spid="25"/>
                                        </p:tgtEl>
                                        <p:attrNameLst>
                                          <p:attrName>ppt_x</p:attrName>
                                          <p:attrName>ppt_y</p:attrName>
                                        </p:attrNameLst>
                                      </p:cBhvr>
                                      <p:rCtr x="-29323" y="-16728"/>
                                    </p:animMotion>
                                  </p:childTnLst>
                                </p:cTn>
                              </p:par>
                            </p:childTnLst>
                          </p:cTn>
                        </p:par>
                        <p:par>
                          <p:cTn id="45" fill="hold">
                            <p:stCondLst>
                              <p:cond delay="2000"/>
                            </p:stCondLst>
                            <p:childTnLst>
                              <p:par>
                                <p:cTn id="46" presetID="5" presetClass="entr" presetSubtype="1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checkerboard(across)">
                                      <p:cBhvr>
                                        <p:cTn id="48" dur="500"/>
                                        <p:tgtEl>
                                          <p:spTgt spid="38"/>
                                        </p:tgtEl>
                                      </p:cBhvr>
                                    </p:animEffect>
                                  </p:childTnLst>
                                </p:cTn>
                              </p:par>
                            </p:childTnLst>
                          </p:cTn>
                        </p:par>
                        <p:par>
                          <p:cTn id="49" fill="hold">
                            <p:stCondLst>
                              <p:cond delay="2500"/>
                            </p:stCondLst>
                            <p:childTnLst>
                              <p:par>
                                <p:cTn id="50" presetID="5" presetClass="entr" presetSubtype="10"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checkerboard(across)">
                                      <p:cBhvr>
                                        <p:cTn id="52" dur="500"/>
                                        <p:tgtEl>
                                          <p:spTgt spid="39"/>
                                        </p:tgtEl>
                                      </p:cBhvr>
                                    </p:animEffect>
                                  </p:childTnLst>
                                </p:cTn>
                              </p:par>
                            </p:childTnLst>
                          </p:cTn>
                        </p:par>
                        <p:par>
                          <p:cTn id="53" fill="hold">
                            <p:stCondLst>
                              <p:cond delay="3000"/>
                            </p:stCondLst>
                            <p:childTnLst>
                              <p:par>
                                <p:cTn id="54" presetID="5" presetClass="entr" presetSubtype="1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checkerboard(across)">
                                      <p:cBhvr>
                                        <p:cTn id="56" dur="500"/>
                                        <p:tgtEl>
                                          <p:spTgt spid="40"/>
                                        </p:tgtEl>
                                      </p:cBhvr>
                                    </p:animEffect>
                                  </p:childTnLst>
                                </p:cTn>
                              </p:par>
                            </p:childTnLst>
                          </p:cTn>
                        </p:par>
                        <p:par>
                          <p:cTn id="57" fill="hold">
                            <p:stCondLst>
                              <p:cond delay="3500"/>
                            </p:stCondLst>
                            <p:childTnLst>
                              <p:par>
                                <p:cTn id="58" presetID="5" presetClass="entr" presetSubtype="1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checkerboard(across)">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2221159" y="1872559"/>
            <a:ext cx="1144992" cy="1145147"/>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grpSp>
        <p:nvGrpSpPr>
          <p:cNvPr id="12" name="组合 11"/>
          <p:cNvGrpSpPr/>
          <p:nvPr/>
        </p:nvGrpSpPr>
        <p:grpSpPr>
          <a:xfrm>
            <a:off x="4632048" y="888667"/>
            <a:ext cx="476412" cy="493170"/>
            <a:chOff x="6242320" y="1105728"/>
            <a:chExt cx="635107" cy="657357"/>
          </a:xfrm>
        </p:grpSpPr>
        <p:sp>
          <p:nvSpPr>
            <p:cNvPr id="13" name="TextBox 6"/>
            <p:cNvSpPr txBox="1"/>
            <p:nvPr/>
          </p:nvSpPr>
          <p:spPr>
            <a:xfrm>
              <a:off x="6327224" y="1105728"/>
              <a:ext cx="448426" cy="492443"/>
            </a:xfrm>
            <a:prstGeom prst="rect">
              <a:avLst/>
            </a:prstGeom>
            <a:noFill/>
          </p:spPr>
          <p:txBody>
            <a:bodyPr vert="horz" wrap="square" lIns="0" tIns="0" rIns="0" bIns="0" rtlCol="0" anchor="ctr">
              <a:spAutoFit/>
            </a:bodyPr>
            <a:lstStyle/>
            <a:p>
              <a:pPr algn="l"/>
              <a:r>
                <a:rPr lang="en-US" altLang="zh-CN" sz="2400" dirty="0">
                  <a:solidFill>
                    <a:srgbClr val="C00000"/>
                  </a:solidFill>
                  <a:latin typeface="Impact" panose="020B0806030902050204" pitchFamily="34" charset="0"/>
                  <a:ea typeface="微软雅黑" panose="020B0503020204020204" charset="-122"/>
                </a:rPr>
                <a:t>01</a:t>
              </a:r>
              <a:endParaRPr lang="zh-CN" altLang="en-US" sz="2400" dirty="0">
                <a:solidFill>
                  <a:srgbClr val="C00000"/>
                </a:solidFill>
                <a:latin typeface="微软雅黑" panose="020B0503020204020204" charset="-122"/>
                <a:ea typeface="微软雅黑" panose="020B0503020204020204" charset="-122"/>
              </a:endParaRPr>
            </a:p>
          </p:txBody>
        </p:sp>
        <p:sp>
          <p:nvSpPr>
            <p:cNvPr id="14" name="文本框 22"/>
            <p:cNvSpPr txBox="1"/>
            <p:nvPr/>
          </p:nvSpPr>
          <p:spPr>
            <a:xfrm>
              <a:off x="6242320" y="1516939"/>
              <a:ext cx="635107" cy="246146"/>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grpSp>
        <p:nvGrpSpPr>
          <p:cNvPr id="15" name="组合 14"/>
          <p:cNvGrpSpPr/>
          <p:nvPr/>
        </p:nvGrpSpPr>
        <p:grpSpPr>
          <a:xfrm>
            <a:off x="4632048" y="1615957"/>
            <a:ext cx="476412" cy="497000"/>
            <a:chOff x="6242320" y="2373234"/>
            <a:chExt cx="635107" cy="662462"/>
          </a:xfrm>
        </p:grpSpPr>
        <p:sp>
          <p:nvSpPr>
            <p:cNvPr id="16" name="TextBox 6"/>
            <p:cNvSpPr txBox="1"/>
            <p:nvPr/>
          </p:nvSpPr>
          <p:spPr>
            <a:xfrm>
              <a:off x="6327224" y="2373234"/>
              <a:ext cx="448426" cy="492443"/>
            </a:xfrm>
            <a:prstGeom prst="rect">
              <a:avLst/>
            </a:prstGeom>
            <a:noFill/>
          </p:spPr>
          <p:txBody>
            <a:bodyPr vert="horz" wrap="square" lIns="0" tIns="0" rIns="0" bIns="0" rtlCol="0" anchor="ctr">
              <a:spAutoFit/>
            </a:bodyPr>
            <a:lstStyle/>
            <a:p>
              <a:pPr algn="l"/>
              <a:r>
                <a:rPr lang="en-US" altLang="zh-CN" sz="2400" dirty="0">
                  <a:solidFill>
                    <a:srgbClr val="C00000"/>
                  </a:solidFill>
                  <a:latin typeface="Impact" panose="020B0806030902050204" pitchFamily="34" charset="0"/>
                  <a:ea typeface="微软雅黑" panose="020B0503020204020204" charset="-122"/>
                </a:rPr>
                <a:t>02</a:t>
              </a:r>
              <a:endParaRPr lang="zh-CN" altLang="en-US" sz="2400" dirty="0">
                <a:solidFill>
                  <a:srgbClr val="C00000"/>
                </a:solidFill>
                <a:latin typeface="微软雅黑" panose="020B0503020204020204" charset="-122"/>
                <a:ea typeface="微软雅黑" panose="020B0503020204020204" charset="-122"/>
              </a:endParaRPr>
            </a:p>
          </p:txBody>
        </p:sp>
        <p:sp>
          <p:nvSpPr>
            <p:cNvPr id="17" name="文本框 23"/>
            <p:cNvSpPr txBox="1"/>
            <p:nvPr/>
          </p:nvSpPr>
          <p:spPr>
            <a:xfrm>
              <a:off x="6242320" y="2789551"/>
              <a:ext cx="635107" cy="246145"/>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grpSp>
        <p:nvGrpSpPr>
          <p:cNvPr id="18" name="组合 17"/>
          <p:cNvGrpSpPr/>
          <p:nvPr/>
        </p:nvGrpSpPr>
        <p:grpSpPr>
          <a:xfrm>
            <a:off x="4632048" y="2347080"/>
            <a:ext cx="476412" cy="488547"/>
            <a:chOff x="6242320" y="3640740"/>
            <a:chExt cx="635107" cy="651195"/>
          </a:xfrm>
        </p:grpSpPr>
        <p:sp>
          <p:nvSpPr>
            <p:cNvPr id="19" name="TextBox 6"/>
            <p:cNvSpPr txBox="1"/>
            <p:nvPr/>
          </p:nvSpPr>
          <p:spPr>
            <a:xfrm>
              <a:off x="6327224" y="3640740"/>
              <a:ext cx="448426" cy="492443"/>
            </a:xfrm>
            <a:prstGeom prst="rect">
              <a:avLst/>
            </a:prstGeom>
            <a:noFill/>
          </p:spPr>
          <p:txBody>
            <a:bodyPr vert="horz" wrap="square" lIns="0" tIns="0" rIns="0" bIns="0" rtlCol="0" anchor="ctr">
              <a:spAutoFit/>
            </a:bodyPr>
            <a:lstStyle/>
            <a:p>
              <a:pPr algn="l"/>
              <a:r>
                <a:rPr lang="en-US" altLang="zh-CN" sz="2400" dirty="0">
                  <a:solidFill>
                    <a:srgbClr val="C00000"/>
                  </a:solidFill>
                  <a:latin typeface="Impact" panose="020B0806030902050204" pitchFamily="34" charset="0"/>
                  <a:ea typeface="微软雅黑" panose="020B0503020204020204" charset="-122"/>
                </a:rPr>
                <a:t>03</a:t>
              </a:r>
              <a:endParaRPr lang="zh-CN" altLang="en-US" sz="2400" dirty="0">
                <a:solidFill>
                  <a:srgbClr val="C00000"/>
                </a:solidFill>
                <a:latin typeface="微软雅黑" panose="020B0503020204020204" charset="-122"/>
                <a:ea typeface="微软雅黑" panose="020B0503020204020204" charset="-122"/>
              </a:endParaRPr>
            </a:p>
          </p:txBody>
        </p:sp>
        <p:sp>
          <p:nvSpPr>
            <p:cNvPr id="20" name="文本框 24"/>
            <p:cNvSpPr txBox="1"/>
            <p:nvPr/>
          </p:nvSpPr>
          <p:spPr>
            <a:xfrm>
              <a:off x="6242320" y="4045789"/>
              <a:ext cx="635107" cy="246146"/>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grpSp>
        <p:nvGrpSpPr>
          <p:cNvPr id="21" name="组合 20"/>
          <p:cNvGrpSpPr/>
          <p:nvPr/>
        </p:nvGrpSpPr>
        <p:grpSpPr>
          <a:xfrm>
            <a:off x="4632048" y="3069742"/>
            <a:ext cx="476412" cy="480095"/>
            <a:chOff x="6250444" y="4908244"/>
            <a:chExt cx="635107" cy="639929"/>
          </a:xfrm>
        </p:grpSpPr>
        <p:sp>
          <p:nvSpPr>
            <p:cNvPr id="22" name="TextBox 6"/>
            <p:cNvSpPr txBox="1"/>
            <p:nvPr/>
          </p:nvSpPr>
          <p:spPr>
            <a:xfrm>
              <a:off x="6327223" y="4908244"/>
              <a:ext cx="448426" cy="492444"/>
            </a:xfrm>
            <a:prstGeom prst="rect">
              <a:avLst/>
            </a:prstGeom>
            <a:noFill/>
          </p:spPr>
          <p:txBody>
            <a:bodyPr vert="horz" wrap="square" lIns="0" tIns="0" rIns="0" bIns="0" rtlCol="0" anchor="ctr">
              <a:spAutoFit/>
            </a:bodyPr>
            <a:lstStyle/>
            <a:p>
              <a:pPr algn="l"/>
              <a:r>
                <a:rPr lang="en-US" altLang="zh-CN" sz="2400" dirty="0">
                  <a:solidFill>
                    <a:srgbClr val="C00000"/>
                  </a:solidFill>
                  <a:latin typeface="Impact" panose="020B0806030902050204" pitchFamily="34" charset="0"/>
                  <a:ea typeface="微软雅黑" panose="020B0503020204020204" charset="-122"/>
                </a:rPr>
                <a:t>04</a:t>
              </a:r>
              <a:endParaRPr lang="zh-CN" altLang="en-US" sz="2400" dirty="0">
                <a:solidFill>
                  <a:srgbClr val="C00000"/>
                </a:solidFill>
                <a:latin typeface="微软雅黑" panose="020B0503020204020204" charset="-122"/>
                <a:ea typeface="微软雅黑" panose="020B0503020204020204" charset="-122"/>
              </a:endParaRPr>
            </a:p>
          </p:txBody>
        </p:sp>
        <p:sp>
          <p:nvSpPr>
            <p:cNvPr id="23" name="文本框 25"/>
            <p:cNvSpPr txBox="1"/>
            <p:nvPr/>
          </p:nvSpPr>
          <p:spPr>
            <a:xfrm>
              <a:off x="6250444" y="5302027"/>
              <a:ext cx="635107" cy="246146"/>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grpSp>
        <p:nvGrpSpPr>
          <p:cNvPr id="27" name="组合 26"/>
          <p:cNvGrpSpPr/>
          <p:nvPr/>
        </p:nvGrpSpPr>
        <p:grpSpPr>
          <a:xfrm>
            <a:off x="4695740" y="2128824"/>
            <a:ext cx="2484431" cy="7145"/>
            <a:chOff x="6327224" y="1896619"/>
            <a:chExt cx="2624395" cy="9524"/>
          </a:xfrm>
        </p:grpSpPr>
        <p:cxnSp>
          <p:nvCxnSpPr>
            <p:cNvPr id="28" name="直接连接符 27"/>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695740" y="2827815"/>
            <a:ext cx="2484431" cy="7145"/>
            <a:chOff x="6327224" y="1896619"/>
            <a:chExt cx="2624395" cy="9524"/>
          </a:xfrm>
        </p:grpSpPr>
        <p:cxnSp>
          <p:nvCxnSpPr>
            <p:cNvPr id="31" name="直接连接符 30"/>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695740" y="3526808"/>
            <a:ext cx="2484431" cy="7145"/>
            <a:chOff x="6327224" y="1896619"/>
            <a:chExt cx="2624395" cy="9524"/>
          </a:xfrm>
        </p:grpSpPr>
        <p:cxnSp>
          <p:nvCxnSpPr>
            <p:cNvPr id="34" name="直接连接符 33"/>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6" name="文本框 44"/>
          <p:cNvSpPr txBox="1"/>
          <p:nvPr/>
        </p:nvSpPr>
        <p:spPr>
          <a:xfrm>
            <a:off x="5214011" y="1019397"/>
            <a:ext cx="1440432" cy="300175"/>
          </a:xfrm>
          <a:prstGeom prst="rect">
            <a:avLst/>
          </a:prstGeom>
          <a:noFill/>
        </p:spPr>
        <p:txBody>
          <a:bodyPr wrap="square" lIns="68589" tIns="34295" rIns="68589" bIns="34295" rtlCol="0">
            <a:spAutoFit/>
          </a:bodyPr>
          <a:lstStyle/>
          <a:p>
            <a:pPr marL="0" lvl="1" algn="ctr"/>
            <a:r>
              <a:rPr lang="zh-CN" altLang="en-US" sz="1500" b="1" dirty="0">
                <a:solidFill>
                  <a:schemeClr val="bg1">
                    <a:lumMod val="50000"/>
                  </a:schemeClr>
                </a:solidFill>
                <a:latin typeface="微软雅黑" panose="020B0503020204020204" charset="-122"/>
                <a:ea typeface="微软雅黑" panose="020B0503020204020204" charset="-122"/>
              </a:rPr>
              <a:t>年度工作概述</a:t>
            </a:r>
            <a:endParaRPr lang="en-US" altLang="zh-CN" sz="1500" b="1" dirty="0">
              <a:solidFill>
                <a:schemeClr val="bg1">
                  <a:lumMod val="50000"/>
                </a:schemeClr>
              </a:solidFill>
              <a:latin typeface="微软雅黑" panose="020B0503020204020204" charset="-122"/>
              <a:ea typeface="微软雅黑" panose="020B0503020204020204" charset="-122"/>
            </a:endParaRPr>
          </a:p>
        </p:txBody>
      </p:sp>
      <p:grpSp>
        <p:nvGrpSpPr>
          <p:cNvPr id="47" name="组合 46"/>
          <p:cNvGrpSpPr/>
          <p:nvPr/>
        </p:nvGrpSpPr>
        <p:grpSpPr>
          <a:xfrm>
            <a:off x="4695740" y="1412094"/>
            <a:ext cx="2484431" cy="7145"/>
            <a:chOff x="6327224" y="1896619"/>
            <a:chExt cx="2624395" cy="9524"/>
          </a:xfrm>
        </p:grpSpPr>
        <p:cxnSp>
          <p:nvCxnSpPr>
            <p:cNvPr id="48" name="直接连接符 47"/>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2093217" y="2221928"/>
            <a:ext cx="1400870" cy="46180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gn="ctr">
              <a:lnSpc>
                <a:spcPct val="100000"/>
              </a:lnSpc>
            </a:pPr>
            <a:r>
              <a:rPr lang="zh-CN" altLang="en-US" sz="3000" b="1" dirty="0">
                <a:solidFill>
                  <a:srgbClr val="C00000"/>
                </a:solidFill>
              </a:rPr>
              <a:t>目录</a:t>
            </a:r>
            <a:endParaRPr lang="en-US" altLang="zh-CN" sz="3000" b="1" dirty="0">
              <a:solidFill>
                <a:srgbClr val="C00000"/>
              </a:solidFill>
            </a:endParaRPr>
          </a:p>
        </p:txBody>
      </p:sp>
      <p:sp>
        <p:nvSpPr>
          <p:cNvPr id="51" name="文本框 44"/>
          <p:cNvSpPr txBox="1"/>
          <p:nvPr/>
        </p:nvSpPr>
        <p:spPr>
          <a:xfrm>
            <a:off x="5214011" y="1708929"/>
            <a:ext cx="1440432" cy="300175"/>
          </a:xfrm>
          <a:prstGeom prst="rect">
            <a:avLst/>
          </a:prstGeom>
          <a:noFill/>
        </p:spPr>
        <p:txBody>
          <a:bodyPr wrap="square" lIns="68589" tIns="34295" rIns="68589" bIns="34295" rtlCol="0">
            <a:spAutoFit/>
          </a:bodyPr>
          <a:lstStyle/>
          <a:p>
            <a:pPr marL="0" lvl="1" algn="ctr"/>
            <a:r>
              <a:rPr lang="zh-CN" altLang="en-US" sz="1500" b="1" dirty="0">
                <a:solidFill>
                  <a:schemeClr val="bg1">
                    <a:lumMod val="50000"/>
                  </a:schemeClr>
                </a:solidFill>
                <a:latin typeface="微软雅黑" panose="020B0503020204020204" charset="-122"/>
                <a:ea typeface="微软雅黑" panose="020B0503020204020204" charset="-122"/>
              </a:rPr>
              <a:t>工作完成情况</a:t>
            </a:r>
            <a:endParaRPr lang="en-US" altLang="zh-CN" sz="1500" b="1" dirty="0">
              <a:solidFill>
                <a:schemeClr val="bg1">
                  <a:lumMod val="50000"/>
                </a:schemeClr>
              </a:solidFill>
              <a:latin typeface="微软雅黑" panose="020B0503020204020204" charset="-122"/>
              <a:ea typeface="微软雅黑" panose="020B0503020204020204" charset="-122"/>
            </a:endParaRPr>
          </a:p>
        </p:txBody>
      </p:sp>
      <p:sp>
        <p:nvSpPr>
          <p:cNvPr id="52" name="文本框 44"/>
          <p:cNvSpPr txBox="1"/>
          <p:nvPr/>
        </p:nvSpPr>
        <p:spPr>
          <a:xfrm>
            <a:off x="5214011" y="2398462"/>
            <a:ext cx="1440432" cy="300175"/>
          </a:xfrm>
          <a:prstGeom prst="rect">
            <a:avLst/>
          </a:prstGeom>
          <a:noFill/>
        </p:spPr>
        <p:txBody>
          <a:bodyPr wrap="square" lIns="68589" tIns="34295" rIns="68589" bIns="34295" rtlCol="0">
            <a:spAutoFit/>
          </a:bodyPr>
          <a:lstStyle/>
          <a:p>
            <a:pPr marL="0" lvl="1" algn="ctr"/>
            <a:r>
              <a:rPr lang="zh-CN" altLang="en-US" sz="1500" b="1" dirty="0">
                <a:solidFill>
                  <a:schemeClr val="bg1">
                    <a:lumMod val="50000"/>
                  </a:schemeClr>
                </a:solidFill>
                <a:latin typeface="微软雅黑" panose="020B0503020204020204" charset="-122"/>
                <a:ea typeface="微软雅黑" panose="020B0503020204020204" charset="-122"/>
              </a:rPr>
              <a:t>工作存在不足</a:t>
            </a:r>
            <a:endParaRPr lang="en-US" altLang="zh-CN" sz="1500" b="1" dirty="0">
              <a:solidFill>
                <a:schemeClr val="bg1">
                  <a:lumMod val="50000"/>
                </a:schemeClr>
              </a:solidFill>
              <a:latin typeface="微软雅黑" panose="020B0503020204020204" charset="-122"/>
              <a:ea typeface="微软雅黑" panose="020B0503020204020204" charset="-122"/>
            </a:endParaRPr>
          </a:p>
        </p:txBody>
      </p:sp>
      <p:sp>
        <p:nvSpPr>
          <p:cNvPr id="53" name="文本框 44"/>
          <p:cNvSpPr txBox="1"/>
          <p:nvPr/>
        </p:nvSpPr>
        <p:spPr>
          <a:xfrm>
            <a:off x="5214011" y="3087995"/>
            <a:ext cx="1440432" cy="300175"/>
          </a:xfrm>
          <a:prstGeom prst="rect">
            <a:avLst/>
          </a:prstGeom>
          <a:noFill/>
        </p:spPr>
        <p:txBody>
          <a:bodyPr wrap="square" lIns="68589" tIns="34295" rIns="68589" bIns="34295" rtlCol="0">
            <a:spAutoFit/>
          </a:bodyPr>
          <a:lstStyle/>
          <a:p>
            <a:pPr marL="0" lvl="1" algn="ctr"/>
            <a:r>
              <a:rPr lang="zh-CN" altLang="en-US" sz="1500" b="1" dirty="0">
                <a:solidFill>
                  <a:schemeClr val="bg1">
                    <a:lumMod val="50000"/>
                  </a:schemeClr>
                </a:solidFill>
                <a:latin typeface="微软雅黑" panose="020B0503020204020204" charset="-122"/>
                <a:ea typeface="微软雅黑" panose="020B0503020204020204" charset="-122"/>
              </a:rPr>
              <a:t>成功项目展示</a:t>
            </a:r>
            <a:endParaRPr lang="en-US" altLang="zh-CN" sz="1500" b="1" dirty="0">
              <a:solidFill>
                <a:schemeClr val="bg1">
                  <a:lumMod val="50000"/>
                </a:schemeClr>
              </a:solidFill>
              <a:latin typeface="微软雅黑" panose="020B0503020204020204" charset="-122"/>
              <a:ea typeface="微软雅黑" panose="020B0503020204020204" charset="-122"/>
            </a:endParaRPr>
          </a:p>
        </p:txBody>
      </p:sp>
      <p:grpSp>
        <p:nvGrpSpPr>
          <p:cNvPr id="54" name="组合 53"/>
          <p:cNvGrpSpPr/>
          <p:nvPr/>
        </p:nvGrpSpPr>
        <p:grpSpPr>
          <a:xfrm>
            <a:off x="4632048" y="3689005"/>
            <a:ext cx="476412" cy="480095"/>
            <a:chOff x="6250444" y="4908244"/>
            <a:chExt cx="635107" cy="639929"/>
          </a:xfrm>
        </p:grpSpPr>
        <p:sp>
          <p:nvSpPr>
            <p:cNvPr id="55" name="TextBox 6"/>
            <p:cNvSpPr txBox="1"/>
            <p:nvPr/>
          </p:nvSpPr>
          <p:spPr>
            <a:xfrm>
              <a:off x="6327223" y="4908244"/>
              <a:ext cx="448426" cy="492444"/>
            </a:xfrm>
            <a:prstGeom prst="rect">
              <a:avLst/>
            </a:prstGeom>
            <a:noFill/>
          </p:spPr>
          <p:txBody>
            <a:bodyPr vert="horz" wrap="square" lIns="0" tIns="0" rIns="0" bIns="0" rtlCol="0" anchor="ctr">
              <a:spAutoFit/>
            </a:bodyPr>
            <a:lstStyle/>
            <a:p>
              <a:pPr algn="l"/>
              <a:r>
                <a:rPr lang="en-US" altLang="zh-CN" sz="2400" dirty="0">
                  <a:solidFill>
                    <a:srgbClr val="C00000"/>
                  </a:solidFill>
                  <a:latin typeface="Impact" panose="020B0806030902050204" pitchFamily="34" charset="0"/>
                  <a:ea typeface="微软雅黑" panose="020B0503020204020204" charset="-122"/>
                </a:rPr>
                <a:t>05</a:t>
              </a:r>
              <a:endParaRPr lang="zh-CN" altLang="en-US" sz="2400" dirty="0">
                <a:solidFill>
                  <a:srgbClr val="C00000"/>
                </a:solidFill>
                <a:latin typeface="微软雅黑" panose="020B0503020204020204" charset="-122"/>
                <a:ea typeface="微软雅黑" panose="020B0503020204020204" charset="-122"/>
              </a:endParaRPr>
            </a:p>
          </p:txBody>
        </p:sp>
        <p:sp>
          <p:nvSpPr>
            <p:cNvPr id="56" name="文本框 25"/>
            <p:cNvSpPr txBox="1"/>
            <p:nvPr/>
          </p:nvSpPr>
          <p:spPr>
            <a:xfrm>
              <a:off x="6250444" y="5302027"/>
              <a:ext cx="635107" cy="246146"/>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grpSp>
        <p:nvGrpSpPr>
          <p:cNvPr id="57" name="组合 56"/>
          <p:cNvGrpSpPr/>
          <p:nvPr/>
        </p:nvGrpSpPr>
        <p:grpSpPr>
          <a:xfrm>
            <a:off x="4695740" y="4146070"/>
            <a:ext cx="2484431" cy="7145"/>
            <a:chOff x="6327224" y="1896619"/>
            <a:chExt cx="2624395" cy="9524"/>
          </a:xfrm>
        </p:grpSpPr>
        <p:cxnSp>
          <p:nvCxnSpPr>
            <p:cNvPr id="58" name="直接连接符 57"/>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0" name="文本框 44"/>
          <p:cNvSpPr txBox="1"/>
          <p:nvPr/>
        </p:nvSpPr>
        <p:spPr>
          <a:xfrm>
            <a:off x="5214011" y="3707257"/>
            <a:ext cx="1440432" cy="300175"/>
          </a:xfrm>
          <a:prstGeom prst="rect">
            <a:avLst/>
          </a:prstGeom>
          <a:noFill/>
        </p:spPr>
        <p:txBody>
          <a:bodyPr wrap="square" lIns="68589" tIns="34295" rIns="68589" bIns="34295" rtlCol="0">
            <a:spAutoFit/>
          </a:bodyPr>
          <a:lstStyle/>
          <a:p>
            <a:pPr marL="0" lvl="1" algn="ctr"/>
            <a:r>
              <a:rPr lang="zh-CN" altLang="en-US" sz="1500" b="1" dirty="0">
                <a:solidFill>
                  <a:schemeClr val="bg1">
                    <a:lumMod val="50000"/>
                  </a:schemeClr>
                </a:solidFill>
                <a:latin typeface="微软雅黑" panose="020B0503020204020204" charset="-122"/>
                <a:ea typeface="微软雅黑" panose="020B0503020204020204" charset="-122"/>
              </a:rPr>
              <a:t>明年工作计划</a:t>
            </a:r>
            <a:endParaRPr lang="en-US" altLang="zh-CN" sz="1500" b="1"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1500"/>
                            </p:stCondLst>
                            <p:childTnLst>
                              <p:par>
                                <p:cTn id="29" presetID="16" presetClass="entr" presetSubtype="2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3000"/>
                            </p:stCondLst>
                            <p:childTnLst>
                              <p:par>
                                <p:cTn id="41" presetID="16" presetClass="entr" presetSubtype="21"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4500"/>
                            </p:stCondLst>
                            <p:childTnLst>
                              <p:par>
                                <p:cTn id="53" presetID="16" presetClass="entr" presetSubtype="2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par>
                          <p:cTn id="64" fill="hold">
                            <p:stCondLst>
                              <p:cond delay="6000"/>
                            </p:stCondLst>
                            <p:childTnLst>
                              <p:par>
                                <p:cTn id="65" presetID="16" presetClass="entr" presetSubtype="21"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barn(inVertical)">
                                      <p:cBhvr>
                                        <p:cTn id="67" dur="500"/>
                                        <p:tgtEl>
                                          <p:spTgt spid="5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left)">
                                      <p:cBhvr>
                                        <p:cTn id="71" dur="500"/>
                                        <p:tgtEl>
                                          <p:spTgt spid="60"/>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left)">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p:bldP spid="50" grpId="0"/>
      <p:bldP spid="51" grpId="0"/>
      <p:bldP spid="52" grpId="0"/>
      <p:bldP spid="53"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2092" y="2071717"/>
            <a:ext cx="3124594" cy="1077228"/>
          </a:xfrm>
          <a:prstGeom prst="rect">
            <a:avLst/>
          </a:prstGeom>
          <a:noFill/>
        </p:spPr>
        <p:txBody>
          <a:bodyPr wrap="none" lIns="91450" tIns="45725" rIns="91450" bIns="45725" rtlCol="0">
            <a:spAutoFit/>
          </a:bodyPr>
          <a:lstStyle/>
          <a:p>
            <a:pPr marL="0" lvl="1"/>
            <a:r>
              <a:rPr lang="zh-CN" altLang="en-US" b="1" dirty="0">
                <a:solidFill>
                  <a:schemeClr val="bg1">
                    <a:lumMod val="50000"/>
                  </a:schemeClr>
                </a:solidFill>
                <a:latin typeface="微软雅黑" panose="020B0503020204020204" charset="-122"/>
                <a:ea typeface="微软雅黑" panose="020B0503020204020204" charset="-122"/>
              </a:rPr>
              <a:t> </a:t>
            </a:r>
            <a:r>
              <a:rPr lang="zh-CN" altLang="en-US" sz="2800" b="1" dirty="0">
                <a:solidFill>
                  <a:schemeClr val="bg1">
                    <a:lumMod val="50000"/>
                  </a:schemeClr>
                </a:solidFill>
                <a:latin typeface="微软雅黑" panose="020B0503020204020204" charset="-122"/>
                <a:ea typeface="微软雅黑" panose="020B0503020204020204" charset="-122"/>
              </a:rPr>
              <a:t>第一部分</a:t>
            </a:r>
            <a:endParaRPr lang="en-US" altLang="zh-CN" sz="2800" b="1" dirty="0">
              <a:solidFill>
                <a:schemeClr val="bg1">
                  <a:lumMod val="50000"/>
                </a:schemeClr>
              </a:solidFill>
              <a:latin typeface="微软雅黑" panose="020B0503020204020204" charset="-122"/>
              <a:ea typeface="微软雅黑" panose="020B0503020204020204" charset="-122"/>
            </a:endParaRPr>
          </a:p>
          <a:p>
            <a:pPr marL="0" lvl="1" algn="ctr"/>
            <a:r>
              <a:rPr lang="zh-CN" altLang="en-US" sz="3600" b="1" dirty="0">
                <a:solidFill>
                  <a:schemeClr val="bg1">
                    <a:lumMod val="50000"/>
                  </a:schemeClr>
                </a:solidFill>
                <a:latin typeface="微软雅黑" panose="020B0503020204020204" charset="-122"/>
                <a:ea typeface="微软雅黑" panose="020B0503020204020204" charset="-122"/>
              </a:rPr>
              <a:t>年度工作概述</a:t>
            </a:r>
            <a:endParaRPr lang="en-US" altLang="zh-CN" sz="3600" b="1" dirty="0">
              <a:solidFill>
                <a:schemeClr val="bg1">
                  <a:lumMod val="50000"/>
                </a:schemeClr>
              </a:solidFill>
              <a:latin typeface="微软雅黑" panose="020B0503020204020204" charset="-122"/>
              <a:ea typeface="微软雅黑" panose="020B0503020204020204" charset="-122"/>
            </a:endParaRPr>
          </a:p>
        </p:txBody>
      </p:sp>
      <p:cxnSp>
        <p:nvCxnSpPr>
          <p:cNvPr id="3" name="直接连接符 2"/>
          <p:cNvCxnSpPr/>
          <p:nvPr/>
        </p:nvCxnSpPr>
        <p:spPr>
          <a:xfrm flipV="1">
            <a:off x="3636054" y="1636531"/>
            <a:ext cx="0" cy="1925464"/>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17997" y="3191350"/>
            <a:ext cx="902885" cy="246221"/>
          </a:xfrm>
          <a:prstGeom prst="rect">
            <a:avLst/>
          </a:prstGeom>
          <a:noFill/>
        </p:spPr>
        <p:txBody>
          <a:bodyPr wrap="square" lIns="0" tIns="0" rIns="0" bIns="0"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PART 01</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nvGrpSpPr>
          <p:cNvPr id="5" name="组合 4"/>
          <p:cNvGrpSpPr/>
          <p:nvPr/>
        </p:nvGrpSpPr>
        <p:grpSpPr>
          <a:xfrm>
            <a:off x="2123821" y="1822461"/>
            <a:ext cx="1197227" cy="1197822"/>
            <a:chOff x="1068965" y="491752"/>
            <a:chExt cx="1197175" cy="1197175"/>
          </a:xfrm>
        </p:grpSpPr>
        <p:grpSp>
          <p:nvGrpSpPr>
            <p:cNvPr id="6" name="组合 5"/>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5000">
                                          <p:cBhvr additive="base">
                                            <p:cTn id="7" dur="1500" fill="hold"/>
                                            <p:tgtEl>
                                              <p:spTgt spid="5"/>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26406" y="239598"/>
            <a:ext cx="1591513" cy="338554"/>
            <a:chOff x="568442" y="319364"/>
            <a:chExt cx="2121648" cy="451267"/>
          </a:xfrm>
        </p:grpSpPr>
        <p:sp>
          <p:nvSpPr>
            <p:cNvPr id="33" name="文本框 23"/>
            <p:cNvSpPr txBox="1"/>
            <p:nvPr/>
          </p:nvSpPr>
          <p:spPr>
            <a:xfrm>
              <a:off x="665957" y="319364"/>
              <a:ext cx="2024133" cy="451267"/>
            </a:xfrm>
            <a:prstGeom prst="rect">
              <a:avLst/>
            </a:prstGeom>
            <a:noFill/>
          </p:spPr>
          <p:txBody>
            <a:bodyPr wrap="none" rtlCol="0">
              <a:spAutoFit/>
            </a:bodyPr>
            <a:lstStyle/>
            <a:p>
              <a:r>
                <a:rPr lang="zh-CN" altLang="en-US" sz="1600" dirty="0">
                  <a:solidFill>
                    <a:schemeClr val="bg1">
                      <a:lumMod val="50000"/>
                    </a:schemeClr>
                  </a:solidFill>
                  <a:latin typeface="+mj-ea"/>
                  <a:ea typeface="+mj-ea"/>
                </a:rPr>
                <a:t>标题文字内容 </a:t>
              </a:r>
              <a:endParaRPr lang="zh-CN" altLang="en-US" sz="1600" dirty="0">
                <a:solidFill>
                  <a:schemeClr val="bg1">
                    <a:lumMod val="50000"/>
                  </a:schemeClr>
                </a:solidFill>
                <a:latin typeface="+mj-ea"/>
                <a:ea typeface="+mj-ea"/>
              </a:endParaRPr>
            </a:p>
          </p:txBody>
        </p:sp>
        <p:sp>
          <p:nvSpPr>
            <p:cNvPr id="49" name="等腰三角形 48"/>
            <p:cNvSpPr/>
            <p:nvPr/>
          </p:nvSpPr>
          <p:spPr>
            <a:xfrm rot="16200000" flipH="1" flipV="1">
              <a:off x="492508" y="454911"/>
              <a:ext cx="304323" cy="152455"/>
            </a:xfrm>
            <a:prstGeom prst="triangle">
              <a:avLst/>
            </a:prstGeom>
            <a:solidFill>
              <a:schemeClr val="bg1">
                <a:lumMod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0" name="圆角矩形 49"/>
          <p:cNvSpPr/>
          <p:nvPr/>
        </p:nvSpPr>
        <p:spPr>
          <a:xfrm>
            <a:off x="401058" y="719751"/>
            <a:ext cx="8343476" cy="27008"/>
          </a:xfrm>
          <a:prstGeom prst="roundRect">
            <a:avLst>
              <a:gd name="adj" fmla="val 50000"/>
            </a:avLst>
          </a:prstGeom>
          <a:solidFill>
            <a:schemeClr val="bg1">
              <a:lumMod val="50000"/>
            </a:schemeClr>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endParaRPr lang="zh-CN" altLang="en-US">
              <a:latin typeface="+mj-ea"/>
              <a:ea typeface="+mj-ea"/>
            </a:endParaRPr>
          </a:p>
        </p:txBody>
      </p:sp>
      <p:grpSp>
        <p:nvGrpSpPr>
          <p:cNvPr id="189" name="组合 14"/>
          <p:cNvGrpSpPr/>
          <p:nvPr/>
        </p:nvGrpSpPr>
        <p:grpSpPr bwMode="auto">
          <a:xfrm>
            <a:off x="2286397" y="2044935"/>
            <a:ext cx="2541235" cy="1495887"/>
            <a:chOff x="0" y="0"/>
            <a:chExt cx="3388229" cy="1993117"/>
          </a:xfrm>
          <a:solidFill>
            <a:schemeClr val="bg1">
              <a:lumMod val="50000"/>
            </a:schemeClr>
          </a:solidFill>
        </p:grpSpPr>
        <p:sp>
          <p:nvSpPr>
            <p:cNvPr id="190" name="矩形 17"/>
            <p:cNvSpPr>
              <a:spLocks noChangeArrowheads="1"/>
            </p:cNvSpPr>
            <p:nvPr/>
          </p:nvSpPr>
          <p:spPr bwMode="auto">
            <a:xfrm>
              <a:off x="0" y="0"/>
              <a:ext cx="3048000" cy="1993117"/>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1" name="等腰三角形 19"/>
            <p:cNvSpPr>
              <a:spLocks noChangeAspect="1" noChangeArrowheads="1"/>
            </p:cNvSpPr>
            <p:nvPr/>
          </p:nvSpPr>
          <p:spPr bwMode="auto">
            <a:xfrm rot="5400000">
              <a:off x="2959319" y="384689"/>
              <a:ext cx="504000" cy="353821"/>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92" name="组合 20"/>
          <p:cNvGrpSpPr/>
          <p:nvPr/>
        </p:nvGrpSpPr>
        <p:grpSpPr bwMode="auto">
          <a:xfrm>
            <a:off x="0" y="2044935"/>
            <a:ext cx="2549571" cy="1495887"/>
            <a:chOff x="0" y="0"/>
            <a:chExt cx="3399083" cy="1993117"/>
          </a:xfrm>
          <a:solidFill>
            <a:srgbClr val="C00000"/>
          </a:solidFill>
        </p:grpSpPr>
        <p:sp>
          <p:nvSpPr>
            <p:cNvPr id="193" name="矩形 21"/>
            <p:cNvSpPr>
              <a:spLocks noChangeArrowheads="1"/>
            </p:cNvSpPr>
            <p:nvPr/>
          </p:nvSpPr>
          <p:spPr bwMode="auto">
            <a:xfrm>
              <a:off x="0" y="0"/>
              <a:ext cx="3048000" cy="1993117"/>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 name="等腰三角形 25"/>
            <p:cNvSpPr>
              <a:spLocks noChangeAspect="1" noChangeArrowheads="1"/>
            </p:cNvSpPr>
            <p:nvPr/>
          </p:nvSpPr>
          <p:spPr bwMode="auto">
            <a:xfrm rot="5400000">
              <a:off x="2970173" y="1241492"/>
              <a:ext cx="504000" cy="353821"/>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195" name="矩形 27"/>
          <p:cNvSpPr>
            <a:spLocks noChangeArrowheads="1"/>
          </p:cNvSpPr>
          <p:nvPr/>
        </p:nvSpPr>
        <p:spPr bwMode="auto">
          <a:xfrm>
            <a:off x="6859191" y="2044935"/>
            <a:ext cx="2286397" cy="1495887"/>
          </a:xfrm>
          <a:prstGeom prst="rect">
            <a:avLst/>
          </a:prstGeom>
          <a:solidFill>
            <a:schemeClr val="bg1">
              <a:lumMod val="50000"/>
            </a:schemeClr>
          </a:solidFill>
          <a:ln>
            <a:noFill/>
          </a:ln>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96" name="组合 29"/>
          <p:cNvGrpSpPr/>
          <p:nvPr/>
        </p:nvGrpSpPr>
        <p:grpSpPr bwMode="auto">
          <a:xfrm>
            <a:off x="4572794" y="2044935"/>
            <a:ext cx="2551953" cy="1495887"/>
            <a:chOff x="0" y="0"/>
            <a:chExt cx="3401820" cy="1993117"/>
          </a:xfrm>
          <a:solidFill>
            <a:srgbClr val="C00000"/>
          </a:solidFill>
        </p:grpSpPr>
        <p:sp>
          <p:nvSpPr>
            <p:cNvPr id="197" name="矩形 30"/>
            <p:cNvSpPr>
              <a:spLocks noChangeArrowheads="1"/>
            </p:cNvSpPr>
            <p:nvPr/>
          </p:nvSpPr>
          <p:spPr bwMode="auto">
            <a:xfrm>
              <a:off x="0" y="0"/>
              <a:ext cx="3048000" cy="1993117"/>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8" name="等腰三角形 31"/>
            <p:cNvSpPr>
              <a:spLocks noChangeAspect="1" noChangeArrowheads="1"/>
            </p:cNvSpPr>
            <p:nvPr/>
          </p:nvSpPr>
          <p:spPr bwMode="auto">
            <a:xfrm rot="5400000">
              <a:off x="2972910" y="1241492"/>
              <a:ext cx="504000" cy="353821"/>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99" name="组合 198"/>
          <p:cNvGrpSpPr/>
          <p:nvPr/>
        </p:nvGrpSpPr>
        <p:grpSpPr>
          <a:xfrm>
            <a:off x="2988988" y="3108491"/>
            <a:ext cx="864544" cy="863470"/>
            <a:chOff x="2988988" y="3108491"/>
            <a:chExt cx="864544" cy="863470"/>
          </a:xfrm>
        </p:grpSpPr>
        <p:sp>
          <p:nvSpPr>
            <p:cNvPr id="200" name="椭圆 34"/>
            <p:cNvSpPr>
              <a:spLocks noChangeAspect="1" noChangeArrowheads="1"/>
            </p:cNvSpPr>
            <p:nvPr/>
          </p:nvSpPr>
          <p:spPr bwMode="auto">
            <a:xfrm>
              <a:off x="2988988" y="3108491"/>
              <a:ext cx="864544" cy="863470"/>
            </a:xfrm>
            <a:prstGeom prst="ellipse">
              <a:avLst/>
            </a:prstGeom>
            <a:solidFill>
              <a:srgbClr val="FAFAFB"/>
            </a:solidFill>
            <a:ln w="41275">
              <a:solidFill>
                <a:schemeClr val="bg1">
                  <a:lumMod val="65000"/>
                </a:schemeClr>
              </a:solidFill>
              <a:bevel/>
            </a:ln>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01" name="组合 36"/>
            <p:cNvGrpSpPr/>
            <p:nvPr/>
          </p:nvGrpSpPr>
          <p:grpSpPr bwMode="auto">
            <a:xfrm>
              <a:off x="3248589" y="3296668"/>
              <a:ext cx="429891" cy="450195"/>
              <a:chOff x="0" y="0"/>
              <a:chExt cx="444697" cy="466185"/>
            </a:xfrm>
            <a:solidFill>
              <a:schemeClr val="bg1">
                <a:lumMod val="50000"/>
              </a:schemeClr>
            </a:solidFill>
          </p:grpSpPr>
          <p:sp>
            <p:nvSpPr>
              <p:cNvPr id="202" name="Freeform 11"/>
              <p:cNvSpPr>
                <a:spLocks noChangeArrowheads="1"/>
              </p:cNvSpPr>
              <p:nvPr/>
            </p:nvSpPr>
            <p:spPr bwMode="auto">
              <a:xfrm>
                <a:off x="130793" y="245705"/>
                <a:ext cx="88753" cy="87818"/>
              </a:xfrm>
              <a:custGeom>
                <a:avLst/>
                <a:gdLst>
                  <a:gd name="T0" fmla="*/ 53252 w 40"/>
                  <a:gd name="T1" fmla="*/ 2195 h 40"/>
                  <a:gd name="T2" fmla="*/ 44377 w 40"/>
                  <a:gd name="T3" fmla="*/ 0 h 40"/>
                  <a:gd name="T4" fmla="*/ 0 w 40"/>
                  <a:gd name="T5" fmla="*/ 43909 h 40"/>
                  <a:gd name="T6" fmla="*/ 44377 w 40"/>
                  <a:gd name="T7" fmla="*/ 87818 h 40"/>
                  <a:gd name="T8" fmla="*/ 88753 w 40"/>
                  <a:gd name="T9" fmla="*/ 43909 h 40"/>
                  <a:gd name="T10" fmla="*/ 86534 w 40"/>
                  <a:gd name="T11" fmla="*/ 32932 h 40"/>
                  <a:gd name="T12" fmla="*/ 33282 w 40"/>
                  <a:gd name="T13" fmla="*/ 57082 h 40"/>
                  <a:gd name="T14" fmla="*/ 53252 w 40"/>
                  <a:gd name="T15" fmla="*/ 2195 h 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0"/>
                  <a:gd name="T26" fmla="*/ 40 w 4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3" name="Freeform 12"/>
              <p:cNvSpPr>
                <a:spLocks noChangeArrowheads="1"/>
              </p:cNvSpPr>
              <p:nvPr/>
            </p:nvSpPr>
            <p:spPr bwMode="auto">
              <a:xfrm>
                <a:off x="0" y="114912"/>
                <a:ext cx="351273" cy="351273"/>
              </a:xfrm>
              <a:custGeom>
                <a:avLst/>
                <a:gdLst>
                  <a:gd name="T0" fmla="*/ 289414 w 159"/>
                  <a:gd name="T1" fmla="*/ 90580 h 159"/>
                  <a:gd name="T2" fmla="*/ 318134 w 159"/>
                  <a:gd name="T3" fmla="*/ 174532 h 159"/>
                  <a:gd name="T4" fmla="*/ 174532 w 159"/>
                  <a:gd name="T5" fmla="*/ 318134 h 159"/>
                  <a:gd name="T6" fmla="*/ 33139 w 159"/>
                  <a:gd name="T7" fmla="*/ 174532 h 159"/>
                  <a:gd name="T8" fmla="*/ 174532 w 159"/>
                  <a:gd name="T9" fmla="*/ 33139 h 159"/>
                  <a:gd name="T10" fmla="*/ 247438 w 159"/>
                  <a:gd name="T11" fmla="*/ 53022 h 159"/>
                  <a:gd name="T12" fmla="*/ 269530 w 159"/>
                  <a:gd name="T13" fmla="*/ 28720 h 159"/>
                  <a:gd name="T14" fmla="*/ 174532 w 159"/>
                  <a:gd name="T15" fmla="*/ 0 h 159"/>
                  <a:gd name="T16" fmla="*/ 0 w 159"/>
                  <a:gd name="T17" fmla="*/ 174532 h 159"/>
                  <a:gd name="T18" fmla="*/ 174532 w 159"/>
                  <a:gd name="T19" fmla="*/ 351273 h 159"/>
                  <a:gd name="T20" fmla="*/ 351273 w 159"/>
                  <a:gd name="T21" fmla="*/ 174532 h 159"/>
                  <a:gd name="T22" fmla="*/ 311506 w 159"/>
                  <a:gd name="T23" fmla="*/ 66278 h 159"/>
                  <a:gd name="T24" fmla="*/ 289414 w 159"/>
                  <a:gd name="T25" fmla="*/ 9058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59"/>
                  <a:gd name="T41" fmla="*/ 159 w 15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 name="Freeform 13"/>
              <p:cNvSpPr>
                <a:spLocks noChangeArrowheads="1"/>
              </p:cNvSpPr>
              <p:nvPr/>
            </p:nvSpPr>
            <p:spPr bwMode="auto">
              <a:xfrm>
                <a:off x="174702" y="221415"/>
                <a:ext cx="66331" cy="68199"/>
              </a:xfrm>
              <a:custGeom>
                <a:avLst/>
                <a:gdLst>
                  <a:gd name="T0" fmla="*/ 66331 w 71"/>
                  <a:gd name="T1" fmla="*/ 28027 h 73"/>
                  <a:gd name="T2" fmla="*/ 35501 w 71"/>
                  <a:gd name="T3" fmla="*/ 0 h 73"/>
                  <a:gd name="T4" fmla="*/ 17751 w 71"/>
                  <a:gd name="T5" fmla="*/ 17750 h 73"/>
                  <a:gd name="T6" fmla="*/ 0 w 71"/>
                  <a:gd name="T7" fmla="*/ 68199 h 73"/>
                  <a:gd name="T8" fmla="*/ 51383 w 71"/>
                  <a:gd name="T9" fmla="*/ 45777 h 73"/>
                  <a:gd name="T10" fmla="*/ 66331 w 71"/>
                  <a:gd name="T11" fmla="*/ 28027 h 73"/>
                  <a:gd name="T12" fmla="*/ 0 60000 65536"/>
                  <a:gd name="T13" fmla="*/ 0 60000 65536"/>
                  <a:gd name="T14" fmla="*/ 0 60000 65536"/>
                  <a:gd name="T15" fmla="*/ 0 60000 65536"/>
                  <a:gd name="T16" fmla="*/ 0 60000 65536"/>
                  <a:gd name="T17" fmla="*/ 0 60000 65536"/>
                  <a:gd name="T18" fmla="*/ 0 w 71"/>
                  <a:gd name="T19" fmla="*/ 0 h 73"/>
                  <a:gd name="T20" fmla="*/ 71 w 71"/>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 name="Freeform 14"/>
              <p:cNvSpPr>
                <a:spLocks noChangeArrowheads="1"/>
              </p:cNvSpPr>
              <p:nvPr/>
            </p:nvSpPr>
            <p:spPr bwMode="auto">
              <a:xfrm>
                <a:off x="216743" y="88753"/>
                <a:ext cx="143873" cy="152281"/>
              </a:xfrm>
              <a:custGeom>
                <a:avLst/>
                <a:gdLst>
                  <a:gd name="T0" fmla="*/ 113043 w 154"/>
                  <a:gd name="T1" fmla="*/ 0 h 163"/>
                  <a:gd name="T2" fmla="*/ 0 w 154"/>
                  <a:gd name="T3" fmla="*/ 123320 h 163"/>
                  <a:gd name="T4" fmla="*/ 30830 w 154"/>
                  <a:gd name="T5" fmla="*/ 152281 h 163"/>
                  <a:gd name="T6" fmla="*/ 143873 w 154"/>
                  <a:gd name="T7" fmla="*/ 28961 h 163"/>
                  <a:gd name="T8" fmla="*/ 113043 w 154"/>
                  <a:gd name="T9" fmla="*/ 32698 h 163"/>
                  <a:gd name="T10" fmla="*/ 113043 w 154"/>
                  <a:gd name="T11" fmla="*/ 0 h 163"/>
                  <a:gd name="T12" fmla="*/ 0 60000 65536"/>
                  <a:gd name="T13" fmla="*/ 0 60000 65536"/>
                  <a:gd name="T14" fmla="*/ 0 60000 65536"/>
                  <a:gd name="T15" fmla="*/ 0 60000 65536"/>
                  <a:gd name="T16" fmla="*/ 0 60000 65536"/>
                  <a:gd name="T17" fmla="*/ 0 60000 65536"/>
                  <a:gd name="T18" fmla="*/ 0 w 154"/>
                  <a:gd name="T19" fmla="*/ 0 h 163"/>
                  <a:gd name="T20" fmla="*/ 154 w 15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 name="Freeform 15"/>
              <p:cNvSpPr>
                <a:spLocks noChangeArrowheads="1"/>
              </p:cNvSpPr>
              <p:nvPr/>
            </p:nvSpPr>
            <p:spPr bwMode="auto">
              <a:xfrm>
                <a:off x="336325" y="55120"/>
                <a:ext cx="56988" cy="59791"/>
              </a:xfrm>
              <a:custGeom>
                <a:avLst/>
                <a:gdLst>
                  <a:gd name="T0" fmla="*/ 13079 w 61"/>
                  <a:gd name="T1" fmla="*/ 44843 h 64"/>
                  <a:gd name="T2" fmla="*/ 13079 w 61"/>
                  <a:gd name="T3" fmla="*/ 11211 h 64"/>
                  <a:gd name="T4" fmla="*/ 0 w 61"/>
                  <a:gd name="T5" fmla="*/ 0 h 64"/>
                  <a:gd name="T6" fmla="*/ 0 w 61"/>
                  <a:gd name="T7" fmla="*/ 0 h 64"/>
                  <a:gd name="T8" fmla="*/ 0 w 61"/>
                  <a:gd name="T9" fmla="*/ 59791 h 64"/>
                  <a:gd name="T10" fmla="*/ 56988 w 61"/>
                  <a:gd name="T11" fmla="*/ 51383 h 64"/>
                  <a:gd name="T12" fmla="*/ 56988 w 61"/>
                  <a:gd name="T13" fmla="*/ 51383 h 64"/>
                  <a:gd name="T14" fmla="*/ 46711 w 61"/>
                  <a:gd name="T15" fmla="*/ 40172 h 64"/>
                  <a:gd name="T16" fmla="*/ 13079 w 61"/>
                  <a:gd name="T17" fmla="*/ 4484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4"/>
                  <a:gd name="T29" fmla="*/ 61 w 6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4">
                    <a:moveTo>
                      <a:pt x="14" y="48"/>
                    </a:moveTo>
                    <a:lnTo>
                      <a:pt x="14" y="12"/>
                    </a:lnTo>
                    <a:lnTo>
                      <a:pt x="0" y="0"/>
                    </a:lnTo>
                    <a:lnTo>
                      <a:pt x="0" y="64"/>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 name="Freeform 16"/>
              <p:cNvSpPr>
                <a:spLocks noChangeArrowheads="1"/>
              </p:cNvSpPr>
              <p:nvPr/>
            </p:nvSpPr>
            <p:spPr bwMode="auto">
              <a:xfrm>
                <a:off x="360615" y="27093"/>
                <a:ext cx="59791" cy="61660"/>
              </a:xfrm>
              <a:custGeom>
                <a:avLst/>
                <a:gdLst>
                  <a:gd name="T0" fmla="*/ 13079 w 64"/>
                  <a:gd name="T1" fmla="*/ 45778 h 66"/>
                  <a:gd name="T2" fmla="*/ 13079 w 64"/>
                  <a:gd name="T3" fmla="*/ 10277 h 66"/>
                  <a:gd name="T4" fmla="*/ 1868 w 64"/>
                  <a:gd name="T5" fmla="*/ 0 h 66"/>
                  <a:gd name="T6" fmla="*/ 1868 w 64"/>
                  <a:gd name="T7" fmla="*/ 0 h 66"/>
                  <a:gd name="T8" fmla="*/ 0 w 64"/>
                  <a:gd name="T9" fmla="*/ 61660 h 66"/>
                  <a:gd name="T10" fmla="*/ 59791 w 64"/>
                  <a:gd name="T11" fmla="*/ 52318 h 66"/>
                  <a:gd name="T12" fmla="*/ 59791 w 64"/>
                  <a:gd name="T13" fmla="*/ 52318 h 66"/>
                  <a:gd name="T14" fmla="*/ 46712 w 64"/>
                  <a:gd name="T15" fmla="*/ 41107 h 66"/>
                  <a:gd name="T16" fmla="*/ 13079 w 64"/>
                  <a:gd name="T17" fmla="*/ 4577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6"/>
                  <a:gd name="T29" fmla="*/ 64 w 6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6">
                    <a:moveTo>
                      <a:pt x="14" y="49"/>
                    </a:moveTo>
                    <a:lnTo>
                      <a:pt x="14" y="11"/>
                    </a:lnTo>
                    <a:lnTo>
                      <a:pt x="2" y="0"/>
                    </a:lnTo>
                    <a:lnTo>
                      <a:pt x="0" y="6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8" name="Freeform 17"/>
              <p:cNvSpPr>
                <a:spLocks noChangeArrowheads="1"/>
              </p:cNvSpPr>
              <p:nvPr/>
            </p:nvSpPr>
            <p:spPr bwMode="auto">
              <a:xfrm>
                <a:off x="64462" y="181242"/>
                <a:ext cx="220480" cy="218612"/>
              </a:xfrm>
              <a:custGeom>
                <a:avLst/>
                <a:gdLst>
                  <a:gd name="T0" fmla="*/ 110240 w 100"/>
                  <a:gd name="T1" fmla="*/ 0 h 99"/>
                  <a:gd name="T2" fmla="*/ 0 w 100"/>
                  <a:gd name="T3" fmla="*/ 108202 h 99"/>
                  <a:gd name="T4" fmla="*/ 110240 w 100"/>
                  <a:gd name="T5" fmla="*/ 218612 h 99"/>
                  <a:gd name="T6" fmla="*/ 220480 w 100"/>
                  <a:gd name="T7" fmla="*/ 108202 h 99"/>
                  <a:gd name="T8" fmla="*/ 202842 w 100"/>
                  <a:gd name="T9" fmla="*/ 48580 h 99"/>
                  <a:gd name="T10" fmla="*/ 182998 w 100"/>
                  <a:gd name="T11" fmla="*/ 70662 h 99"/>
                  <a:gd name="T12" fmla="*/ 178589 w 100"/>
                  <a:gd name="T13" fmla="*/ 75079 h 99"/>
                  <a:gd name="T14" fmla="*/ 187408 w 100"/>
                  <a:gd name="T15" fmla="*/ 108202 h 99"/>
                  <a:gd name="T16" fmla="*/ 110240 w 100"/>
                  <a:gd name="T17" fmla="*/ 185489 h 99"/>
                  <a:gd name="T18" fmla="*/ 33072 w 100"/>
                  <a:gd name="T19" fmla="*/ 108202 h 99"/>
                  <a:gd name="T20" fmla="*/ 110240 w 100"/>
                  <a:gd name="T21" fmla="*/ 33123 h 99"/>
                  <a:gd name="T22" fmla="*/ 136698 w 100"/>
                  <a:gd name="T23" fmla="*/ 37539 h 99"/>
                  <a:gd name="T24" fmla="*/ 141107 w 100"/>
                  <a:gd name="T25" fmla="*/ 30915 h 99"/>
                  <a:gd name="T26" fmla="*/ 160950 w 100"/>
                  <a:gd name="T27" fmla="*/ 11041 h 99"/>
                  <a:gd name="T28" fmla="*/ 110240 w 100"/>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99"/>
                  <a:gd name="T47" fmla="*/ 100 w 100"/>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9" name="Freeform 18"/>
              <p:cNvSpPr>
                <a:spLocks noChangeArrowheads="1"/>
              </p:cNvSpPr>
              <p:nvPr/>
            </p:nvSpPr>
            <p:spPr bwMode="auto">
              <a:xfrm>
                <a:off x="386774" y="0"/>
                <a:ext cx="57923" cy="59791"/>
              </a:xfrm>
              <a:custGeom>
                <a:avLst/>
                <a:gdLst>
                  <a:gd name="T0" fmla="*/ 46712 w 62"/>
                  <a:gd name="T1" fmla="*/ 40172 h 64"/>
                  <a:gd name="T2" fmla="*/ 14014 w 62"/>
                  <a:gd name="T3" fmla="*/ 43909 h 64"/>
                  <a:gd name="T4" fmla="*/ 14014 w 62"/>
                  <a:gd name="T5" fmla="*/ 11211 h 64"/>
                  <a:gd name="T6" fmla="*/ 0 w 62"/>
                  <a:gd name="T7" fmla="*/ 0 h 64"/>
                  <a:gd name="T8" fmla="*/ 0 w 62"/>
                  <a:gd name="T9" fmla="*/ 0 h 64"/>
                  <a:gd name="T10" fmla="*/ 0 w 62"/>
                  <a:gd name="T11" fmla="*/ 59791 h 64"/>
                  <a:gd name="T12" fmla="*/ 57923 w 62"/>
                  <a:gd name="T13" fmla="*/ 51383 h 64"/>
                  <a:gd name="T14" fmla="*/ 57923 w 62"/>
                  <a:gd name="T15" fmla="*/ 51383 h 64"/>
                  <a:gd name="T16" fmla="*/ 46712 w 62"/>
                  <a:gd name="T17" fmla="*/ 4017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4"/>
                  <a:gd name="T29" fmla="*/ 62 w 6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4">
                    <a:moveTo>
                      <a:pt x="50" y="43"/>
                    </a:moveTo>
                    <a:lnTo>
                      <a:pt x="15" y="47"/>
                    </a:lnTo>
                    <a:lnTo>
                      <a:pt x="15" y="12"/>
                    </a:lnTo>
                    <a:lnTo>
                      <a:pt x="0" y="0"/>
                    </a:lnTo>
                    <a:lnTo>
                      <a:pt x="0" y="64"/>
                    </a:lnTo>
                    <a:lnTo>
                      <a:pt x="62" y="55"/>
                    </a:lnTo>
                    <a:lnTo>
                      <a:pt x="50" y="4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10" name="组合 209"/>
          <p:cNvGrpSpPr/>
          <p:nvPr/>
        </p:nvGrpSpPr>
        <p:grpSpPr>
          <a:xfrm>
            <a:off x="710927" y="1601886"/>
            <a:ext cx="864544" cy="864661"/>
            <a:chOff x="710927" y="1601886"/>
            <a:chExt cx="864544" cy="864661"/>
          </a:xfrm>
        </p:grpSpPr>
        <p:sp>
          <p:nvSpPr>
            <p:cNvPr id="211" name="椭圆 28"/>
            <p:cNvSpPr>
              <a:spLocks noChangeAspect="1" noChangeArrowheads="1"/>
            </p:cNvSpPr>
            <p:nvPr/>
          </p:nvSpPr>
          <p:spPr bwMode="auto">
            <a:xfrm>
              <a:off x="710927" y="1601886"/>
              <a:ext cx="864544" cy="864661"/>
            </a:xfrm>
            <a:prstGeom prst="ellipse">
              <a:avLst/>
            </a:prstGeom>
            <a:solidFill>
              <a:srgbClr val="FAFAFB"/>
            </a:solidFill>
            <a:ln w="38100">
              <a:solidFill>
                <a:srgbClr val="C00000"/>
              </a:solidFill>
              <a:bevel/>
            </a:ln>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12" name="组合 45"/>
            <p:cNvGrpSpPr/>
            <p:nvPr/>
          </p:nvGrpSpPr>
          <p:grpSpPr bwMode="auto">
            <a:xfrm>
              <a:off x="980055" y="1843656"/>
              <a:ext cx="339387" cy="381118"/>
              <a:chOff x="0" y="0"/>
              <a:chExt cx="402656" cy="450303"/>
            </a:xfrm>
            <a:solidFill>
              <a:srgbClr val="C00000"/>
            </a:solidFill>
          </p:grpSpPr>
          <p:sp>
            <p:nvSpPr>
              <p:cNvPr id="213"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4"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6"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7"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18" name="组合 217"/>
          <p:cNvGrpSpPr/>
          <p:nvPr/>
        </p:nvGrpSpPr>
        <p:grpSpPr>
          <a:xfrm>
            <a:off x="5283721" y="1612604"/>
            <a:ext cx="864544" cy="864661"/>
            <a:chOff x="5283721" y="1612604"/>
            <a:chExt cx="864544" cy="864661"/>
          </a:xfrm>
        </p:grpSpPr>
        <p:sp>
          <p:nvSpPr>
            <p:cNvPr id="219" name="椭圆 33"/>
            <p:cNvSpPr>
              <a:spLocks noChangeAspect="1" noChangeArrowheads="1"/>
            </p:cNvSpPr>
            <p:nvPr/>
          </p:nvSpPr>
          <p:spPr bwMode="auto">
            <a:xfrm>
              <a:off x="5283721" y="1612604"/>
              <a:ext cx="864544" cy="864661"/>
            </a:xfrm>
            <a:prstGeom prst="ellipse">
              <a:avLst/>
            </a:prstGeom>
            <a:solidFill>
              <a:srgbClr val="FAFAFB"/>
            </a:solidFill>
            <a:ln w="38100">
              <a:solidFill>
                <a:srgbClr val="C00000"/>
              </a:solidFill>
              <a:bevel/>
            </a:ln>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20" name="组合 51"/>
            <p:cNvGrpSpPr/>
            <p:nvPr/>
          </p:nvGrpSpPr>
          <p:grpSpPr bwMode="auto">
            <a:xfrm>
              <a:off x="5559994" y="1873432"/>
              <a:ext cx="323906" cy="321568"/>
              <a:chOff x="0" y="0"/>
              <a:chExt cx="453105" cy="448433"/>
            </a:xfrm>
            <a:solidFill>
              <a:srgbClr val="C00000"/>
            </a:solidFill>
          </p:grpSpPr>
          <p:sp>
            <p:nvSpPr>
              <p:cNvPr id="221"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2"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23" name="组合 222"/>
          <p:cNvGrpSpPr/>
          <p:nvPr/>
        </p:nvGrpSpPr>
        <p:grpSpPr>
          <a:xfrm>
            <a:off x="7578454" y="3108491"/>
            <a:ext cx="864544" cy="864661"/>
            <a:chOff x="7578454" y="3108491"/>
            <a:chExt cx="864544" cy="864661"/>
          </a:xfrm>
        </p:grpSpPr>
        <p:sp>
          <p:nvSpPr>
            <p:cNvPr id="224" name="椭圆 35"/>
            <p:cNvSpPr>
              <a:spLocks noChangeAspect="1" noChangeArrowheads="1"/>
            </p:cNvSpPr>
            <p:nvPr/>
          </p:nvSpPr>
          <p:spPr bwMode="auto">
            <a:xfrm>
              <a:off x="7578454" y="3108491"/>
              <a:ext cx="864544" cy="864661"/>
            </a:xfrm>
            <a:prstGeom prst="ellipse">
              <a:avLst/>
            </a:prstGeom>
            <a:solidFill>
              <a:srgbClr val="FAFAFB"/>
            </a:solidFill>
            <a:ln w="41275">
              <a:solidFill>
                <a:schemeClr val="bg1">
                  <a:lumMod val="65000"/>
                </a:schemeClr>
              </a:solidFill>
              <a:bevel/>
            </a:ln>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25" name="组合 54"/>
            <p:cNvGrpSpPr/>
            <p:nvPr/>
          </p:nvGrpSpPr>
          <p:grpSpPr bwMode="auto">
            <a:xfrm>
              <a:off x="7880925" y="3358599"/>
              <a:ext cx="338196" cy="363253"/>
              <a:chOff x="0" y="0"/>
              <a:chExt cx="466184" cy="501686"/>
            </a:xfrm>
            <a:solidFill>
              <a:schemeClr val="bg1">
                <a:lumMod val="50000"/>
              </a:schemeClr>
            </a:solidFill>
          </p:grpSpPr>
          <p:sp>
            <p:nvSpPr>
              <p:cNvPr id="226"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7"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8"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9"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0"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231" name="标题 4"/>
          <p:cNvSpPr txBox="1"/>
          <p:nvPr/>
        </p:nvSpPr>
        <p:spPr>
          <a:xfrm>
            <a:off x="516750" y="2788115"/>
            <a:ext cx="1246938" cy="35175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dirty="0" smtClean="0">
                <a:solidFill>
                  <a:schemeClr val="bg1"/>
                </a:solidFill>
                <a:latin typeface="微软雅黑" panose="020B0503020204020204" charset="-122"/>
                <a:ea typeface="微软雅黑" panose="020B0503020204020204" charset="-122"/>
              </a:rPr>
              <a:t>标题文字</a:t>
            </a:r>
            <a:endParaRPr lang="en-US" altLang="zh-CN" sz="1050" dirty="0" smtClean="0">
              <a:solidFill>
                <a:schemeClr val="bg1"/>
              </a:solidFill>
              <a:latin typeface="微软雅黑" panose="020B0503020204020204" charset="-122"/>
              <a:ea typeface="微软雅黑" panose="020B0503020204020204" charset="-122"/>
            </a:endParaRPr>
          </a:p>
          <a:p>
            <a:r>
              <a:rPr lang="zh-CN" altLang="en-US" sz="1050" dirty="0" smtClean="0">
                <a:solidFill>
                  <a:schemeClr val="bg1"/>
                </a:solidFill>
                <a:latin typeface="微软雅黑" panose="020B0503020204020204" charset="-122"/>
                <a:ea typeface="微软雅黑" panose="020B0503020204020204" charset="-122"/>
              </a:rPr>
              <a:t>输入</a:t>
            </a:r>
            <a:r>
              <a:rPr lang="zh-CN" altLang="en-US" sz="1050" dirty="0">
                <a:solidFill>
                  <a:schemeClr val="bg1"/>
                </a:solidFill>
                <a:latin typeface="微软雅黑" panose="020B0503020204020204" charset="-122"/>
                <a:ea typeface="微软雅黑" panose="020B0503020204020204" charset="-122"/>
              </a:rPr>
              <a:t>您的文字内容</a:t>
            </a:r>
            <a:endParaRPr lang="en-US" altLang="zh-CN" sz="1050" dirty="0">
              <a:solidFill>
                <a:schemeClr val="bg1"/>
              </a:solidFill>
              <a:latin typeface="微软雅黑" panose="020B0503020204020204" charset="-122"/>
              <a:ea typeface="微软雅黑" panose="020B0503020204020204" charset="-122"/>
            </a:endParaRPr>
          </a:p>
          <a:p>
            <a:r>
              <a:rPr lang="zh-CN" altLang="en-US" sz="1050" dirty="0">
                <a:solidFill>
                  <a:schemeClr val="bg1"/>
                </a:solidFill>
                <a:latin typeface="微软雅黑" panose="020B0503020204020204" charset="-122"/>
                <a:ea typeface="微软雅黑" panose="020B0503020204020204" charset="-122"/>
              </a:rPr>
              <a:t>输入您的文字内容</a:t>
            </a:r>
            <a:endParaRPr lang="zh-CN" altLang="en-US" sz="1050" dirty="0">
              <a:solidFill>
                <a:schemeClr val="bg1"/>
              </a:solidFill>
              <a:latin typeface="微软雅黑" panose="020B0503020204020204" charset="-122"/>
              <a:ea typeface="微软雅黑" panose="020B0503020204020204" charset="-122"/>
            </a:endParaRPr>
          </a:p>
        </p:txBody>
      </p:sp>
      <p:sp>
        <p:nvSpPr>
          <p:cNvPr id="232" name="标题 4"/>
          <p:cNvSpPr txBox="1"/>
          <p:nvPr/>
        </p:nvSpPr>
        <p:spPr>
          <a:xfrm>
            <a:off x="2805956" y="2508028"/>
            <a:ext cx="1246938" cy="35175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dirty="0" smtClean="0">
                <a:solidFill>
                  <a:schemeClr val="bg1"/>
                </a:solidFill>
                <a:latin typeface="微软雅黑" panose="020B0503020204020204" charset="-122"/>
                <a:ea typeface="微软雅黑" panose="020B0503020204020204" charset="-122"/>
              </a:rPr>
              <a:t>标题文字</a:t>
            </a:r>
            <a:endParaRPr lang="en-US" altLang="zh-CN" sz="1050" dirty="0" smtClean="0">
              <a:solidFill>
                <a:schemeClr val="bg1"/>
              </a:solidFill>
              <a:latin typeface="微软雅黑" panose="020B0503020204020204" charset="-122"/>
              <a:ea typeface="微软雅黑" panose="020B0503020204020204" charset="-122"/>
            </a:endParaRPr>
          </a:p>
          <a:p>
            <a:r>
              <a:rPr lang="zh-CN" altLang="en-US" sz="1050" dirty="0" smtClean="0">
                <a:solidFill>
                  <a:schemeClr val="bg1"/>
                </a:solidFill>
                <a:latin typeface="微软雅黑" panose="020B0503020204020204" charset="-122"/>
                <a:ea typeface="微软雅黑" panose="020B0503020204020204" charset="-122"/>
              </a:rPr>
              <a:t>输入</a:t>
            </a:r>
            <a:r>
              <a:rPr lang="zh-CN" altLang="en-US" sz="1050" dirty="0">
                <a:solidFill>
                  <a:schemeClr val="bg1"/>
                </a:solidFill>
                <a:latin typeface="微软雅黑" panose="020B0503020204020204" charset="-122"/>
                <a:ea typeface="微软雅黑" panose="020B0503020204020204" charset="-122"/>
              </a:rPr>
              <a:t>您的文字内容</a:t>
            </a:r>
            <a:endParaRPr lang="en-US" altLang="zh-CN" sz="1050" dirty="0">
              <a:solidFill>
                <a:schemeClr val="bg1"/>
              </a:solidFill>
              <a:latin typeface="微软雅黑" panose="020B0503020204020204" charset="-122"/>
              <a:ea typeface="微软雅黑" panose="020B0503020204020204" charset="-122"/>
            </a:endParaRPr>
          </a:p>
          <a:p>
            <a:r>
              <a:rPr lang="zh-CN" altLang="en-US" sz="1050" dirty="0">
                <a:solidFill>
                  <a:schemeClr val="bg1"/>
                </a:solidFill>
                <a:latin typeface="微软雅黑" panose="020B0503020204020204" charset="-122"/>
                <a:ea typeface="微软雅黑" panose="020B0503020204020204" charset="-122"/>
              </a:rPr>
              <a:t>输入您的文字内容</a:t>
            </a:r>
            <a:endParaRPr lang="zh-CN" altLang="en-US" sz="1050" dirty="0">
              <a:solidFill>
                <a:schemeClr val="bg1"/>
              </a:solidFill>
              <a:latin typeface="微软雅黑" panose="020B0503020204020204" charset="-122"/>
              <a:ea typeface="微软雅黑" panose="020B0503020204020204" charset="-122"/>
            </a:endParaRPr>
          </a:p>
        </p:txBody>
      </p:sp>
      <p:sp>
        <p:nvSpPr>
          <p:cNvPr id="233" name="标题 4"/>
          <p:cNvSpPr txBox="1"/>
          <p:nvPr/>
        </p:nvSpPr>
        <p:spPr>
          <a:xfrm>
            <a:off x="5092524" y="2788115"/>
            <a:ext cx="1246938" cy="35175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dirty="0" smtClean="0">
                <a:solidFill>
                  <a:schemeClr val="bg1"/>
                </a:solidFill>
                <a:latin typeface="微软雅黑" panose="020B0503020204020204" charset="-122"/>
                <a:ea typeface="微软雅黑" panose="020B0503020204020204" charset="-122"/>
              </a:rPr>
              <a:t>标题文字</a:t>
            </a:r>
            <a:endParaRPr lang="en-US" altLang="zh-CN" sz="1050" dirty="0" smtClean="0">
              <a:solidFill>
                <a:schemeClr val="bg1"/>
              </a:solidFill>
              <a:latin typeface="微软雅黑" panose="020B0503020204020204" charset="-122"/>
              <a:ea typeface="微软雅黑" panose="020B0503020204020204" charset="-122"/>
            </a:endParaRPr>
          </a:p>
          <a:p>
            <a:r>
              <a:rPr lang="zh-CN" altLang="en-US" sz="1050" dirty="0" smtClean="0">
                <a:solidFill>
                  <a:schemeClr val="bg1"/>
                </a:solidFill>
                <a:latin typeface="微软雅黑" panose="020B0503020204020204" charset="-122"/>
                <a:ea typeface="微软雅黑" panose="020B0503020204020204" charset="-122"/>
              </a:rPr>
              <a:t>输入</a:t>
            </a:r>
            <a:r>
              <a:rPr lang="zh-CN" altLang="en-US" sz="1050" dirty="0">
                <a:solidFill>
                  <a:schemeClr val="bg1"/>
                </a:solidFill>
                <a:latin typeface="微软雅黑" panose="020B0503020204020204" charset="-122"/>
                <a:ea typeface="微软雅黑" panose="020B0503020204020204" charset="-122"/>
              </a:rPr>
              <a:t>您的文字内容</a:t>
            </a:r>
            <a:endParaRPr lang="en-US" altLang="zh-CN" sz="1050" dirty="0">
              <a:solidFill>
                <a:schemeClr val="bg1"/>
              </a:solidFill>
              <a:latin typeface="微软雅黑" panose="020B0503020204020204" charset="-122"/>
              <a:ea typeface="微软雅黑" panose="020B0503020204020204" charset="-122"/>
            </a:endParaRPr>
          </a:p>
          <a:p>
            <a:r>
              <a:rPr lang="zh-CN" altLang="en-US" sz="1050" dirty="0">
                <a:solidFill>
                  <a:schemeClr val="bg1"/>
                </a:solidFill>
                <a:latin typeface="微软雅黑" panose="020B0503020204020204" charset="-122"/>
                <a:ea typeface="微软雅黑" panose="020B0503020204020204" charset="-122"/>
              </a:rPr>
              <a:t>输入您的文字内容</a:t>
            </a:r>
            <a:endParaRPr lang="zh-CN" altLang="en-US" sz="1050" dirty="0">
              <a:solidFill>
                <a:schemeClr val="bg1"/>
              </a:solidFill>
              <a:latin typeface="微软雅黑" panose="020B0503020204020204" charset="-122"/>
              <a:ea typeface="微软雅黑" panose="020B0503020204020204" charset="-122"/>
            </a:endParaRPr>
          </a:p>
        </p:txBody>
      </p:sp>
      <p:sp>
        <p:nvSpPr>
          <p:cNvPr id="234" name="标题 4"/>
          <p:cNvSpPr txBox="1"/>
          <p:nvPr/>
        </p:nvSpPr>
        <p:spPr>
          <a:xfrm>
            <a:off x="7378095" y="2508028"/>
            <a:ext cx="1246938" cy="35175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dirty="0" smtClean="0">
                <a:solidFill>
                  <a:schemeClr val="bg1"/>
                </a:solidFill>
                <a:latin typeface="微软雅黑" panose="020B0503020204020204" charset="-122"/>
                <a:ea typeface="微软雅黑" panose="020B0503020204020204" charset="-122"/>
              </a:rPr>
              <a:t>标题文字</a:t>
            </a:r>
            <a:endParaRPr lang="en-US" altLang="zh-CN" sz="1050" dirty="0" smtClean="0">
              <a:solidFill>
                <a:schemeClr val="bg1"/>
              </a:solidFill>
              <a:latin typeface="微软雅黑" panose="020B0503020204020204" charset="-122"/>
              <a:ea typeface="微软雅黑" panose="020B0503020204020204" charset="-122"/>
            </a:endParaRPr>
          </a:p>
          <a:p>
            <a:r>
              <a:rPr lang="zh-CN" altLang="en-US" sz="1050" dirty="0" smtClean="0">
                <a:solidFill>
                  <a:schemeClr val="bg1"/>
                </a:solidFill>
                <a:latin typeface="微软雅黑" panose="020B0503020204020204" charset="-122"/>
                <a:ea typeface="微软雅黑" panose="020B0503020204020204" charset="-122"/>
              </a:rPr>
              <a:t>输入</a:t>
            </a:r>
            <a:r>
              <a:rPr lang="zh-CN" altLang="en-US" sz="1050" dirty="0">
                <a:solidFill>
                  <a:schemeClr val="bg1"/>
                </a:solidFill>
                <a:latin typeface="微软雅黑" panose="020B0503020204020204" charset="-122"/>
                <a:ea typeface="微软雅黑" panose="020B0503020204020204" charset="-122"/>
              </a:rPr>
              <a:t>您的文字内容</a:t>
            </a:r>
            <a:endParaRPr lang="en-US" altLang="zh-CN" sz="1050" dirty="0">
              <a:solidFill>
                <a:schemeClr val="bg1"/>
              </a:solidFill>
              <a:latin typeface="微软雅黑" panose="020B0503020204020204" charset="-122"/>
              <a:ea typeface="微软雅黑" panose="020B0503020204020204" charset="-122"/>
            </a:endParaRPr>
          </a:p>
          <a:p>
            <a:r>
              <a:rPr lang="zh-CN" altLang="en-US" sz="1050" dirty="0">
                <a:solidFill>
                  <a:schemeClr val="bg1"/>
                </a:solidFill>
                <a:latin typeface="微软雅黑" panose="020B0503020204020204" charset="-122"/>
                <a:ea typeface="微软雅黑" panose="020B0503020204020204" charset="-122"/>
              </a:rPr>
              <a:t>输入您的文字内容</a:t>
            </a:r>
            <a:endParaRPr lang="zh-CN" altLang="en-US" sz="105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500" fill="hold"/>
                                        <p:tgtEl>
                                          <p:spTgt spid="192"/>
                                        </p:tgtEl>
                                        <p:attrNameLst>
                                          <p:attrName>ppt_x</p:attrName>
                                        </p:attrNameLst>
                                      </p:cBhvr>
                                      <p:tavLst>
                                        <p:tav tm="0">
                                          <p:val>
                                            <p:strVal val="0-#ppt_w/2"/>
                                          </p:val>
                                        </p:tav>
                                        <p:tav tm="100000">
                                          <p:val>
                                            <p:strVal val="#ppt_x"/>
                                          </p:val>
                                        </p:tav>
                                      </p:tavLst>
                                    </p:anim>
                                    <p:anim calcmode="lin" valueType="num">
                                      <p:cBhvr additive="base">
                                        <p:cTn id="8" dur="500" fill="hold"/>
                                        <p:tgtEl>
                                          <p:spTgt spid="19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9"/>
                                        </p:tgtEl>
                                        <p:attrNameLst>
                                          <p:attrName>style.visibility</p:attrName>
                                        </p:attrNameLst>
                                      </p:cBhvr>
                                      <p:to>
                                        <p:strVal val="visible"/>
                                      </p:to>
                                    </p:set>
                                    <p:anim calcmode="lin" valueType="num">
                                      <p:cBhvr additive="base">
                                        <p:cTn id="11" dur="500" fill="hold"/>
                                        <p:tgtEl>
                                          <p:spTgt spid="189"/>
                                        </p:tgtEl>
                                        <p:attrNameLst>
                                          <p:attrName>ppt_x</p:attrName>
                                        </p:attrNameLst>
                                      </p:cBhvr>
                                      <p:tavLst>
                                        <p:tav tm="0">
                                          <p:val>
                                            <p:strVal val="0-#ppt_w/2"/>
                                          </p:val>
                                        </p:tav>
                                        <p:tav tm="100000">
                                          <p:val>
                                            <p:strVal val="#ppt_x"/>
                                          </p:val>
                                        </p:tav>
                                      </p:tavLst>
                                    </p:anim>
                                    <p:anim calcmode="lin" valueType="num">
                                      <p:cBhvr additive="base">
                                        <p:cTn id="12" dur="500" fill="hold"/>
                                        <p:tgtEl>
                                          <p:spTgt spid="18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5"/>
                                        </p:tgtEl>
                                        <p:attrNameLst>
                                          <p:attrName>style.visibility</p:attrName>
                                        </p:attrNameLst>
                                      </p:cBhvr>
                                      <p:to>
                                        <p:strVal val="visible"/>
                                      </p:to>
                                    </p:set>
                                    <p:anim calcmode="lin" valueType="num">
                                      <p:cBhvr additive="base">
                                        <p:cTn id="19" dur="500" fill="hold"/>
                                        <p:tgtEl>
                                          <p:spTgt spid="195"/>
                                        </p:tgtEl>
                                        <p:attrNameLst>
                                          <p:attrName>ppt_x</p:attrName>
                                        </p:attrNameLst>
                                      </p:cBhvr>
                                      <p:tavLst>
                                        <p:tav tm="0">
                                          <p:val>
                                            <p:strVal val="0-#ppt_w/2"/>
                                          </p:val>
                                        </p:tav>
                                        <p:tav tm="100000">
                                          <p:val>
                                            <p:strVal val="#ppt_x"/>
                                          </p:val>
                                        </p:tav>
                                      </p:tavLst>
                                    </p:anim>
                                    <p:anim calcmode="lin" valueType="num">
                                      <p:cBhvr additive="base">
                                        <p:cTn id="20" dur="500" fill="hold"/>
                                        <p:tgtEl>
                                          <p:spTgt spid="19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210"/>
                                        </p:tgtEl>
                                        <p:attrNameLst>
                                          <p:attrName>style.visibility</p:attrName>
                                        </p:attrNameLst>
                                      </p:cBhvr>
                                      <p:to>
                                        <p:strVal val="visible"/>
                                      </p:to>
                                    </p:set>
                                    <p:animEffect transition="in" filter="fade">
                                      <p:cBhvr>
                                        <p:cTn id="24" dur="1000"/>
                                        <p:tgtEl>
                                          <p:spTgt spid="210"/>
                                        </p:tgtEl>
                                      </p:cBhvr>
                                    </p:animEffect>
                                    <p:anim calcmode="lin" valueType="num">
                                      <p:cBhvr>
                                        <p:cTn id="25" dur="1000" fill="hold"/>
                                        <p:tgtEl>
                                          <p:spTgt spid="210"/>
                                        </p:tgtEl>
                                        <p:attrNameLst>
                                          <p:attrName>ppt_x</p:attrName>
                                        </p:attrNameLst>
                                      </p:cBhvr>
                                      <p:tavLst>
                                        <p:tav tm="0">
                                          <p:val>
                                            <p:strVal val="#ppt_x"/>
                                          </p:val>
                                        </p:tav>
                                        <p:tav tm="100000">
                                          <p:val>
                                            <p:strVal val="#ppt_x"/>
                                          </p:val>
                                        </p:tav>
                                      </p:tavLst>
                                    </p:anim>
                                    <p:anim calcmode="lin" valueType="num">
                                      <p:cBhvr>
                                        <p:cTn id="26" dur="1000" fill="hold"/>
                                        <p:tgtEl>
                                          <p:spTgt spid="210"/>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231"/>
                                        </p:tgtEl>
                                        <p:attrNameLst>
                                          <p:attrName>style.visibility</p:attrName>
                                        </p:attrNameLst>
                                      </p:cBhvr>
                                      <p:to>
                                        <p:strVal val="visible"/>
                                      </p:to>
                                    </p:set>
                                    <p:anim calcmode="lin" valueType="num">
                                      <p:cBhvr>
                                        <p:cTn id="30" dur="500" fill="hold"/>
                                        <p:tgtEl>
                                          <p:spTgt spid="23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31"/>
                                        </p:tgtEl>
                                        <p:attrNameLst>
                                          <p:attrName>ppt_y</p:attrName>
                                        </p:attrNameLst>
                                      </p:cBhvr>
                                      <p:tavLst>
                                        <p:tav tm="0">
                                          <p:val>
                                            <p:strVal val="#ppt_y"/>
                                          </p:val>
                                        </p:tav>
                                        <p:tav tm="100000">
                                          <p:val>
                                            <p:strVal val="#ppt_y"/>
                                          </p:val>
                                        </p:tav>
                                      </p:tavLst>
                                    </p:anim>
                                    <p:anim calcmode="lin" valueType="num">
                                      <p:cBhvr>
                                        <p:cTn id="32" dur="500" fill="hold"/>
                                        <p:tgtEl>
                                          <p:spTgt spid="23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3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31"/>
                                        </p:tgtEl>
                                      </p:cBhvr>
                                    </p:animEffect>
                                  </p:childTnLst>
                                </p:cTn>
                              </p:par>
                            </p:childTnLst>
                          </p:cTn>
                        </p:par>
                        <p:par>
                          <p:cTn id="35" fill="hold">
                            <p:stCondLst>
                              <p:cond delay="2950"/>
                            </p:stCondLst>
                            <p:childTnLst>
                              <p:par>
                                <p:cTn id="36" presetID="42" presetClass="entr" presetSubtype="0" fill="hold" nodeType="afterEffect">
                                  <p:stCondLst>
                                    <p:cond delay="0"/>
                                  </p:stCondLst>
                                  <p:childTnLst>
                                    <p:set>
                                      <p:cBhvr>
                                        <p:cTn id="37" dur="1" fill="hold">
                                          <p:stCondLst>
                                            <p:cond delay="0"/>
                                          </p:stCondLst>
                                        </p:cTn>
                                        <p:tgtEl>
                                          <p:spTgt spid="199"/>
                                        </p:tgtEl>
                                        <p:attrNameLst>
                                          <p:attrName>style.visibility</p:attrName>
                                        </p:attrNameLst>
                                      </p:cBhvr>
                                      <p:to>
                                        <p:strVal val="visible"/>
                                      </p:to>
                                    </p:set>
                                    <p:animEffect transition="in" filter="fade">
                                      <p:cBhvr>
                                        <p:cTn id="38" dur="1000"/>
                                        <p:tgtEl>
                                          <p:spTgt spid="199"/>
                                        </p:tgtEl>
                                      </p:cBhvr>
                                    </p:animEffect>
                                    <p:anim calcmode="lin" valueType="num">
                                      <p:cBhvr>
                                        <p:cTn id="39" dur="1000" fill="hold"/>
                                        <p:tgtEl>
                                          <p:spTgt spid="199"/>
                                        </p:tgtEl>
                                        <p:attrNameLst>
                                          <p:attrName>ppt_x</p:attrName>
                                        </p:attrNameLst>
                                      </p:cBhvr>
                                      <p:tavLst>
                                        <p:tav tm="0">
                                          <p:val>
                                            <p:strVal val="#ppt_x"/>
                                          </p:val>
                                        </p:tav>
                                        <p:tav tm="100000">
                                          <p:val>
                                            <p:strVal val="#ppt_x"/>
                                          </p:val>
                                        </p:tav>
                                      </p:tavLst>
                                    </p:anim>
                                    <p:anim calcmode="lin" valueType="num">
                                      <p:cBhvr>
                                        <p:cTn id="40" dur="1000" fill="hold"/>
                                        <p:tgtEl>
                                          <p:spTgt spid="199"/>
                                        </p:tgtEl>
                                        <p:attrNameLst>
                                          <p:attrName>ppt_y</p:attrName>
                                        </p:attrNameLst>
                                      </p:cBhvr>
                                      <p:tavLst>
                                        <p:tav tm="0">
                                          <p:val>
                                            <p:strVal val="#ppt_y+.1"/>
                                          </p:val>
                                        </p:tav>
                                        <p:tav tm="100000">
                                          <p:val>
                                            <p:strVal val="#ppt_y"/>
                                          </p:val>
                                        </p:tav>
                                      </p:tavLst>
                                    </p:anim>
                                  </p:childTnLst>
                                </p:cTn>
                              </p:par>
                            </p:childTnLst>
                          </p:cTn>
                        </p:par>
                        <p:par>
                          <p:cTn id="41" fill="hold">
                            <p:stCondLst>
                              <p:cond delay="39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32"/>
                                        </p:tgtEl>
                                        <p:attrNameLst>
                                          <p:attrName>style.visibility</p:attrName>
                                        </p:attrNameLst>
                                      </p:cBhvr>
                                      <p:to>
                                        <p:strVal val="visible"/>
                                      </p:to>
                                    </p:set>
                                    <p:anim calcmode="lin" valueType="num">
                                      <p:cBhvr>
                                        <p:cTn id="44" dur="500" fill="hold"/>
                                        <p:tgtEl>
                                          <p:spTgt spid="23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32"/>
                                        </p:tgtEl>
                                        <p:attrNameLst>
                                          <p:attrName>ppt_y</p:attrName>
                                        </p:attrNameLst>
                                      </p:cBhvr>
                                      <p:tavLst>
                                        <p:tav tm="0">
                                          <p:val>
                                            <p:strVal val="#ppt_y"/>
                                          </p:val>
                                        </p:tav>
                                        <p:tav tm="100000">
                                          <p:val>
                                            <p:strVal val="#ppt_y"/>
                                          </p:val>
                                        </p:tav>
                                      </p:tavLst>
                                    </p:anim>
                                    <p:anim calcmode="lin" valueType="num">
                                      <p:cBhvr>
                                        <p:cTn id="46" dur="500" fill="hold"/>
                                        <p:tgtEl>
                                          <p:spTgt spid="23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3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32"/>
                                        </p:tgtEl>
                                      </p:cBhvr>
                                    </p:animEffect>
                                  </p:childTnLst>
                                </p:cTn>
                              </p:par>
                            </p:childTnLst>
                          </p:cTn>
                        </p:par>
                        <p:par>
                          <p:cTn id="49" fill="hold">
                            <p:stCondLst>
                              <p:cond delay="5400"/>
                            </p:stCondLst>
                            <p:childTnLst>
                              <p:par>
                                <p:cTn id="50" presetID="47" presetClass="entr" presetSubtype="0" fill="hold" nodeType="after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1000"/>
                                        <p:tgtEl>
                                          <p:spTgt spid="218"/>
                                        </p:tgtEl>
                                      </p:cBhvr>
                                    </p:animEffect>
                                    <p:anim calcmode="lin" valueType="num">
                                      <p:cBhvr>
                                        <p:cTn id="53" dur="1000" fill="hold"/>
                                        <p:tgtEl>
                                          <p:spTgt spid="218"/>
                                        </p:tgtEl>
                                        <p:attrNameLst>
                                          <p:attrName>ppt_x</p:attrName>
                                        </p:attrNameLst>
                                      </p:cBhvr>
                                      <p:tavLst>
                                        <p:tav tm="0">
                                          <p:val>
                                            <p:strVal val="#ppt_x"/>
                                          </p:val>
                                        </p:tav>
                                        <p:tav tm="100000">
                                          <p:val>
                                            <p:strVal val="#ppt_x"/>
                                          </p:val>
                                        </p:tav>
                                      </p:tavLst>
                                    </p:anim>
                                    <p:anim calcmode="lin" valueType="num">
                                      <p:cBhvr>
                                        <p:cTn id="54" dur="1000" fill="hold"/>
                                        <p:tgtEl>
                                          <p:spTgt spid="218"/>
                                        </p:tgtEl>
                                        <p:attrNameLst>
                                          <p:attrName>ppt_y</p:attrName>
                                        </p:attrNameLst>
                                      </p:cBhvr>
                                      <p:tavLst>
                                        <p:tav tm="0">
                                          <p:val>
                                            <p:strVal val="#ppt_y-.1"/>
                                          </p:val>
                                        </p:tav>
                                        <p:tav tm="100000">
                                          <p:val>
                                            <p:strVal val="#ppt_y"/>
                                          </p:val>
                                        </p:tav>
                                      </p:tavLst>
                                    </p:anim>
                                  </p:childTnLst>
                                </p:cTn>
                              </p:par>
                            </p:childTnLst>
                          </p:cTn>
                        </p:par>
                        <p:par>
                          <p:cTn id="55" fill="hold">
                            <p:stCondLst>
                              <p:cond delay="64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233"/>
                                        </p:tgtEl>
                                        <p:attrNameLst>
                                          <p:attrName>style.visibility</p:attrName>
                                        </p:attrNameLst>
                                      </p:cBhvr>
                                      <p:to>
                                        <p:strVal val="visible"/>
                                      </p:to>
                                    </p:set>
                                    <p:anim calcmode="lin" valueType="num">
                                      <p:cBhvr>
                                        <p:cTn id="58" dur="500" fill="hold"/>
                                        <p:tgtEl>
                                          <p:spTgt spid="233"/>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33"/>
                                        </p:tgtEl>
                                        <p:attrNameLst>
                                          <p:attrName>ppt_y</p:attrName>
                                        </p:attrNameLst>
                                      </p:cBhvr>
                                      <p:tavLst>
                                        <p:tav tm="0">
                                          <p:val>
                                            <p:strVal val="#ppt_y"/>
                                          </p:val>
                                        </p:tav>
                                        <p:tav tm="100000">
                                          <p:val>
                                            <p:strVal val="#ppt_y"/>
                                          </p:val>
                                        </p:tav>
                                      </p:tavLst>
                                    </p:anim>
                                    <p:anim calcmode="lin" valueType="num">
                                      <p:cBhvr>
                                        <p:cTn id="60" dur="500" fill="hold"/>
                                        <p:tgtEl>
                                          <p:spTgt spid="233"/>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3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33"/>
                                        </p:tgtEl>
                                      </p:cBhvr>
                                    </p:animEffect>
                                  </p:childTnLst>
                                </p:cTn>
                              </p:par>
                            </p:childTnLst>
                          </p:cTn>
                        </p:par>
                        <p:par>
                          <p:cTn id="63" fill="hold">
                            <p:stCondLst>
                              <p:cond delay="7850"/>
                            </p:stCondLst>
                            <p:childTnLst>
                              <p:par>
                                <p:cTn id="64" presetID="42" presetClass="entr" presetSubtype="0" fill="hold" nodeType="afterEffect">
                                  <p:stCondLst>
                                    <p:cond delay="0"/>
                                  </p:stCondLst>
                                  <p:childTnLst>
                                    <p:set>
                                      <p:cBhvr>
                                        <p:cTn id="65" dur="1" fill="hold">
                                          <p:stCondLst>
                                            <p:cond delay="0"/>
                                          </p:stCondLst>
                                        </p:cTn>
                                        <p:tgtEl>
                                          <p:spTgt spid="223"/>
                                        </p:tgtEl>
                                        <p:attrNameLst>
                                          <p:attrName>style.visibility</p:attrName>
                                        </p:attrNameLst>
                                      </p:cBhvr>
                                      <p:to>
                                        <p:strVal val="visible"/>
                                      </p:to>
                                    </p:set>
                                    <p:animEffect transition="in" filter="fade">
                                      <p:cBhvr>
                                        <p:cTn id="66" dur="1000"/>
                                        <p:tgtEl>
                                          <p:spTgt spid="223"/>
                                        </p:tgtEl>
                                      </p:cBhvr>
                                    </p:animEffect>
                                    <p:anim calcmode="lin" valueType="num">
                                      <p:cBhvr>
                                        <p:cTn id="67" dur="1000" fill="hold"/>
                                        <p:tgtEl>
                                          <p:spTgt spid="223"/>
                                        </p:tgtEl>
                                        <p:attrNameLst>
                                          <p:attrName>ppt_x</p:attrName>
                                        </p:attrNameLst>
                                      </p:cBhvr>
                                      <p:tavLst>
                                        <p:tav tm="0">
                                          <p:val>
                                            <p:strVal val="#ppt_x"/>
                                          </p:val>
                                        </p:tav>
                                        <p:tav tm="100000">
                                          <p:val>
                                            <p:strVal val="#ppt_x"/>
                                          </p:val>
                                        </p:tav>
                                      </p:tavLst>
                                    </p:anim>
                                    <p:anim calcmode="lin" valueType="num">
                                      <p:cBhvr>
                                        <p:cTn id="68" dur="1000" fill="hold"/>
                                        <p:tgtEl>
                                          <p:spTgt spid="223"/>
                                        </p:tgtEl>
                                        <p:attrNameLst>
                                          <p:attrName>ppt_y</p:attrName>
                                        </p:attrNameLst>
                                      </p:cBhvr>
                                      <p:tavLst>
                                        <p:tav tm="0">
                                          <p:val>
                                            <p:strVal val="#ppt_y+.1"/>
                                          </p:val>
                                        </p:tav>
                                        <p:tav tm="100000">
                                          <p:val>
                                            <p:strVal val="#ppt_y"/>
                                          </p:val>
                                        </p:tav>
                                      </p:tavLst>
                                    </p:anim>
                                  </p:childTnLst>
                                </p:cTn>
                              </p:par>
                            </p:childTnLst>
                          </p:cTn>
                        </p:par>
                        <p:par>
                          <p:cTn id="69" fill="hold">
                            <p:stCondLst>
                              <p:cond delay="88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234"/>
                                        </p:tgtEl>
                                        <p:attrNameLst>
                                          <p:attrName>style.visibility</p:attrName>
                                        </p:attrNameLst>
                                      </p:cBhvr>
                                      <p:to>
                                        <p:strVal val="visible"/>
                                      </p:to>
                                    </p:set>
                                    <p:anim calcmode="lin" valueType="num">
                                      <p:cBhvr>
                                        <p:cTn id="72" dur="500" fill="hold"/>
                                        <p:tgtEl>
                                          <p:spTgt spid="234"/>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34"/>
                                        </p:tgtEl>
                                        <p:attrNameLst>
                                          <p:attrName>ppt_y</p:attrName>
                                        </p:attrNameLst>
                                      </p:cBhvr>
                                      <p:tavLst>
                                        <p:tav tm="0">
                                          <p:val>
                                            <p:strVal val="#ppt_y"/>
                                          </p:val>
                                        </p:tav>
                                        <p:tav tm="100000">
                                          <p:val>
                                            <p:strVal val="#ppt_y"/>
                                          </p:val>
                                        </p:tav>
                                      </p:tavLst>
                                    </p:anim>
                                    <p:anim calcmode="lin" valueType="num">
                                      <p:cBhvr>
                                        <p:cTn id="74" dur="500" fill="hold"/>
                                        <p:tgtEl>
                                          <p:spTgt spid="234"/>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34"/>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231" grpId="0"/>
      <p:bldP spid="232" grpId="0"/>
      <p:bldP spid="233" grpId="0"/>
      <p:bldP spid="2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6"/>
          <p:cNvSpPr>
            <a:spLocks noEditPoints="1"/>
          </p:cNvSpPr>
          <p:nvPr>
            <p:custDataLst>
              <p:tags r:id="rId1"/>
            </p:custDataLst>
          </p:nvPr>
        </p:nvSpPr>
        <p:spPr bwMode="auto">
          <a:xfrm>
            <a:off x="3534983" y="2298726"/>
            <a:ext cx="2064496" cy="2064775"/>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lIns="68589" tIns="34295" rIns="68589" bIns="34295"/>
          <a:lstStyle/>
          <a:p>
            <a:pPr>
              <a:defRPr/>
            </a:pPr>
            <a:endParaRPr lang="zh-CN" altLang="en-US"/>
          </a:p>
        </p:txBody>
      </p:sp>
      <p:sp>
        <p:nvSpPr>
          <p:cNvPr id="2057" name="MH_Other_7"/>
          <p:cNvSpPr/>
          <p:nvPr>
            <p:custDataLst>
              <p:tags r:id="rId2"/>
            </p:custDataLst>
          </p:nvPr>
        </p:nvSpPr>
        <p:spPr bwMode="auto">
          <a:xfrm>
            <a:off x="3877164" y="2618140"/>
            <a:ext cx="1389465" cy="2163295"/>
          </a:xfrm>
          <a:custGeom>
            <a:avLst/>
            <a:gdLst>
              <a:gd name="T0" fmla="*/ 2147483646 w 842"/>
              <a:gd name="T1" fmla="*/ 2147483646 h 1312"/>
              <a:gd name="T2" fmla="*/ 2147483646 w 842"/>
              <a:gd name="T3" fmla="*/ 2147483646 h 1312"/>
              <a:gd name="T4" fmla="*/ 2147483646 w 842"/>
              <a:gd name="T5" fmla="*/ 2147483646 h 1312"/>
              <a:gd name="T6" fmla="*/ 2147483646 w 842"/>
              <a:gd name="T7" fmla="*/ 2147483646 h 1312"/>
              <a:gd name="T8" fmla="*/ 2147483646 w 842"/>
              <a:gd name="T9" fmla="*/ 2147483646 h 1312"/>
              <a:gd name="T10" fmla="*/ 2147483646 w 842"/>
              <a:gd name="T11" fmla="*/ 2147483646 h 1312"/>
              <a:gd name="T12" fmla="*/ 2147483646 w 842"/>
              <a:gd name="T13" fmla="*/ 2147483646 h 1312"/>
              <a:gd name="T14" fmla="*/ 2147483646 w 842"/>
              <a:gd name="T15" fmla="*/ 2147483646 h 1312"/>
              <a:gd name="T16" fmla="*/ 2147483646 w 842"/>
              <a:gd name="T17" fmla="*/ 2147483646 h 1312"/>
              <a:gd name="T18" fmla="*/ 2147483646 w 842"/>
              <a:gd name="T19" fmla="*/ 2147483646 h 1312"/>
              <a:gd name="T20" fmla="*/ 2147483646 w 842"/>
              <a:gd name="T21" fmla="*/ 2147483646 h 1312"/>
              <a:gd name="T22" fmla="*/ 2147483646 w 842"/>
              <a:gd name="T23" fmla="*/ 2147483646 h 1312"/>
              <a:gd name="T24" fmla="*/ 2147483646 w 842"/>
              <a:gd name="T25" fmla="*/ 2147483646 h 1312"/>
              <a:gd name="T26" fmla="*/ 2147483646 w 842"/>
              <a:gd name="T27" fmla="*/ 2147483646 h 1312"/>
              <a:gd name="T28" fmla="*/ 2147483646 w 842"/>
              <a:gd name="T29" fmla="*/ 2147483646 h 1312"/>
              <a:gd name="T30" fmla="*/ 2147483646 w 842"/>
              <a:gd name="T31" fmla="*/ 2147483646 h 1312"/>
              <a:gd name="T32" fmla="*/ 2147483646 w 842"/>
              <a:gd name="T33" fmla="*/ 2147483646 h 1312"/>
              <a:gd name="T34" fmla="*/ 0 w 842"/>
              <a:gd name="T35" fmla="*/ 2147483646 h 1312"/>
              <a:gd name="T36" fmla="*/ 2147483646 w 842"/>
              <a:gd name="T37" fmla="*/ 0 h 1312"/>
              <a:gd name="T38" fmla="*/ 2147483646 w 842"/>
              <a:gd name="T39" fmla="*/ 0 h 1312"/>
              <a:gd name="T40" fmla="*/ 2147483646 w 842"/>
              <a:gd name="T41" fmla="*/ 2147483646 h 1312"/>
              <a:gd name="T42" fmla="*/ 2147483646 w 842"/>
              <a:gd name="T43" fmla="*/ 2147483646 h 1312"/>
              <a:gd name="T44" fmla="*/ 2147483646 w 842"/>
              <a:gd name="T45" fmla="*/ 2147483646 h 1312"/>
              <a:gd name="T46" fmla="*/ 2147483646 w 842"/>
              <a:gd name="T47" fmla="*/ 2147483646 h 1312"/>
              <a:gd name="T48" fmla="*/ 2147483646 w 842"/>
              <a:gd name="T49" fmla="*/ 2147483646 h 1312"/>
              <a:gd name="T50" fmla="*/ 2147483646 w 842"/>
              <a:gd name="T51" fmla="*/ 2147483646 h 1312"/>
              <a:gd name="T52" fmla="*/ 2147483646 w 842"/>
              <a:gd name="T53" fmla="*/ 2147483646 h 1312"/>
              <a:gd name="T54" fmla="*/ 2147483646 w 842"/>
              <a:gd name="T55" fmla="*/ 2147483646 h 1312"/>
              <a:gd name="T56" fmla="*/ 2147483646 w 842"/>
              <a:gd name="T57" fmla="*/ 2147483646 h 1312"/>
              <a:gd name="T58" fmla="*/ 2147483646 w 842"/>
              <a:gd name="T59" fmla="*/ 2147483646 h 1312"/>
              <a:gd name="T60" fmla="*/ 2147483646 w 842"/>
              <a:gd name="T61" fmla="*/ 2147483646 h 1312"/>
              <a:gd name="T62" fmla="*/ 2147483646 w 842"/>
              <a:gd name="T63" fmla="*/ 2147483646 h 1312"/>
              <a:gd name="T64" fmla="*/ 2147483646 w 842"/>
              <a:gd name="T65" fmla="*/ 2147483646 h 1312"/>
              <a:gd name="T66" fmla="*/ 2147483646 w 842"/>
              <a:gd name="T67" fmla="*/ 2147483646 h 1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lIns="68589" tIns="34295" rIns="68589" bIns="34295"/>
          <a:lstStyle/>
          <a:p>
            <a:endParaRPr lang="zh-CN" altLang="en-US"/>
          </a:p>
        </p:txBody>
      </p:sp>
      <p:grpSp>
        <p:nvGrpSpPr>
          <p:cNvPr id="16" name="组合 15"/>
          <p:cNvGrpSpPr/>
          <p:nvPr/>
        </p:nvGrpSpPr>
        <p:grpSpPr>
          <a:xfrm>
            <a:off x="3935232" y="2674139"/>
            <a:ext cx="1275404" cy="2057516"/>
            <a:chOff x="5246064" y="3564418"/>
            <a:chExt cx="1700244" cy="2742508"/>
          </a:xfrm>
        </p:grpSpPr>
        <p:sp>
          <p:nvSpPr>
            <p:cNvPr id="2058" name="MH_Other_8"/>
            <p:cNvSpPr/>
            <p:nvPr>
              <p:custDataLst>
                <p:tags r:id="rId3"/>
              </p:custDataLst>
            </p:nvPr>
          </p:nvSpPr>
          <p:spPr bwMode="auto">
            <a:xfrm>
              <a:off x="5993894" y="6250252"/>
              <a:ext cx="203200" cy="56674"/>
            </a:xfrm>
            <a:custGeom>
              <a:avLst/>
              <a:gdLst>
                <a:gd name="T0" fmla="*/ 2147483646 w 93"/>
                <a:gd name="T1" fmla="*/ 2147483646 h 26"/>
                <a:gd name="T2" fmla="*/ 0 w 93"/>
                <a:gd name="T3" fmla="*/ 2147483646 h 26"/>
                <a:gd name="T4" fmla="*/ 2147483646 w 93"/>
                <a:gd name="T5" fmla="*/ 0 h 26"/>
                <a:gd name="T6" fmla="*/ 2147483646 w 93"/>
                <a:gd name="T7" fmla="*/ 0 h 26"/>
                <a:gd name="T8" fmla="*/ 2147483646 w 93"/>
                <a:gd name="T9" fmla="*/ 2147483646 h 26"/>
                <a:gd name="T10" fmla="*/ 2147483646 w 93"/>
                <a:gd name="T11" fmla="*/ 2147483646 h 26"/>
                <a:gd name="T12" fmla="*/ 2147483646 w 93"/>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059" name="MH_Other_9"/>
            <p:cNvSpPr/>
            <p:nvPr>
              <p:custDataLst>
                <p:tags r:id="rId4"/>
              </p:custDataLst>
            </p:nvPr>
          </p:nvSpPr>
          <p:spPr bwMode="auto">
            <a:xfrm>
              <a:off x="5745078" y="6096814"/>
              <a:ext cx="699450" cy="71880"/>
            </a:xfrm>
            <a:custGeom>
              <a:avLst/>
              <a:gdLst>
                <a:gd name="T0" fmla="*/ 2147483646 w 318"/>
                <a:gd name="T1" fmla="*/ 2147483646 h 33"/>
                <a:gd name="T2" fmla="*/ 0 w 318"/>
                <a:gd name="T3" fmla="*/ 2147483646 h 33"/>
                <a:gd name="T4" fmla="*/ 2147483646 w 318"/>
                <a:gd name="T5" fmla="*/ 0 h 33"/>
                <a:gd name="T6" fmla="*/ 2147483646 w 318"/>
                <a:gd name="T7" fmla="*/ 0 h 33"/>
                <a:gd name="T8" fmla="*/ 2147483646 w 318"/>
                <a:gd name="T9" fmla="*/ 2147483646 h 33"/>
                <a:gd name="T10" fmla="*/ 2147483646 w 318"/>
                <a:gd name="T11" fmla="*/ 2147483646 h 33"/>
                <a:gd name="T12" fmla="*/ 2147483646 w 318"/>
                <a:gd name="T13" fmla="*/ 214748364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060" name="MH_Other_10"/>
            <p:cNvSpPr/>
            <p:nvPr>
              <p:custDataLst>
                <p:tags r:id="rId5"/>
              </p:custDataLst>
            </p:nvPr>
          </p:nvSpPr>
          <p:spPr bwMode="auto">
            <a:xfrm>
              <a:off x="5722960" y="5912968"/>
              <a:ext cx="729861" cy="74645"/>
            </a:xfrm>
            <a:custGeom>
              <a:avLst/>
              <a:gdLst>
                <a:gd name="T0" fmla="*/ 2147483646 w 332"/>
                <a:gd name="T1" fmla="*/ 2147483646 h 34"/>
                <a:gd name="T2" fmla="*/ 0 w 332"/>
                <a:gd name="T3" fmla="*/ 2147483646 h 34"/>
                <a:gd name="T4" fmla="*/ 2147483646 w 332"/>
                <a:gd name="T5" fmla="*/ 0 h 34"/>
                <a:gd name="T6" fmla="*/ 2147483646 w 332"/>
                <a:gd name="T7" fmla="*/ 0 h 34"/>
                <a:gd name="T8" fmla="*/ 2147483646 w 332"/>
                <a:gd name="T9" fmla="*/ 2147483646 h 34"/>
                <a:gd name="T10" fmla="*/ 2147483646 w 332"/>
                <a:gd name="T11" fmla="*/ 2147483646 h 34"/>
                <a:gd name="T12" fmla="*/ 2147483646 w 332"/>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061" name="MH_Other_11"/>
            <p:cNvSpPr/>
            <p:nvPr>
              <p:custDataLst>
                <p:tags r:id="rId6"/>
              </p:custDataLst>
            </p:nvPr>
          </p:nvSpPr>
          <p:spPr bwMode="auto">
            <a:xfrm>
              <a:off x="5670433" y="5437452"/>
              <a:ext cx="848740" cy="382900"/>
            </a:xfrm>
            <a:custGeom>
              <a:avLst/>
              <a:gdLst>
                <a:gd name="T0" fmla="*/ 2147483646 w 386"/>
                <a:gd name="T1" fmla="*/ 2147483646 h 174"/>
                <a:gd name="T2" fmla="*/ 2147483646 w 386"/>
                <a:gd name="T3" fmla="*/ 2147483646 h 174"/>
                <a:gd name="T4" fmla="*/ 2147483646 w 386"/>
                <a:gd name="T5" fmla="*/ 2147483646 h 174"/>
                <a:gd name="T6" fmla="*/ 2147483646 w 386"/>
                <a:gd name="T7" fmla="*/ 2147483646 h 174"/>
                <a:gd name="T8" fmla="*/ 2147483646 w 386"/>
                <a:gd name="T9" fmla="*/ 2147483646 h 174"/>
                <a:gd name="T10" fmla="*/ 2147483646 w 386"/>
                <a:gd name="T11" fmla="*/ 2147483646 h 174"/>
                <a:gd name="T12" fmla="*/ 2147483646 w 386"/>
                <a:gd name="T13" fmla="*/ 2147483646 h 174"/>
                <a:gd name="T14" fmla="*/ 2147483646 w 386"/>
                <a:gd name="T15" fmla="*/ 2147483646 h 174"/>
                <a:gd name="T16" fmla="*/ 2147483646 w 386"/>
                <a:gd name="T17" fmla="*/ 2147483646 h 174"/>
                <a:gd name="T18" fmla="*/ 2147483646 w 386"/>
                <a:gd name="T19" fmla="*/ 2147483646 h 174"/>
                <a:gd name="T20" fmla="*/ 2147483646 w 386"/>
                <a:gd name="T21" fmla="*/ 2147483646 h 174"/>
                <a:gd name="T22" fmla="*/ 2147483646 w 386"/>
                <a:gd name="T23" fmla="*/ 0 h 174"/>
                <a:gd name="T24" fmla="*/ 0 w 386"/>
                <a:gd name="T25" fmla="*/ 0 h 174"/>
                <a:gd name="T26" fmla="*/ 2147483646 w 386"/>
                <a:gd name="T27" fmla="*/ 214748364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062" name="MH_Other_12"/>
            <p:cNvSpPr/>
            <p:nvPr>
              <p:custDataLst>
                <p:tags r:id="rId7"/>
              </p:custDataLst>
            </p:nvPr>
          </p:nvSpPr>
          <p:spPr bwMode="auto">
            <a:xfrm>
              <a:off x="5246064" y="3564418"/>
              <a:ext cx="1700244" cy="1787330"/>
            </a:xfrm>
            <a:custGeom>
              <a:avLst/>
              <a:gdLst>
                <a:gd name="T0" fmla="*/ 2147483646 w 773"/>
                <a:gd name="T1" fmla="*/ 2147483646 h 813"/>
                <a:gd name="T2" fmla="*/ 2147483646 w 773"/>
                <a:gd name="T3" fmla="*/ 2147483646 h 813"/>
                <a:gd name="T4" fmla="*/ 2147483646 w 773"/>
                <a:gd name="T5" fmla="*/ 2147483646 h 813"/>
                <a:gd name="T6" fmla="*/ 2147483646 w 773"/>
                <a:gd name="T7" fmla="*/ 0 h 813"/>
                <a:gd name="T8" fmla="*/ 2147483646 w 773"/>
                <a:gd name="T9" fmla="*/ 0 h 813"/>
                <a:gd name="T10" fmla="*/ 0 w 773"/>
                <a:gd name="T11" fmla="*/ 2147483646 h 813"/>
                <a:gd name="T12" fmla="*/ 2147483646 w 773"/>
                <a:gd name="T13" fmla="*/ 2147483646 h 813"/>
                <a:gd name="T14" fmla="*/ 2147483646 w 773"/>
                <a:gd name="T15" fmla="*/ 2147483646 h 813"/>
                <a:gd name="T16" fmla="*/ 2147483646 w 773"/>
                <a:gd name="T17" fmla="*/ 2147483646 h 813"/>
                <a:gd name="T18" fmla="*/ 2147483646 w 773"/>
                <a:gd name="T19" fmla="*/ 2147483646 h 813"/>
                <a:gd name="T20" fmla="*/ 2147483646 w 773"/>
                <a:gd name="T21" fmla="*/ 2147483646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152400" dist="50800" dir="8100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11" name="组合 10"/>
            <p:cNvGrpSpPr/>
            <p:nvPr/>
          </p:nvGrpSpPr>
          <p:grpSpPr>
            <a:xfrm>
              <a:off x="5884691" y="4736619"/>
              <a:ext cx="403635" cy="543250"/>
              <a:chOff x="5884691" y="4736619"/>
              <a:chExt cx="403635" cy="543250"/>
            </a:xfrm>
            <a:solidFill>
              <a:schemeClr val="accent2"/>
            </a:solidFill>
          </p:grpSpPr>
          <p:sp>
            <p:nvSpPr>
              <p:cNvPr id="2076" name="MH_Other_26"/>
              <p:cNvSpPr/>
              <p:nvPr>
                <p:custDataLst>
                  <p:tags r:id="rId8"/>
                </p:custDataLst>
              </p:nvPr>
            </p:nvSpPr>
            <p:spPr bwMode="auto">
              <a:xfrm>
                <a:off x="5892985" y="5183107"/>
                <a:ext cx="64968" cy="96762"/>
              </a:xfrm>
              <a:custGeom>
                <a:avLst/>
                <a:gdLst>
                  <a:gd name="T0" fmla="*/ 2147483646 w 14"/>
                  <a:gd name="T1" fmla="*/ 0 h 21"/>
                  <a:gd name="T2" fmla="*/ 2147483646 w 14"/>
                  <a:gd name="T3" fmla="*/ 0 h 21"/>
                  <a:gd name="T4" fmla="*/ 0 w 14"/>
                  <a:gd name="T5" fmla="*/ 2147483646 h 21"/>
                  <a:gd name="T6" fmla="*/ 0 w 14"/>
                  <a:gd name="T7" fmla="*/ 2147483646 h 21"/>
                  <a:gd name="T8" fmla="*/ 2147483646 w 14"/>
                  <a:gd name="T9" fmla="*/ 2147483646 h 21"/>
                  <a:gd name="T10" fmla="*/ 2147483646 w 14"/>
                  <a:gd name="T11" fmla="*/ 2147483646 h 21"/>
                  <a:gd name="T12" fmla="*/ 2147483646 w 14"/>
                  <a:gd name="T13" fmla="*/ 2147483646 h 21"/>
                  <a:gd name="T14" fmla="*/ 2147483646 w 14"/>
                  <a:gd name="T15" fmla="*/ 2147483646 h 21"/>
                  <a:gd name="T16" fmla="*/ 2147483646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077" name="MH_Other_27"/>
              <p:cNvSpPr/>
              <p:nvPr>
                <p:custDataLst>
                  <p:tags r:id="rId9"/>
                </p:custDataLst>
              </p:nvPr>
            </p:nvSpPr>
            <p:spPr bwMode="auto">
              <a:xfrm>
                <a:off x="6002187" y="5223192"/>
                <a:ext cx="66351" cy="56675"/>
              </a:xfrm>
              <a:custGeom>
                <a:avLst/>
                <a:gdLst>
                  <a:gd name="T0" fmla="*/ 2147483646 w 14"/>
                  <a:gd name="T1" fmla="*/ 0 h 12"/>
                  <a:gd name="T2" fmla="*/ 2147483646 w 14"/>
                  <a:gd name="T3" fmla="*/ 0 h 12"/>
                  <a:gd name="T4" fmla="*/ 0 w 14"/>
                  <a:gd name="T5" fmla="*/ 0 h 12"/>
                  <a:gd name="T6" fmla="*/ 0 w 14"/>
                  <a:gd name="T7" fmla="*/ 2147483646 h 12"/>
                  <a:gd name="T8" fmla="*/ 2147483646 w 14"/>
                  <a:gd name="T9" fmla="*/ 2147483646 h 12"/>
                  <a:gd name="T10" fmla="*/ 2147483646 w 14"/>
                  <a:gd name="T11" fmla="*/ 2147483646 h 12"/>
                  <a:gd name="T12" fmla="*/ 2147483646 w 14"/>
                  <a:gd name="T13" fmla="*/ 2147483646 h 12"/>
                  <a:gd name="T14" fmla="*/ 2147483646 w 14"/>
                  <a:gd name="T15" fmla="*/ 0 h 12"/>
                  <a:gd name="T16" fmla="*/ 2147483646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078" name="MH_Other_28"/>
              <p:cNvSpPr/>
              <p:nvPr>
                <p:custDataLst>
                  <p:tags r:id="rId10"/>
                </p:custDataLst>
              </p:nvPr>
            </p:nvSpPr>
            <p:spPr bwMode="auto">
              <a:xfrm>
                <a:off x="6108627" y="5109844"/>
                <a:ext cx="63586" cy="170025"/>
              </a:xfrm>
              <a:custGeom>
                <a:avLst/>
                <a:gdLst>
                  <a:gd name="T0" fmla="*/ 2147483646 w 14"/>
                  <a:gd name="T1" fmla="*/ 0 h 37"/>
                  <a:gd name="T2" fmla="*/ 2147483646 w 14"/>
                  <a:gd name="T3" fmla="*/ 0 h 37"/>
                  <a:gd name="T4" fmla="*/ 0 w 14"/>
                  <a:gd name="T5" fmla="*/ 2147483646 h 37"/>
                  <a:gd name="T6" fmla="*/ 0 w 14"/>
                  <a:gd name="T7" fmla="*/ 2147483646 h 37"/>
                  <a:gd name="T8" fmla="*/ 2147483646 w 14"/>
                  <a:gd name="T9" fmla="*/ 2147483646 h 37"/>
                  <a:gd name="T10" fmla="*/ 2147483646 w 14"/>
                  <a:gd name="T11" fmla="*/ 2147483646 h 37"/>
                  <a:gd name="T12" fmla="*/ 2147483646 w 14"/>
                  <a:gd name="T13" fmla="*/ 2147483646 h 37"/>
                  <a:gd name="T14" fmla="*/ 2147483646 w 14"/>
                  <a:gd name="T15" fmla="*/ 2147483646 h 37"/>
                  <a:gd name="T16" fmla="*/ 2147483646 w 1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079" name="MH_Other_29"/>
              <p:cNvSpPr/>
              <p:nvPr>
                <p:custDataLst>
                  <p:tags r:id="rId11"/>
                </p:custDataLst>
              </p:nvPr>
            </p:nvSpPr>
            <p:spPr bwMode="auto">
              <a:xfrm>
                <a:off x="6217828" y="4948113"/>
                <a:ext cx="66351" cy="331755"/>
              </a:xfrm>
              <a:custGeom>
                <a:avLst/>
                <a:gdLst>
                  <a:gd name="T0" fmla="*/ 2147483646 w 14"/>
                  <a:gd name="T1" fmla="*/ 0 h 72"/>
                  <a:gd name="T2" fmla="*/ 2147483646 w 14"/>
                  <a:gd name="T3" fmla="*/ 0 h 72"/>
                  <a:gd name="T4" fmla="*/ 0 w 14"/>
                  <a:gd name="T5" fmla="*/ 2147483646 h 72"/>
                  <a:gd name="T6" fmla="*/ 0 w 14"/>
                  <a:gd name="T7" fmla="*/ 2147483646 h 72"/>
                  <a:gd name="T8" fmla="*/ 2147483646 w 14"/>
                  <a:gd name="T9" fmla="*/ 2147483646 h 72"/>
                  <a:gd name="T10" fmla="*/ 2147483646 w 14"/>
                  <a:gd name="T11" fmla="*/ 2147483646 h 72"/>
                  <a:gd name="T12" fmla="*/ 2147483646 w 14"/>
                  <a:gd name="T13" fmla="*/ 2147483646 h 72"/>
                  <a:gd name="T14" fmla="*/ 2147483646 w 14"/>
                  <a:gd name="T15" fmla="*/ 2147483646 h 72"/>
                  <a:gd name="T16" fmla="*/ 2147483646 w 1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72">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C00000"/>
                  </a:solidFill>
                </a:endParaRPr>
              </a:p>
            </p:txBody>
          </p:sp>
          <p:sp>
            <p:nvSpPr>
              <p:cNvPr id="2080" name="MH_Other_30"/>
              <p:cNvSpPr/>
              <p:nvPr>
                <p:custDataLst>
                  <p:tags r:id="rId12"/>
                </p:custDataLst>
              </p:nvPr>
            </p:nvSpPr>
            <p:spPr bwMode="auto">
              <a:xfrm>
                <a:off x="5884691" y="4736619"/>
                <a:ext cx="403635" cy="420223"/>
              </a:xfrm>
              <a:custGeom>
                <a:avLst/>
                <a:gdLst>
                  <a:gd name="T0" fmla="*/ 2147483646 w 209"/>
                  <a:gd name="T1" fmla="*/ 2147483646 h 218"/>
                  <a:gd name="T2" fmla="*/ 2147483646 w 209"/>
                  <a:gd name="T3" fmla="*/ 2147483646 h 218"/>
                  <a:gd name="T4" fmla="*/ 2147483646 w 209"/>
                  <a:gd name="T5" fmla="*/ 2147483646 h 218"/>
                  <a:gd name="T6" fmla="*/ 2147483646 w 209"/>
                  <a:gd name="T7" fmla="*/ 2147483646 h 218"/>
                  <a:gd name="T8" fmla="*/ 0 w 209"/>
                  <a:gd name="T9" fmla="*/ 2147483646 h 218"/>
                  <a:gd name="T10" fmla="*/ 2147483646 w 209"/>
                  <a:gd name="T11" fmla="*/ 2147483646 h 218"/>
                  <a:gd name="T12" fmla="*/ 2147483646 w 209"/>
                  <a:gd name="T13" fmla="*/ 2147483646 h 218"/>
                  <a:gd name="T14" fmla="*/ 2147483646 w 209"/>
                  <a:gd name="T15" fmla="*/ 2147483646 h 218"/>
                  <a:gd name="T16" fmla="*/ 2147483646 w 209"/>
                  <a:gd name="T17" fmla="*/ 2147483646 h 218"/>
                  <a:gd name="T18" fmla="*/ 2147483646 w 209"/>
                  <a:gd name="T19" fmla="*/ 2147483646 h 218"/>
                  <a:gd name="T20" fmla="*/ 2147483646 w 209"/>
                  <a:gd name="T21" fmla="*/ 2147483646 h 218"/>
                  <a:gd name="T22" fmla="*/ 2147483646 w 209"/>
                  <a:gd name="T23" fmla="*/ 0 h 218"/>
                  <a:gd name="T24" fmla="*/ 2147483646 w 209"/>
                  <a:gd name="T25" fmla="*/ 2147483646 h 218"/>
                  <a:gd name="T26" fmla="*/ 2147483646 w 209"/>
                  <a:gd name="T27" fmla="*/ 2147483646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18">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088" name="MH_Title_1"/>
            <p:cNvSpPr txBox="1">
              <a:spLocks noChangeArrowheads="1"/>
            </p:cNvSpPr>
            <p:nvPr>
              <p:custDataLst>
                <p:tags r:id="rId13"/>
              </p:custDataLst>
            </p:nvPr>
          </p:nvSpPr>
          <p:spPr bwMode="auto">
            <a:xfrm>
              <a:off x="5468766" y="3905250"/>
              <a:ext cx="1294626" cy="76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500" dirty="0">
                  <a:solidFill>
                    <a:srgbClr val="C00000"/>
                  </a:solidFill>
                  <a:latin typeface="+mn-ea"/>
                  <a:ea typeface="+mn-ea"/>
                  <a:cs typeface="Arial Unicode MS" panose="020B0604020202020204" pitchFamily="34" charset="-122"/>
                </a:rPr>
                <a:t>五大</a:t>
              </a:r>
              <a:endParaRPr lang="en-US" altLang="zh-CN" sz="1500" dirty="0">
                <a:solidFill>
                  <a:srgbClr val="C00000"/>
                </a:solidFill>
                <a:latin typeface="+mn-ea"/>
                <a:ea typeface="+mn-ea"/>
                <a:cs typeface="Arial Unicode MS" panose="020B0604020202020204" pitchFamily="34" charset="-122"/>
              </a:endParaRPr>
            </a:p>
            <a:p>
              <a:pPr algn="ctr" eaLnBrk="1" hangingPunct="1"/>
              <a:r>
                <a:rPr lang="zh-CN" altLang="en-US" sz="1500" dirty="0">
                  <a:solidFill>
                    <a:srgbClr val="C00000"/>
                  </a:solidFill>
                  <a:latin typeface="+mn-ea"/>
                  <a:ea typeface="+mn-ea"/>
                  <a:cs typeface="Arial Unicode MS" panose="020B0604020202020204" pitchFamily="34" charset="-122"/>
                </a:rPr>
                <a:t>重点工作</a:t>
              </a:r>
              <a:endParaRPr lang="zh-CN" altLang="en-US" sz="1500" dirty="0">
                <a:solidFill>
                  <a:srgbClr val="C00000"/>
                </a:solidFill>
                <a:latin typeface="+mn-ea"/>
                <a:ea typeface="+mn-ea"/>
                <a:cs typeface="Arial Unicode MS" panose="020B0604020202020204" pitchFamily="34" charset="-122"/>
              </a:endParaRPr>
            </a:p>
          </p:txBody>
        </p:sp>
      </p:grpSp>
      <p:grpSp>
        <p:nvGrpSpPr>
          <p:cNvPr id="15" name="组合 14"/>
          <p:cNvGrpSpPr/>
          <p:nvPr/>
        </p:nvGrpSpPr>
        <p:grpSpPr>
          <a:xfrm>
            <a:off x="2811216" y="3203038"/>
            <a:ext cx="753836" cy="766383"/>
            <a:chOff x="3747637" y="4269398"/>
            <a:chExt cx="1004940" cy="1021529"/>
          </a:xfrm>
        </p:grpSpPr>
        <p:pic>
          <p:nvPicPr>
            <p:cNvPr id="7" name="MH_Other_5"/>
            <p:cNvPicPr>
              <a:picLocks noChangeAspect="1"/>
            </p:cNvPicPr>
            <p:nvPr>
              <p:custDataLst>
                <p:tags r:id="rId14"/>
              </p:custDataLst>
            </p:nvPr>
          </p:nvPicPr>
          <p:blipFill>
            <a:blip r:embed="rId15"/>
            <a:stretch>
              <a:fillRect/>
            </a:stretch>
          </p:blipFill>
          <p:spPr>
            <a:xfrm>
              <a:off x="3747637" y="4269398"/>
              <a:ext cx="1004940" cy="1021529"/>
            </a:xfrm>
            <a:prstGeom prst="rect">
              <a:avLst/>
            </a:prstGeom>
            <a:effectLst>
              <a:outerShdw blurRad="50800" dist="38100" dir="8100000" sx="102000" sy="102000" algn="tr" rotWithShape="0">
                <a:prstClr val="black">
                  <a:alpha val="40000"/>
                </a:prstClr>
              </a:outerShdw>
            </a:effectLst>
          </p:spPr>
        </p:pic>
        <p:sp>
          <p:nvSpPr>
            <p:cNvPr id="41" name="Freeform 458"/>
            <p:cNvSpPr/>
            <p:nvPr/>
          </p:nvSpPr>
          <p:spPr bwMode="auto">
            <a:xfrm>
              <a:off x="4102667" y="4613368"/>
              <a:ext cx="292118" cy="333589"/>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3106737" y="2067464"/>
            <a:ext cx="754873" cy="767420"/>
            <a:chOff x="4141595" y="2755766"/>
            <a:chExt cx="1006323" cy="1022911"/>
          </a:xfrm>
        </p:grpSpPr>
        <p:pic>
          <p:nvPicPr>
            <p:cNvPr id="3" name="MH_Other_1"/>
            <p:cNvPicPr>
              <a:picLocks noChangeAspect="1"/>
            </p:cNvPicPr>
            <p:nvPr>
              <p:custDataLst>
                <p:tags r:id="rId16"/>
              </p:custDataLst>
            </p:nvPr>
          </p:nvPicPr>
          <p:blipFill>
            <a:blip r:embed="rId15"/>
            <a:stretch>
              <a:fillRect/>
            </a:stretch>
          </p:blipFill>
          <p:spPr>
            <a:xfrm>
              <a:off x="4141595" y="2755766"/>
              <a:ext cx="1006323" cy="1022911"/>
            </a:xfrm>
            <a:prstGeom prst="rect">
              <a:avLst/>
            </a:prstGeom>
            <a:effectLst>
              <a:outerShdw blurRad="50800" dist="38100" dir="8100000" sx="102000" sy="102000" algn="tr" rotWithShape="0">
                <a:prstClr val="black">
                  <a:alpha val="40000"/>
                </a:prstClr>
              </a:outerShdw>
            </a:effectLst>
          </p:spPr>
        </p:pic>
        <p:grpSp>
          <p:nvGrpSpPr>
            <p:cNvPr id="42" name="组合 41"/>
            <p:cNvGrpSpPr/>
            <p:nvPr/>
          </p:nvGrpSpPr>
          <p:grpSpPr>
            <a:xfrm>
              <a:off x="4477961" y="3106737"/>
              <a:ext cx="333592" cy="320968"/>
              <a:chOff x="7156593" y="1239730"/>
              <a:chExt cx="293688" cy="282574"/>
            </a:xfrm>
            <a:solidFill>
              <a:schemeClr val="accent2"/>
            </a:solidFill>
          </p:grpSpPr>
          <p:sp>
            <p:nvSpPr>
              <p:cNvPr id="43" name="Freeform 573"/>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74"/>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 name="组合 12"/>
          <p:cNvGrpSpPr/>
          <p:nvPr/>
        </p:nvGrpSpPr>
        <p:grpSpPr>
          <a:xfrm>
            <a:off x="4177868" y="1491898"/>
            <a:ext cx="753836" cy="766383"/>
            <a:chOff x="5569524" y="1988583"/>
            <a:chExt cx="1004940" cy="1021529"/>
          </a:xfrm>
        </p:grpSpPr>
        <p:pic>
          <p:nvPicPr>
            <p:cNvPr id="4" name="MH_Other_2"/>
            <p:cNvPicPr>
              <a:picLocks noChangeAspect="1"/>
            </p:cNvPicPr>
            <p:nvPr>
              <p:custDataLst>
                <p:tags r:id="rId17"/>
              </p:custDataLst>
            </p:nvPr>
          </p:nvPicPr>
          <p:blipFill>
            <a:blip r:embed="rId15"/>
            <a:stretch>
              <a:fillRect/>
            </a:stretch>
          </p:blipFill>
          <p:spPr>
            <a:xfrm>
              <a:off x="5569524" y="1988583"/>
              <a:ext cx="1004940" cy="1021529"/>
            </a:xfrm>
            <a:prstGeom prst="rect">
              <a:avLst/>
            </a:prstGeom>
            <a:effectLst>
              <a:outerShdw blurRad="50800" dist="38100" dir="8100000" sx="102000" sy="102000" algn="tr" rotWithShape="0">
                <a:prstClr val="black">
                  <a:alpha val="40000"/>
                </a:prstClr>
              </a:outerShdw>
            </a:effectLst>
          </p:spPr>
        </p:pic>
        <p:grpSp>
          <p:nvGrpSpPr>
            <p:cNvPr id="2" name="组合 1"/>
            <p:cNvGrpSpPr/>
            <p:nvPr/>
          </p:nvGrpSpPr>
          <p:grpSpPr>
            <a:xfrm>
              <a:off x="5926327" y="2359544"/>
              <a:ext cx="306543" cy="232610"/>
              <a:chOff x="10269681" y="2490680"/>
              <a:chExt cx="269875" cy="204787"/>
            </a:xfrm>
            <a:solidFill>
              <a:schemeClr val="accent3"/>
            </a:solidFill>
          </p:grpSpPr>
          <p:sp>
            <p:nvSpPr>
              <p:cNvPr id="45" name="Freeform 382"/>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Rectangle 383"/>
              <p:cNvSpPr>
                <a:spLocks noChangeArrowheads="1"/>
              </p:cNvSpPr>
              <p:nvPr/>
            </p:nvSpPr>
            <p:spPr bwMode="auto">
              <a:xfrm>
                <a:off x="10301431" y="2538305"/>
                <a:ext cx="41275" cy="1301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Rectangle 384"/>
              <p:cNvSpPr>
                <a:spLocks noChangeArrowheads="1"/>
              </p:cNvSpPr>
              <p:nvPr/>
            </p:nvSpPr>
            <p:spPr bwMode="auto">
              <a:xfrm>
                <a:off x="10361756" y="2490680"/>
                <a:ext cx="36513" cy="1778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385"/>
              <p:cNvSpPr>
                <a:spLocks noChangeArrowheads="1"/>
              </p:cNvSpPr>
              <p:nvPr/>
            </p:nvSpPr>
            <p:spPr bwMode="auto">
              <a:xfrm>
                <a:off x="10414143" y="2547830"/>
                <a:ext cx="41275" cy="1206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386"/>
              <p:cNvSpPr>
                <a:spLocks noChangeArrowheads="1"/>
              </p:cNvSpPr>
              <p:nvPr/>
            </p:nvSpPr>
            <p:spPr bwMode="auto">
              <a:xfrm>
                <a:off x="10474468" y="2587517"/>
                <a:ext cx="36513" cy="809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12" name="组合 11"/>
          <p:cNvGrpSpPr/>
          <p:nvPr/>
        </p:nvGrpSpPr>
        <p:grpSpPr>
          <a:xfrm>
            <a:off x="5312253" y="2067464"/>
            <a:ext cx="754873" cy="767420"/>
            <a:chOff x="7081773" y="2755766"/>
            <a:chExt cx="1006323" cy="1022911"/>
          </a:xfrm>
        </p:grpSpPr>
        <p:pic>
          <p:nvPicPr>
            <p:cNvPr id="5" name="MH_Other_3"/>
            <p:cNvPicPr>
              <a:picLocks noChangeAspect="1"/>
            </p:cNvPicPr>
            <p:nvPr>
              <p:custDataLst>
                <p:tags r:id="rId18"/>
              </p:custDataLst>
            </p:nvPr>
          </p:nvPicPr>
          <p:blipFill>
            <a:blip r:embed="rId15"/>
            <a:stretch>
              <a:fillRect/>
            </a:stretch>
          </p:blipFill>
          <p:spPr>
            <a:xfrm>
              <a:off x="7081773" y="2755766"/>
              <a:ext cx="1006323" cy="1022911"/>
            </a:xfrm>
            <a:prstGeom prst="rect">
              <a:avLst/>
            </a:prstGeom>
            <a:effectLst>
              <a:outerShdw blurRad="50800" dist="38100" dir="8100000" sx="102000" sy="102000" algn="tr" rotWithShape="0">
                <a:prstClr val="black">
                  <a:alpha val="40000"/>
                </a:prstClr>
              </a:outerShdw>
            </a:effectLst>
          </p:spPr>
        </p:pic>
        <p:sp>
          <p:nvSpPr>
            <p:cNvPr id="51" name="Freeform 177"/>
            <p:cNvSpPr>
              <a:spLocks noEditPoints="1"/>
            </p:cNvSpPr>
            <p:nvPr/>
          </p:nvSpPr>
          <p:spPr bwMode="auto">
            <a:xfrm>
              <a:off x="7454325" y="3114240"/>
              <a:ext cx="309962" cy="25668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5584962" y="3203038"/>
            <a:ext cx="753837" cy="766383"/>
            <a:chOff x="7445322" y="4269398"/>
            <a:chExt cx="1004941" cy="1021529"/>
          </a:xfrm>
        </p:grpSpPr>
        <p:pic>
          <p:nvPicPr>
            <p:cNvPr id="6" name="MH_Other_4"/>
            <p:cNvPicPr>
              <a:picLocks noChangeAspect="1"/>
            </p:cNvPicPr>
            <p:nvPr>
              <p:custDataLst>
                <p:tags r:id="rId19"/>
              </p:custDataLst>
            </p:nvPr>
          </p:nvPicPr>
          <p:blipFill>
            <a:blip r:embed="rId15"/>
            <a:stretch>
              <a:fillRect/>
            </a:stretch>
          </p:blipFill>
          <p:spPr>
            <a:xfrm>
              <a:off x="7445322" y="4269398"/>
              <a:ext cx="1004941" cy="1021529"/>
            </a:xfrm>
            <a:prstGeom prst="rect">
              <a:avLst/>
            </a:prstGeom>
            <a:effectLst>
              <a:outerShdw blurRad="50800" dist="38100" dir="8100000" sx="102000" sy="102000" algn="tr" rotWithShape="0">
                <a:prstClr val="black">
                  <a:alpha val="40000"/>
                </a:prstClr>
              </a:outerShdw>
            </a:effectLst>
          </p:spPr>
        </p:pic>
        <p:grpSp>
          <p:nvGrpSpPr>
            <p:cNvPr id="9" name="组合 8"/>
            <p:cNvGrpSpPr/>
            <p:nvPr/>
          </p:nvGrpSpPr>
          <p:grpSpPr>
            <a:xfrm>
              <a:off x="7800872" y="4615747"/>
              <a:ext cx="313191" cy="313191"/>
              <a:chOff x="2996839" y="1292034"/>
              <a:chExt cx="275727" cy="275728"/>
            </a:xfrm>
            <a:solidFill>
              <a:schemeClr val="accent2"/>
            </a:solidFill>
          </p:grpSpPr>
          <p:sp>
            <p:nvSpPr>
              <p:cNvPr id="52"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53"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54"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grpSp>
      <p:sp>
        <p:nvSpPr>
          <p:cNvPr id="57" name="MH_SubTitle_1"/>
          <p:cNvSpPr txBox="1">
            <a:spLocks noChangeArrowheads="1"/>
          </p:cNvSpPr>
          <p:nvPr>
            <p:custDataLst>
              <p:tags r:id="rId20"/>
            </p:custDataLst>
          </p:nvPr>
        </p:nvSpPr>
        <p:spPr bwMode="auto">
          <a:xfrm>
            <a:off x="3434907" y="984554"/>
            <a:ext cx="2335984" cy="46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a:lnSpc>
                <a:spcPct val="130000"/>
              </a:lnSpc>
            </a:pPr>
            <a:r>
              <a:rPr lang="zh-CN" altLang="en-US" sz="1100" dirty="0">
                <a:solidFill>
                  <a:schemeClr val="bg1">
                    <a:lumMod val="50000"/>
                  </a:schemeClr>
                </a:solidFill>
                <a:latin typeface="+mn-lt"/>
                <a:ea typeface="+mn-ea"/>
              </a:rPr>
              <a:t>此处添加详细文本描述，建议与标题相关并符合整体语言风格。</a:t>
            </a:r>
            <a:endParaRPr lang="en-US" altLang="zh-CN" sz="1100" dirty="0">
              <a:solidFill>
                <a:schemeClr val="bg1">
                  <a:lumMod val="50000"/>
                </a:schemeClr>
              </a:solidFill>
              <a:latin typeface="+mn-lt"/>
              <a:ea typeface="+mn-ea"/>
            </a:endParaRPr>
          </a:p>
        </p:txBody>
      </p:sp>
      <p:sp>
        <p:nvSpPr>
          <p:cNvPr id="58" name="MH_SubTitle_1"/>
          <p:cNvSpPr txBox="1">
            <a:spLocks noChangeArrowheads="1"/>
          </p:cNvSpPr>
          <p:nvPr>
            <p:custDataLst>
              <p:tags r:id="rId21"/>
            </p:custDataLst>
          </p:nvPr>
        </p:nvSpPr>
        <p:spPr bwMode="auto">
          <a:xfrm>
            <a:off x="6129477" y="2141521"/>
            <a:ext cx="2335984" cy="46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100" dirty="0">
                <a:solidFill>
                  <a:schemeClr val="bg1">
                    <a:lumMod val="50000"/>
                  </a:schemeClr>
                </a:solidFill>
                <a:latin typeface="+mn-lt"/>
                <a:ea typeface="+mn-ea"/>
              </a:rPr>
              <a:t>此处添加详细文本描述，建议与标题相关并符合整体语言风格。</a:t>
            </a:r>
            <a:endParaRPr lang="en-US" altLang="zh-CN" sz="1100" dirty="0">
              <a:solidFill>
                <a:schemeClr val="bg1">
                  <a:lumMod val="50000"/>
                </a:schemeClr>
              </a:solidFill>
              <a:latin typeface="+mn-lt"/>
              <a:ea typeface="+mn-ea"/>
            </a:endParaRPr>
          </a:p>
        </p:txBody>
      </p:sp>
      <p:sp>
        <p:nvSpPr>
          <p:cNvPr id="59" name="MH_SubTitle_1"/>
          <p:cNvSpPr txBox="1">
            <a:spLocks noChangeArrowheads="1"/>
          </p:cNvSpPr>
          <p:nvPr>
            <p:custDataLst>
              <p:tags r:id="rId22"/>
            </p:custDataLst>
          </p:nvPr>
        </p:nvSpPr>
        <p:spPr bwMode="auto">
          <a:xfrm>
            <a:off x="6465034" y="3301792"/>
            <a:ext cx="2335984" cy="46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100" dirty="0">
                <a:solidFill>
                  <a:schemeClr val="bg1">
                    <a:lumMod val="50000"/>
                  </a:schemeClr>
                </a:solidFill>
                <a:latin typeface="+mn-lt"/>
                <a:ea typeface="+mn-ea"/>
              </a:rPr>
              <a:t>此处添加详细文本描述，建议与标题相关并符合整体语言风格。</a:t>
            </a:r>
            <a:endParaRPr lang="en-US" altLang="zh-CN" sz="1100" dirty="0">
              <a:solidFill>
                <a:schemeClr val="bg1">
                  <a:lumMod val="50000"/>
                </a:schemeClr>
              </a:solidFill>
              <a:latin typeface="+mn-lt"/>
              <a:ea typeface="+mn-ea"/>
            </a:endParaRPr>
          </a:p>
        </p:txBody>
      </p:sp>
      <p:sp>
        <p:nvSpPr>
          <p:cNvPr id="61" name="MH_SubTitle_1"/>
          <p:cNvSpPr txBox="1">
            <a:spLocks noChangeArrowheads="1"/>
          </p:cNvSpPr>
          <p:nvPr>
            <p:custDataLst>
              <p:tags r:id="rId23"/>
            </p:custDataLst>
          </p:nvPr>
        </p:nvSpPr>
        <p:spPr bwMode="auto">
          <a:xfrm>
            <a:off x="609610" y="2008996"/>
            <a:ext cx="2335984" cy="46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a:lnSpc>
                <a:spcPct val="130000"/>
              </a:lnSpc>
            </a:pPr>
            <a:r>
              <a:rPr lang="zh-CN" altLang="en-US" sz="1100" dirty="0">
                <a:solidFill>
                  <a:schemeClr val="bg1">
                    <a:lumMod val="50000"/>
                  </a:schemeClr>
                </a:solidFill>
                <a:latin typeface="+mn-lt"/>
                <a:ea typeface="+mn-ea"/>
              </a:rPr>
              <a:t>此处添加详细文本描述，建议与标题相关并符合整体语言风格。</a:t>
            </a:r>
            <a:endParaRPr lang="en-US" altLang="zh-CN" sz="1100" dirty="0">
              <a:solidFill>
                <a:schemeClr val="bg1">
                  <a:lumMod val="50000"/>
                </a:schemeClr>
              </a:solidFill>
              <a:latin typeface="+mn-lt"/>
              <a:ea typeface="+mn-ea"/>
            </a:endParaRPr>
          </a:p>
        </p:txBody>
      </p:sp>
      <p:sp>
        <p:nvSpPr>
          <p:cNvPr id="62" name="MH_SubTitle_1"/>
          <p:cNvSpPr txBox="1">
            <a:spLocks noChangeArrowheads="1"/>
          </p:cNvSpPr>
          <p:nvPr>
            <p:custDataLst>
              <p:tags r:id="rId24"/>
            </p:custDataLst>
          </p:nvPr>
        </p:nvSpPr>
        <p:spPr bwMode="auto">
          <a:xfrm>
            <a:off x="239955" y="3269275"/>
            <a:ext cx="2335984" cy="46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a:lnSpc>
                <a:spcPct val="130000"/>
              </a:lnSpc>
            </a:pPr>
            <a:r>
              <a:rPr lang="zh-CN" altLang="en-US" sz="1100" dirty="0">
                <a:solidFill>
                  <a:schemeClr val="bg1">
                    <a:lumMod val="50000"/>
                  </a:schemeClr>
                </a:solidFill>
                <a:latin typeface="+mn-lt"/>
                <a:ea typeface="+mn-ea"/>
              </a:rPr>
              <a:t>此处添加详细文本描述，建议与标题相关并符合整体语言风格。</a:t>
            </a:r>
            <a:endParaRPr lang="en-US" altLang="zh-CN" sz="1100" dirty="0">
              <a:solidFill>
                <a:schemeClr val="bg1">
                  <a:lumMod val="50000"/>
                </a:schemeClr>
              </a:solidFill>
              <a:latin typeface="+mn-lt"/>
              <a:ea typeface="+mn-ea"/>
            </a:endParaRPr>
          </a:p>
        </p:txBody>
      </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5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53" presetClass="entr" presetSubtype="16" fill="hold" nodeType="withEffect">
                                  <p:stCondLst>
                                    <p:cond delay="3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500"/>
                                        <p:tgtEl>
                                          <p:spTgt spid="58"/>
                                        </p:tgtEl>
                                      </p:cBhvr>
                                    </p:animEffect>
                                  </p:childTnLst>
                                </p:cTn>
                              </p:par>
                              <p:par>
                                <p:cTn id="29" presetID="53" presetClass="entr" presetSubtype="16" fill="hold" nodeType="withEffect">
                                  <p:stCondLst>
                                    <p:cond delay="7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22" presetClass="entr" presetSubtype="8" fill="hold" grpId="0" nodeType="withEffect">
                                  <p:stCondLst>
                                    <p:cond delay="120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par>
                                <p:cTn id="37" presetID="53" presetClass="entr" presetSubtype="16" fill="hold" nodeType="withEffect">
                                  <p:stCondLst>
                                    <p:cond delay="11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22" presetClass="entr" presetSubtype="2" fill="hold" grpId="0" nodeType="withEffect">
                                  <p:stCondLst>
                                    <p:cond delay="1500"/>
                                  </p:stCondLst>
                                  <p:childTnLst>
                                    <p:set>
                                      <p:cBhvr>
                                        <p:cTn id="43" dur="1" fill="hold">
                                          <p:stCondLst>
                                            <p:cond delay="0"/>
                                          </p:stCondLst>
                                        </p:cTn>
                                        <p:tgtEl>
                                          <p:spTgt spid="62"/>
                                        </p:tgtEl>
                                        <p:attrNameLst>
                                          <p:attrName>style.visibility</p:attrName>
                                        </p:attrNameLst>
                                      </p:cBhvr>
                                      <p:to>
                                        <p:strVal val="visible"/>
                                      </p:to>
                                    </p:set>
                                    <p:animEffect transition="in" filter="wipe(right)">
                                      <p:cBhvr>
                                        <p:cTn id="44" dur="500"/>
                                        <p:tgtEl>
                                          <p:spTgt spid="62"/>
                                        </p:tgtEl>
                                      </p:cBhvr>
                                    </p:animEffect>
                                  </p:childTnLst>
                                </p:cTn>
                              </p:par>
                              <p:par>
                                <p:cTn id="45" presetID="53" presetClass="entr" presetSubtype="16" fill="hold" nodeType="withEffect">
                                  <p:stCondLst>
                                    <p:cond delay="15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22" presetClass="entr" presetSubtype="2" fill="hold" grpId="0" nodeType="withEffect">
                                  <p:stCondLst>
                                    <p:cond delay="2000"/>
                                  </p:stCondLst>
                                  <p:childTnLst>
                                    <p:set>
                                      <p:cBhvr>
                                        <p:cTn id="51" dur="1" fill="hold">
                                          <p:stCondLst>
                                            <p:cond delay="0"/>
                                          </p:stCondLst>
                                        </p:cTn>
                                        <p:tgtEl>
                                          <p:spTgt spid="61"/>
                                        </p:tgtEl>
                                        <p:attrNameLst>
                                          <p:attrName>style.visibility</p:attrName>
                                        </p:attrNameLst>
                                      </p:cBhvr>
                                      <p:to>
                                        <p:strVal val="visible"/>
                                      </p:to>
                                    </p:set>
                                    <p:animEffect transition="in" filter="wipe(right)">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7" grpId="0"/>
      <p:bldP spid="58" grpId="0"/>
      <p:bldP spid="59"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p:cNvGrpSpPr/>
          <p:nvPr/>
        </p:nvGrpSpPr>
        <p:grpSpPr>
          <a:xfrm>
            <a:off x="3413126" y="1227896"/>
            <a:ext cx="5730875" cy="1574183"/>
            <a:chOff x="3413126" y="1227896"/>
            <a:chExt cx="5730875" cy="1574183"/>
          </a:xfrm>
        </p:grpSpPr>
        <p:sp>
          <p:nvSpPr>
            <p:cNvPr id="88" name="Freeform 7"/>
            <p:cNvSpPr>
              <a:spLocks noEditPoints="1"/>
            </p:cNvSpPr>
            <p:nvPr/>
          </p:nvSpPr>
          <p:spPr bwMode="auto">
            <a:xfrm>
              <a:off x="3413126" y="1227896"/>
              <a:ext cx="5730875" cy="1574183"/>
            </a:xfrm>
            <a:custGeom>
              <a:avLst/>
              <a:gdLst>
                <a:gd name="T0" fmla="*/ 5063933 w 1899"/>
                <a:gd name="T1" fmla="*/ 447760 h 520"/>
                <a:gd name="T2" fmla="*/ 4578061 w 1899"/>
                <a:gd name="T3" fmla="*/ 1479424 h 520"/>
                <a:gd name="T4" fmla="*/ 784638 w 1899"/>
                <a:gd name="T5" fmla="*/ 1479424 h 520"/>
                <a:gd name="T6" fmla="*/ 787656 w 1899"/>
                <a:gd name="T7" fmla="*/ 1479424 h 520"/>
                <a:gd name="T8" fmla="*/ 555282 w 1899"/>
                <a:gd name="T9" fmla="*/ 1479424 h 520"/>
                <a:gd name="T10" fmla="*/ 325927 w 1899"/>
                <a:gd name="T11" fmla="*/ 1246468 h 520"/>
                <a:gd name="T12" fmla="*/ 322909 w 1899"/>
                <a:gd name="T13" fmla="*/ 1246468 h 520"/>
                <a:gd name="T14" fmla="*/ 322909 w 1899"/>
                <a:gd name="T15" fmla="*/ 1016537 h 520"/>
                <a:gd name="T16" fmla="*/ 322909 w 1899"/>
                <a:gd name="T17" fmla="*/ 1016537 h 520"/>
                <a:gd name="T18" fmla="*/ 322909 w 1899"/>
                <a:gd name="T19" fmla="*/ 547599 h 520"/>
                <a:gd name="T20" fmla="*/ 552264 w 1899"/>
                <a:gd name="T21" fmla="*/ 275312 h 520"/>
                <a:gd name="T22" fmla="*/ 277641 w 1899"/>
                <a:gd name="T23" fmla="*/ 0 h 520"/>
                <a:gd name="T24" fmla="*/ 0 w 1899"/>
                <a:gd name="T25" fmla="*/ 275312 h 520"/>
                <a:gd name="T26" fmla="*/ 229356 w 1899"/>
                <a:gd name="T27" fmla="*/ 547599 h 520"/>
                <a:gd name="T28" fmla="*/ 229356 w 1899"/>
                <a:gd name="T29" fmla="*/ 1246468 h 520"/>
                <a:gd name="T30" fmla="*/ 229356 w 1899"/>
                <a:gd name="T31" fmla="*/ 1246468 h 520"/>
                <a:gd name="T32" fmla="*/ 555282 w 1899"/>
                <a:gd name="T33" fmla="*/ 1573212 h 520"/>
                <a:gd name="T34" fmla="*/ 4578061 w 1899"/>
                <a:gd name="T35" fmla="*/ 1573212 h 520"/>
                <a:gd name="T36" fmla="*/ 5063933 w 1899"/>
                <a:gd name="T37" fmla="*/ 1010486 h 520"/>
                <a:gd name="T38" fmla="*/ 5730875 w 1899"/>
                <a:gd name="T39" fmla="*/ 1010486 h 520"/>
                <a:gd name="T40" fmla="*/ 5730875 w 1899"/>
                <a:gd name="T41" fmla="*/ 447760 h 520"/>
                <a:gd name="T42" fmla="*/ 5063933 w 1899"/>
                <a:gd name="T43" fmla="*/ 447760 h 520"/>
                <a:gd name="T44" fmla="*/ 96571 w 1899"/>
                <a:gd name="T45" fmla="*/ 275312 h 520"/>
                <a:gd name="T46" fmla="*/ 277641 w 1899"/>
                <a:gd name="T47" fmla="*/ 93788 h 520"/>
                <a:gd name="T48" fmla="*/ 458711 w 1899"/>
                <a:gd name="T49" fmla="*/ 275312 h 520"/>
                <a:gd name="T50" fmla="*/ 277641 w 1899"/>
                <a:gd name="T51" fmla="*/ 456837 h 520"/>
                <a:gd name="T52" fmla="*/ 96571 w 1899"/>
                <a:gd name="T53" fmla="*/ 275312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chemeClr val="bg1">
                <a:lumMod val="50000"/>
              </a:schemeClr>
            </a:solidFill>
            <a:ln>
              <a:noFill/>
            </a:ln>
          </p:spPr>
          <p:txBody>
            <a:bodyPr/>
            <a:lstStyle/>
            <a:p>
              <a:endParaRPr lang="zh-CN" altLang="en-US"/>
            </a:p>
          </p:txBody>
        </p:sp>
        <p:sp>
          <p:nvSpPr>
            <p:cNvPr id="95" name="Text Box 16"/>
            <p:cNvSpPr txBox="1">
              <a:spLocks noChangeArrowheads="1"/>
            </p:cNvSpPr>
            <p:nvPr/>
          </p:nvSpPr>
          <p:spPr bwMode="auto">
            <a:xfrm>
              <a:off x="3530600" y="1316851"/>
              <a:ext cx="311150" cy="3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t>2</a:t>
              </a:r>
              <a:endParaRPr lang="zh-CN" altLang="zh-CN" b="1" dirty="0"/>
            </a:p>
          </p:txBody>
        </p:sp>
      </p:grpSp>
      <p:grpSp>
        <p:nvGrpSpPr>
          <p:cNvPr id="97" name="组合 96"/>
          <p:cNvGrpSpPr/>
          <p:nvPr/>
        </p:nvGrpSpPr>
        <p:grpSpPr>
          <a:xfrm>
            <a:off x="3413126" y="3040463"/>
            <a:ext cx="5730875" cy="1574184"/>
            <a:chOff x="3413126" y="3046706"/>
            <a:chExt cx="5730875" cy="1574184"/>
          </a:xfrm>
        </p:grpSpPr>
        <p:sp>
          <p:nvSpPr>
            <p:cNvPr id="98" name="Freeform 9"/>
            <p:cNvSpPr>
              <a:spLocks noEditPoints="1"/>
            </p:cNvSpPr>
            <p:nvPr/>
          </p:nvSpPr>
          <p:spPr bwMode="auto">
            <a:xfrm>
              <a:off x="3413126" y="3046706"/>
              <a:ext cx="5730875" cy="1574184"/>
            </a:xfrm>
            <a:custGeom>
              <a:avLst/>
              <a:gdLst>
                <a:gd name="T0" fmla="*/ 5063933 w 1899"/>
                <a:gd name="T1" fmla="*/ 565752 h 520"/>
                <a:gd name="T2" fmla="*/ 4578061 w 1899"/>
                <a:gd name="T3" fmla="*/ 0 h 520"/>
                <a:gd name="T4" fmla="*/ 555282 w 1899"/>
                <a:gd name="T5" fmla="*/ 0 h 520"/>
                <a:gd name="T6" fmla="*/ 229356 w 1899"/>
                <a:gd name="T7" fmla="*/ 326744 h 520"/>
                <a:gd name="T8" fmla="*/ 229356 w 1899"/>
                <a:gd name="T9" fmla="*/ 326744 h 520"/>
                <a:gd name="T10" fmla="*/ 229356 w 1899"/>
                <a:gd name="T11" fmla="*/ 1025614 h 520"/>
                <a:gd name="T12" fmla="*/ 0 w 1899"/>
                <a:gd name="T13" fmla="*/ 1297901 h 520"/>
                <a:gd name="T14" fmla="*/ 277641 w 1899"/>
                <a:gd name="T15" fmla="*/ 1573213 h 520"/>
                <a:gd name="T16" fmla="*/ 552264 w 1899"/>
                <a:gd name="T17" fmla="*/ 1297901 h 520"/>
                <a:gd name="T18" fmla="*/ 322909 w 1899"/>
                <a:gd name="T19" fmla="*/ 1025614 h 520"/>
                <a:gd name="T20" fmla="*/ 322909 w 1899"/>
                <a:gd name="T21" fmla="*/ 556675 h 520"/>
                <a:gd name="T22" fmla="*/ 322909 w 1899"/>
                <a:gd name="T23" fmla="*/ 556675 h 520"/>
                <a:gd name="T24" fmla="*/ 322909 w 1899"/>
                <a:gd name="T25" fmla="*/ 326744 h 520"/>
                <a:gd name="T26" fmla="*/ 325927 w 1899"/>
                <a:gd name="T27" fmla="*/ 326744 h 520"/>
                <a:gd name="T28" fmla="*/ 555282 w 1899"/>
                <a:gd name="T29" fmla="*/ 96813 h 520"/>
                <a:gd name="T30" fmla="*/ 787656 w 1899"/>
                <a:gd name="T31" fmla="*/ 96813 h 520"/>
                <a:gd name="T32" fmla="*/ 784638 w 1899"/>
                <a:gd name="T33" fmla="*/ 93788 h 520"/>
                <a:gd name="T34" fmla="*/ 4578061 w 1899"/>
                <a:gd name="T35" fmla="*/ 93788 h 520"/>
                <a:gd name="T36" fmla="*/ 5063933 w 1899"/>
                <a:gd name="T37" fmla="*/ 1128478 h 520"/>
                <a:gd name="T38" fmla="*/ 5730875 w 1899"/>
                <a:gd name="T39" fmla="*/ 1128478 h 520"/>
                <a:gd name="T40" fmla="*/ 5730875 w 1899"/>
                <a:gd name="T41" fmla="*/ 565752 h 520"/>
                <a:gd name="T42" fmla="*/ 5063933 w 1899"/>
                <a:gd name="T43" fmla="*/ 565752 h 520"/>
                <a:gd name="T44" fmla="*/ 458711 w 1899"/>
                <a:gd name="T45" fmla="*/ 1297901 h 520"/>
                <a:gd name="T46" fmla="*/ 277641 w 1899"/>
                <a:gd name="T47" fmla="*/ 1479425 h 520"/>
                <a:gd name="T48" fmla="*/ 96571 w 1899"/>
                <a:gd name="T49" fmla="*/ 1297901 h 520"/>
                <a:gd name="T50" fmla="*/ 277641 w 1899"/>
                <a:gd name="T51" fmla="*/ 1116376 h 520"/>
                <a:gd name="T52" fmla="*/ 458711 w 1899"/>
                <a:gd name="T53" fmla="*/ 1297901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chemeClr val="bg1">
                <a:lumMod val="50000"/>
              </a:schemeClr>
            </a:solidFill>
            <a:ln>
              <a:noFill/>
            </a:ln>
          </p:spPr>
          <p:txBody>
            <a:bodyPr/>
            <a:lstStyle/>
            <a:p>
              <a:endParaRPr lang="zh-CN" altLang="en-US"/>
            </a:p>
          </p:txBody>
        </p:sp>
        <p:sp>
          <p:nvSpPr>
            <p:cNvPr id="99" name="Text Box 17"/>
            <p:cNvSpPr txBox="1">
              <a:spLocks noChangeArrowheads="1"/>
            </p:cNvSpPr>
            <p:nvPr/>
          </p:nvSpPr>
          <p:spPr bwMode="auto">
            <a:xfrm>
              <a:off x="3530600" y="4157054"/>
              <a:ext cx="311150" cy="3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4</a:t>
              </a:r>
              <a:endParaRPr lang="zh-CN" altLang="zh-CN" b="1" dirty="0">
                <a:solidFill>
                  <a:srgbClr val="3F1655"/>
                </a:solidFill>
              </a:endParaRPr>
            </a:p>
          </p:txBody>
        </p:sp>
      </p:grpSp>
      <p:grpSp>
        <p:nvGrpSpPr>
          <p:cNvPr id="100" name="组合 99"/>
          <p:cNvGrpSpPr/>
          <p:nvPr/>
        </p:nvGrpSpPr>
        <p:grpSpPr>
          <a:xfrm>
            <a:off x="5648326" y="706875"/>
            <a:ext cx="3495675" cy="1928415"/>
            <a:chOff x="5648326" y="706875"/>
            <a:chExt cx="3495675" cy="1928415"/>
          </a:xfrm>
        </p:grpSpPr>
        <p:sp>
          <p:nvSpPr>
            <p:cNvPr id="101" name="Freeform 6"/>
            <p:cNvSpPr>
              <a:spLocks noEditPoints="1"/>
            </p:cNvSpPr>
            <p:nvPr/>
          </p:nvSpPr>
          <p:spPr bwMode="auto">
            <a:xfrm>
              <a:off x="5648326" y="706875"/>
              <a:ext cx="3495675" cy="1928415"/>
            </a:xfrm>
            <a:custGeom>
              <a:avLst/>
              <a:gdLst>
                <a:gd name="T0" fmla="*/ 2828538 w 1158"/>
                <a:gd name="T1" fmla="*/ 0 h 637"/>
                <a:gd name="T2" fmla="*/ 2342525 w 1158"/>
                <a:gd name="T3" fmla="*/ 1830410 h 637"/>
                <a:gd name="T4" fmla="*/ 787885 w 1158"/>
                <a:gd name="T5" fmla="*/ 1830410 h 637"/>
                <a:gd name="T6" fmla="*/ 555444 w 1158"/>
                <a:gd name="T7" fmla="*/ 1830410 h 637"/>
                <a:gd name="T8" fmla="*/ 326022 w 1158"/>
                <a:gd name="T9" fmla="*/ 1600474 h 637"/>
                <a:gd name="T10" fmla="*/ 323003 w 1158"/>
                <a:gd name="T11" fmla="*/ 1600474 h 637"/>
                <a:gd name="T12" fmla="*/ 323003 w 1158"/>
                <a:gd name="T13" fmla="*/ 1370538 h 637"/>
                <a:gd name="T14" fmla="*/ 323003 w 1158"/>
                <a:gd name="T15" fmla="*/ 901590 h 637"/>
                <a:gd name="T16" fmla="*/ 552425 w 1158"/>
                <a:gd name="T17" fmla="*/ 629298 h 637"/>
                <a:gd name="T18" fmla="*/ 277722 w 1158"/>
                <a:gd name="T19" fmla="*/ 350955 h 637"/>
                <a:gd name="T20" fmla="*/ 0 w 1158"/>
                <a:gd name="T21" fmla="*/ 629298 h 637"/>
                <a:gd name="T22" fmla="*/ 229423 w 1158"/>
                <a:gd name="T23" fmla="*/ 901590 h 637"/>
                <a:gd name="T24" fmla="*/ 229423 w 1158"/>
                <a:gd name="T25" fmla="*/ 1600474 h 637"/>
                <a:gd name="T26" fmla="*/ 229423 w 1158"/>
                <a:gd name="T27" fmla="*/ 1600474 h 637"/>
                <a:gd name="T28" fmla="*/ 555444 w 1158"/>
                <a:gd name="T29" fmla="*/ 1927225 h 637"/>
                <a:gd name="T30" fmla="*/ 579594 w 1158"/>
                <a:gd name="T31" fmla="*/ 1924200 h 637"/>
                <a:gd name="T32" fmla="*/ 2342525 w 1158"/>
                <a:gd name="T33" fmla="*/ 1924200 h 637"/>
                <a:gd name="T34" fmla="*/ 2828538 w 1158"/>
                <a:gd name="T35" fmla="*/ 562738 h 637"/>
                <a:gd name="T36" fmla="*/ 3495675 w 1158"/>
                <a:gd name="T37" fmla="*/ 562738 h 637"/>
                <a:gd name="T38" fmla="*/ 3495675 w 1158"/>
                <a:gd name="T39" fmla="*/ 0 h 637"/>
                <a:gd name="T40" fmla="*/ 2828538 w 1158"/>
                <a:gd name="T41" fmla="*/ 0 h 637"/>
                <a:gd name="T42" fmla="*/ 96599 w 1158"/>
                <a:gd name="T43" fmla="*/ 629298 h 637"/>
                <a:gd name="T44" fmla="*/ 277722 w 1158"/>
                <a:gd name="T45" fmla="*/ 447770 h 637"/>
                <a:gd name="T46" fmla="*/ 458845 w 1158"/>
                <a:gd name="T47" fmla="*/ 629298 h 637"/>
                <a:gd name="T48" fmla="*/ 277722 w 1158"/>
                <a:gd name="T49" fmla="*/ 810826 h 637"/>
                <a:gd name="T50" fmla="*/ 96599 w 1158"/>
                <a:gd name="T51" fmla="*/ 629298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rgbClr val="C00000"/>
            </a:solidFill>
            <a:ln>
              <a:noFill/>
            </a:ln>
          </p:spPr>
          <p:txBody>
            <a:bodyPr/>
            <a:lstStyle/>
            <a:p>
              <a:endParaRPr lang="zh-CN" altLang="en-US"/>
            </a:p>
          </p:txBody>
        </p:sp>
        <p:sp>
          <p:nvSpPr>
            <p:cNvPr id="119" name="Text Box 18"/>
            <p:cNvSpPr txBox="1">
              <a:spLocks noChangeArrowheads="1"/>
            </p:cNvSpPr>
            <p:nvPr/>
          </p:nvSpPr>
          <p:spPr bwMode="auto">
            <a:xfrm>
              <a:off x="5772150" y="1153237"/>
              <a:ext cx="311150" cy="36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t>1</a:t>
              </a:r>
              <a:endParaRPr lang="zh-CN" altLang="zh-CN" b="1" dirty="0"/>
            </a:p>
          </p:txBody>
        </p:sp>
      </p:grpSp>
      <p:grpSp>
        <p:nvGrpSpPr>
          <p:cNvPr id="120" name="组合 119"/>
          <p:cNvGrpSpPr/>
          <p:nvPr/>
        </p:nvGrpSpPr>
        <p:grpSpPr>
          <a:xfrm>
            <a:off x="5648326" y="3216673"/>
            <a:ext cx="3495675" cy="1928415"/>
            <a:chOff x="5648326" y="3216673"/>
            <a:chExt cx="3495675" cy="1928415"/>
          </a:xfrm>
        </p:grpSpPr>
        <p:sp>
          <p:nvSpPr>
            <p:cNvPr id="125" name="Freeform 10"/>
            <p:cNvSpPr>
              <a:spLocks noEditPoints="1"/>
            </p:cNvSpPr>
            <p:nvPr/>
          </p:nvSpPr>
          <p:spPr bwMode="auto">
            <a:xfrm>
              <a:off x="5648326" y="3216673"/>
              <a:ext cx="3495675" cy="1928415"/>
            </a:xfrm>
            <a:custGeom>
              <a:avLst/>
              <a:gdLst>
                <a:gd name="T0" fmla="*/ 2828538 w 1158"/>
                <a:gd name="T1" fmla="*/ 1364487 h 637"/>
                <a:gd name="T2" fmla="*/ 2342525 w 1158"/>
                <a:gd name="T3" fmla="*/ 0 h 637"/>
                <a:gd name="T4" fmla="*/ 555444 w 1158"/>
                <a:gd name="T5" fmla="*/ 0 h 637"/>
                <a:gd name="T6" fmla="*/ 229423 w 1158"/>
                <a:gd name="T7" fmla="*/ 326751 h 637"/>
                <a:gd name="T8" fmla="*/ 229423 w 1158"/>
                <a:gd name="T9" fmla="*/ 326751 h 637"/>
                <a:gd name="T10" fmla="*/ 229423 w 1158"/>
                <a:gd name="T11" fmla="*/ 1025635 h 637"/>
                <a:gd name="T12" fmla="*/ 0 w 1158"/>
                <a:gd name="T13" fmla="*/ 1297927 h 637"/>
                <a:gd name="T14" fmla="*/ 277722 w 1158"/>
                <a:gd name="T15" fmla="*/ 1573245 h 637"/>
                <a:gd name="T16" fmla="*/ 552425 w 1158"/>
                <a:gd name="T17" fmla="*/ 1297927 h 637"/>
                <a:gd name="T18" fmla="*/ 323003 w 1158"/>
                <a:gd name="T19" fmla="*/ 1025635 h 637"/>
                <a:gd name="T20" fmla="*/ 323003 w 1158"/>
                <a:gd name="T21" fmla="*/ 556687 h 637"/>
                <a:gd name="T22" fmla="*/ 323003 w 1158"/>
                <a:gd name="T23" fmla="*/ 326751 h 637"/>
                <a:gd name="T24" fmla="*/ 326022 w 1158"/>
                <a:gd name="T25" fmla="*/ 326751 h 637"/>
                <a:gd name="T26" fmla="*/ 555444 w 1158"/>
                <a:gd name="T27" fmla="*/ 96815 h 637"/>
                <a:gd name="T28" fmla="*/ 787885 w 1158"/>
                <a:gd name="T29" fmla="*/ 96815 h 637"/>
                <a:gd name="T30" fmla="*/ 784867 w 1158"/>
                <a:gd name="T31" fmla="*/ 93790 h 637"/>
                <a:gd name="T32" fmla="*/ 2342525 w 1158"/>
                <a:gd name="T33" fmla="*/ 93790 h 637"/>
                <a:gd name="T34" fmla="*/ 2828538 w 1158"/>
                <a:gd name="T35" fmla="*/ 1927225 h 637"/>
                <a:gd name="T36" fmla="*/ 3495675 w 1158"/>
                <a:gd name="T37" fmla="*/ 1927225 h 637"/>
                <a:gd name="T38" fmla="*/ 3495675 w 1158"/>
                <a:gd name="T39" fmla="*/ 1364487 h 637"/>
                <a:gd name="T40" fmla="*/ 2828538 w 1158"/>
                <a:gd name="T41" fmla="*/ 1364487 h 637"/>
                <a:gd name="T42" fmla="*/ 458845 w 1158"/>
                <a:gd name="T43" fmla="*/ 1297927 h 637"/>
                <a:gd name="T44" fmla="*/ 277722 w 1158"/>
                <a:gd name="T45" fmla="*/ 1479455 h 637"/>
                <a:gd name="T46" fmla="*/ 96599 w 1158"/>
                <a:gd name="T47" fmla="*/ 1297927 h 637"/>
                <a:gd name="T48" fmla="*/ 277722 w 1158"/>
                <a:gd name="T49" fmla="*/ 1116399 h 637"/>
                <a:gd name="T50" fmla="*/ 458845 w 1158"/>
                <a:gd name="T51" fmla="*/ 1297927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C00000"/>
            </a:solidFill>
            <a:ln>
              <a:noFill/>
            </a:ln>
          </p:spPr>
          <p:txBody>
            <a:bodyPr/>
            <a:lstStyle/>
            <a:p>
              <a:endParaRPr lang="zh-CN" altLang="en-US"/>
            </a:p>
          </p:txBody>
        </p:sp>
        <p:sp>
          <p:nvSpPr>
            <p:cNvPr id="126" name="Text Box 19"/>
            <p:cNvSpPr txBox="1">
              <a:spLocks noChangeArrowheads="1"/>
            </p:cNvSpPr>
            <p:nvPr/>
          </p:nvSpPr>
          <p:spPr bwMode="auto">
            <a:xfrm>
              <a:off x="5772150" y="4334963"/>
              <a:ext cx="311150" cy="3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t>5</a:t>
              </a:r>
              <a:endParaRPr lang="zh-CN" altLang="zh-CN" b="1" dirty="0"/>
            </a:p>
          </p:txBody>
        </p:sp>
      </p:grpSp>
      <p:grpSp>
        <p:nvGrpSpPr>
          <p:cNvPr id="127" name="组合 126"/>
          <p:cNvGrpSpPr/>
          <p:nvPr/>
        </p:nvGrpSpPr>
        <p:grpSpPr>
          <a:xfrm>
            <a:off x="2305050" y="2644821"/>
            <a:ext cx="6838950" cy="562322"/>
            <a:chOff x="2305050" y="2644821"/>
            <a:chExt cx="6838950" cy="562322"/>
          </a:xfrm>
        </p:grpSpPr>
        <p:sp>
          <p:nvSpPr>
            <p:cNvPr id="131" name="Freeform 8"/>
            <p:cNvSpPr>
              <a:spLocks noEditPoints="1"/>
            </p:cNvSpPr>
            <p:nvPr/>
          </p:nvSpPr>
          <p:spPr bwMode="auto">
            <a:xfrm>
              <a:off x="2305050" y="2644821"/>
              <a:ext cx="6838950" cy="562322"/>
            </a:xfrm>
            <a:custGeom>
              <a:avLst/>
              <a:gdLst>
                <a:gd name="T0" fmla="*/ 6171956 w 2266"/>
                <a:gd name="T1" fmla="*/ 0 h 186"/>
                <a:gd name="T2" fmla="*/ 5686047 w 2266"/>
                <a:gd name="T3" fmla="*/ 232646 h 186"/>
                <a:gd name="T4" fmla="*/ 546271 w 2266"/>
                <a:gd name="T5" fmla="*/ 232646 h 186"/>
                <a:gd name="T6" fmla="*/ 274645 w 2266"/>
                <a:gd name="T7" fmla="*/ 6043 h 186"/>
                <a:gd name="T8" fmla="*/ 0 w 2266"/>
                <a:gd name="T9" fmla="*/ 280988 h 186"/>
                <a:gd name="T10" fmla="*/ 274645 w 2266"/>
                <a:gd name="T11" fmla="*/ 555932 h 186"/>
                <a:gd name="T12" fmla="*/ 546271 w 2266"/>
                <a:gd name="T13" fmla="*/ 326308 h 186"/>
                <a:gd name="T14" fmla="*/ 5686047 w 2266"/>
                <a:gd name="T15" fmla="*/ 326308 h 186"/>
                <a:gd name="T16" fmla="*/ 6171956 w 2266"/>
                <a:gd name="T17" fmla="*/ 561975 h 186"/>
                <a:gd name="T18" fmla="*/ 6838950 w 2266"/>
                <a:gd name="T19" fmla="*/ 561975 h 186"/>
                <a:gd name="T20" fmla="*/ 6838950 w 2266"/>
                <a:gd name="T21" fmla="*/ 0 h 186"/>
                <a:gd name="T22" fmla="*/ 6171956 w 2266"/>
                <a:gd name="T23" fmla="*/ 0 h 186"/>
                <a:gd name="T24" fmla="*/ 274645 w 2266"/>
                <a:gd name="T25" fmla="*/ 462270 h 186"/>
                <a:gd name="T26" fmla="*/ 93560 w 2266"/>
                <a:gd name="T27" fmla="*/ 280988 h 186"/>
                <a:gd name="T28" fmla="*/ 274645 w 2266"/>
                <a:gd name="T29" fmla="*/ 99705 h 186"/>
                <a:gd name="T30" fmla="*/ 455729 w 2266"/>
                <a:gd name="T31" fmla="*/ 280988 h 186"/>
                <a:gd name="T32" fmla="*/ 274645 w 2266"/>
                <a:gd name="T33" fmla="*/ 46227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66" h="18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rgbClr val="C00000"/>
            </a:solidFill>
            <a:ln>
              <a:noFill/>
            </a:ln>
          </p:spPr>
          <p:txBody>
            <a:bodyPr/>
            <a:lstStyle/>
            <a:p>
              <a:endParaRPr lang="zh-CN" altLang="en-US"/>
            </a:p>
          </p:txBody>
        </p:sp>
        <p:sp>
          <p:nvSpPr>
            <p:cNvPr id="137" name="Text Box 20"/>
            <p:cNvSpPr txBox="1">
              <a:spLocks noChangeArrowheads="1"/>
            </p:cNvSpPr>
            <p:nvPr/>
          </p:nvSpPr>
          <p:spPr bwMode="auto">
            <a:xfrm>
              <a:off x="2419350" y="2741718"/>
              <a:ext cx="311150" cy="36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3</a:t>
              </a:r>
              <a:endParaRPr lang="zh-CN" altLang="zh-CN" b="1" dirty="0">
                <a:solidFill>
                  <a:srgbClr val="3F1655"/>
                </a:solidFill>
              </a:endParaRPr>
            </a:p>
          </p:txBody>
        </p:sp>
      </p:grpSp>
      <p:sp>
        <p:nvSpPr>
          <p:cNvPr id="146" name="矩形 145"/>
          <p:cNvSpPr/>
          <p:nvPr/>
        </p:nvSpPr>
        <p:spPr>
          <a:xfrm>
            <a:off x="604949" y="2333915"/>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51" name="矩形 150"/>
          <p:cNvSpPr>
            <a:spLocks noChangeArrowheads="1"/>
          </p:cNvSpPr>
          <p:nvPr/>
        </p:nvSpPr>
        <p:spPr bwMode="auto">
          <a:xfrm>
            <a:off x="595229" y="2645064"/>
            <a:ext cx="1397151"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152" name="矩形 151"/>
          <p:cNvSpPr/>
          <p:nvPr/>
        </p:nvSpPr>
        <p:spPr>
          <a:xfrm>
            <a:off x="4149672" y="1419917"/>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53" name="矩形 152"/>
          <p:cNvSpPr>
            <a:spLocks noChangeArrowheads="1"/>
          </p:cNvSpPr>
          <p:nvPr/>
        </p:nvSpPr>
        <p:spPr bwMode="auto">
          <a:xfrm>
            <a:off x="4139952" y="1731066"/>
            <a:ext cx="1397151"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154" name="矩形 153"/>
          <p:cNvSpPr/>
          <p:nvPr/>
        </p:nvSpPr>
        <p:spPr>
          <a:xfrm>
            <a:off x="6453928" y="1419917"/>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55" name="矩形 154"/>
          <p:cNvSpPr>
            <a:spLocks noChangeArrowheads="1"/>
          </p:cNvSpPr>
          <p:nvPr/>
        </p:nvSpPr>
        <p:spPr bwMode="auto">
          <a:xfrm>
            <a:off x="6444208" y="1731066"/>
            <a:ext cx="1397151"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156" name="矩形 155"/>
          <p:cNvSpPr/>
          <p:nvPr/>
        </p:nvSpPr>
        <p:spPr>
          <a:xfrm>
            <a:off x="4149672" y="3579888"/>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57" name="矩形 156"/>
          <p:cNvSpPr>
            <a:spLocks noChangeArrowheads="1"/>
          </p:cNvSpPr>
          <p:nvPr/>
        </p:nvSpPr>
        <p:spPr bwMode="auto">
          <a:xfrm>
            <a:off x="4139952" y="3891037"/>
            <a:ext cx="1397151"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
        <p:nvSpPr>
          <p:cNvPr id="158" name="矩形 157"/>
          <p:cNvSpPr/>
          <p:nvPr/>
        </p:nvSpPr>
        <p:spPr>
          <a:xfrm>
            <a:off x="6453928" y="3579888"/>
            <a:ext cx="782366" cy="253910"/>
          </a:xfrm>
          <a:prstGeom prst="rect">
            <a:avLst/>
          </a:prstGeom>
        </p:spPr>
        <p:txBody>
          <a:bodyPr wrap="square" lIns="68573" tIns="34287" rIns="68573" bIns="34287">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59" name="矩形 158"/>
          <p:cNvSpPr>
            <a:spLocks noChangeArrowheads="1"/>
          </p:cNvSpPr>
          <p:nvPr/>
        </p:nvSpPr>
        <p:spPr bwMode="auto">
          <a:xfrm>
            <a:off x="6444208" y="3891037"/>
            <a:ext cx="1397151"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charset="-122"/>
              </a:rPr>
              <a:t>在此录入上述图表的综合描述说明，在此录入上述图表的综合描述说明。</a:t>
            </a:r>
            <a:endParaRPr lang="zh-CN" altLang="en-US" sz="900" dirty="0">
              <a:solidFill>
                <a:srgbClr val="333333"/>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750"/>
                                        <p:tgtEl>
                                          <p:spTgt spid="127"/>
                                        </p:tgtEl>
                                      </p:cBhvr>
                                    </p:animEffect>
                                  </p:childTnLst>
                                </p:cTn>
                              </p:par>
                              <p:par>
                                <p:cTn id="8" presetID="22" presetClass="entr" presetSubtype="2"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wipe(right)">
                                      <p:cBhvr>
                                        <p:cTn id="10" dur="1750"/>
                                        <p:tgtEl>
                                          <p:spTgt spid="87"/>
                                        </p:tgtEl>
                                      </p:cBhvr>
                                    </p:animEffect>
                                  </p:childTnLst>
                                </p:cTn>
                              </p:par>
                              <p:par>
                                <p:cTn id="11" presetID="22" presetClass="entr" presetSubtype="2"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ipe(right)">
                                      <p:cBhvr>
                                        <p:cTn id="13" dur="1750"/>
                                        <p:tgtEl>
                                          <p:spTgt spid="97"/>
                                        </p:tgtEl>
                                      </p:cBhvr>
                                    </p:animEffect>
                                  </p:childTnLst>
                                </p:cTn>
                              </p:par>
                              <p:par>
                                <p:cTn id="14" presetID="22" presetClass="entr" presetSubtype="2"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right)">
                                      <p:cBhvr>
                                        <p:cTn id="16" dur="1750"/>
                                        <p:tgtEl>
                                          <p:spTgt spid="100"/>
                                        </p:tgtEl>
                                      </p:cBhvr>
                                    </p:animEffect>
                                  </p:childTnLst>
                                </p:cTn>
                              </p:par>
                              <p:par>
                                <p:cTn id="17" presetID="22" presetClass="entr" presetSubtype="2"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wipe(right)">
                                      <p:cBhvr>
                                        <p:cTn id="19" dur="1750"/>
                                        <p:tgtEl>
                                          <p:spTgt spid="1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wipe(left)">
                                      <p:cBhvr>
                                        <p:cTn id="23" dur="500"/>
                                        <p:tgtEl>
                                          <p:spTgt spid="14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1"/>
                                        </p:tgtEl>
                                        <p:attrNameLst>
                                          <p:attrName>style.visibility</p:attrName>
                                        </p:attrNameLst>
                                      </p:cBhvr>
                                      <p:to>
                                        <p:strVal val="visible"/>
                                      </p:to>
                                    </p:set>
                                    <p:animEffect transition="in" filter="wipe(left)">
                                      <p:cBhvr>
                                        <p:cTn id="26" dur="500"/>
                                        <p:tgtEl>
                                          <p:spTgt spid="15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2"/>
                                        </p:tgtEl>
                                        <p:attrNameLst>
                                          <p:attrName>style.visibility</p:attrName>
                                        </p:attrNameLst>
                                      </p:cBhvr>
                                      <p:to>
                                        <p:strVal val="visible"/>
                                      </p:to>
                                    </p:set>
                                    <p:animEffect transition="in" filter="wipe(left)">
                                      <p:cBhvr>
                                        <p:cTn id="29" dur="500"/>
                                        <p:tgtEl>
                                          <p:spTgt spid="15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3"/>
                                        </p:tgtEl>
                                        <p:attrNameLst>
                                          <p:attrName>style.visibility</p:attrName>
                                        </p:attrNameLst>
                                      </p:cBhvr>
                                      <p:to>
                                        <p:strVal val="visible"/>
                                      </p:to>
                                    </p:set>
                                    <p:animEffect transition="in" filter="wipe(left)">
                                      <p:cBhvr>
                                        <p:cTn id="32" dur="500"/>
                                        <p:tgtEl>
                                          <p:spTgt spid="15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wipe(left)">
                                      <p:cBhvr>
                                        <p:cTn id="35" dur="500"/>
                                        <p:tgtEl>
                                          <p:spTgt spid="15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5"/>
                                        </p:tgtEl>
                                        <p:attrNameLst>
                                          <p:attrName>style.visibility</p:attrName>
                                        </p:attrNameLst>
                                      </p:cBhvr>
                                      <p:to>
                                        <p:strVal val="visible"/>
                                      </p:to>
                                    </p:set>
                                    <p:animEffect transition="in" filter="wipe(left)">
                                      <p:cBhvr>
                                        <p:cTn id="38" dur="500"/>
                                        <p:tgtEl>
                                          <p:spTgt spid="15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6"/>
                                        </p:tgtEl>
                                        <p:attrNameLst>
                                          <p:attrName>style.visibility</p:attrName>
                                        </p:attrNameLst>
                                      </p:cBhvr>
                                      <p:to>
                                        <p:strVal val="visible"/>
                                      </p:to>
                                    </p:set>
                                    <p:animEffect transition="in" filter="wipe(left)">
                                      <p:cBhvr>
                                        <p:cTn id="41" dur="500"/>
                                        <p:tgtEl>
                                          <p:spTgt spid="15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wipe(left)">
                                      <p:cBhvr>
                                        <p:cTn id="44" dur="500"/>
                                        <p:tgtEl>
                                          <p:spTgt spid="15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8"/>
                                        </p:tgtEl>
                                        <p:attrNameLst>
                                          <p:attrName>style.visibility</p:attrName>
                                        </p:attrNameLst>
                                      </p:cBhvr>
                                      <p:to>
                                        <p:strVal val="visible"/>
                                      </p:to>
                                    </p:set>
                                    <p:animEffect transition="in" filter="wipe(left)">
                                      <p:cBhvr>
                                        <p:cTn id="47" dur="500"/>
                                        <p:tgtEl>
                                          <p:spTgt spid="15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9"/>
                                        </p:tgtEl>
                                        <p:attrNameLst>
                                          <p:attrName>style.visibility</p:attrName>
                                        </p:attrNameLst>
                                      </p:cBhvr>
                                      <p:to>
                                        <p:strVal val="visible"/>
                                      </p:to>
                                    </p:set>
                                    <p:animEffect transition="in" filter="wipe(left)">
                                      <p:cBhvr>
                                        <p:cTn id="50"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51" grpId="0"/>
      <p:bldP spid="152" grpId="0"/>
      <p:bldP spid="153" grpId="0"/>
      <p:bldP spid="154" grpId="0"/>
      <p:bldP spid="155" grpId="0"/>
      <p:bldP spid="156" grpId="0"/>
      <p:bldP spid="157" grpId="0"/>
      <p:bldP spid="158" grpId="0"/>
      <p:bldP spid="1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0"/>
          <p:cNvSpPr/>
          <p:nvPr/>
        </p:nvSpPr>
        <p:spPr bwMode="auto">
          <a:xfrm>
            <a:off x="2841722" y="1272392"/>
            <a:ext cx="1460540" cy="1613764"/>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rgbClr val="C00000"/>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a:p>
        </p:txBody>
      </p:sp>
      <p:sp>
        <p:nvSpPr>
          <p:cNvPr id="49" name="矩形 48"/>
          <p:cNvSpPr/>
          <p:nvPr/>
        </p:nvSpPr>
        <p:spPr>
          <a:xfrm rot="3203510">
            <a:off x="1811829" y="1709966"/>
            <a:ext cx="2063438" cy="2063158"/>
          </a:xfrm>
          <a:prstGeom prst="rect">
            <a:avLst/>
          </a:prstGeom>
          <a:noFill/>
          <a:ln w="25400" cap="flat" cmpd="sng" algn="ctr">
            <a:noFill/>
            <a:prstDash val="solid"/>
          </a:ln>
          <a:effectLst/>
        </p:spPr>
        <p:txBody>
          <a:bodyPr spcFirstLastPara="1" lIns="67217" tIns="33610" rIns="67217" bIns="33610" numCol="1" anchor="ctr">
            <a:prstTxWarp prst="textArchUp">
              <a:avLst/>
            </a:prstTxWarp>
          </a:bodyPr>
          <a:lstStyle/>
          <a:p>
            <a:pPr algn="ctr" defTabSz="685800">
              <a:defRPr/>
            </a:pPr>
            <a:r>
              <a:rPr lang="zh-CN" altLang="en-US" kern="0" dirty="0">
                <a:solidFill>
                  <a:srgbClr val="F9F9F9"/>
                </a:solidFill>
                <a:latin typeface="微软雅黑" panose="020B0503020204020204" charset="-122"/>
                <a:ea typeface="微软雅黑" panose="020B0503020204020204" charset="-122"/>
              </a:rPr>
              <a:t>此处添加文本</a:t>
            </a:r>
            <a:endParaRPr lang="zh-CN" altLang="en-US" kern="0" dirty="0">
              <a:solidFill>
                <a:srgbClr val="F9F9F9"/>
              </a:solidFill>
              <a:latin typeface="微软雅黑" panose="020B0503020204020204" charset="-122"/>
              <a:ea typeface="微软雅黑" panose="020B0503020204020204" charset="-122"/>
            </a:endParaRPr>
          </a:p>
        </p:txBody>
      </p:sp>
      <p:sp>
        <p:nvSpPr>
          <p:cNvPr id="50" name="Freeform 7"/>
          <p:cNvSpPr/>
          <p:nvPr/>
        </p:nvSpPr>
        <p:spPr bwMode="auto">
          <a:xfrm>
            <a:off x="1388463" y="1269958"/>
            <a:ext cx="1613641" cy="146186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rgbClr val="C00000"/>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a:p>
        </p:txBody>
      </p:sp>
      <p:sp>
        <p:nvSpPr>
          <p:cNvPr id="51" name="矩形 50"/>
          <p:cNvSpPr/>
          <p:nvPr/>
        </p:nvSpPr>
        <p:spPr>
          <a:xfrm rot="19403510">
            <a:off x="1789212" y="1707496"/>
            <a:ext cx="2063158" cy="2063438"/>
          </a:xfrm>
          <a:prstGeom prst="rect">
            <a:avLst/>
          </a:prstGeom>
          <a:noFill/>
          <a:ln w="25400" cap="flat" cmpd="sng" algn="ctr">
            <a:noFill/>
            <a:prstDash val="solid"/>
          </a:ln>
          <a:effectLst/>
        </p:spPr>
        <p:txBody>
          <a:bodyPr spcFirstLastPara="1" lIns="67217" tIns="33610" rIns="67217" bIns="33610" numCol="1" anchor="ctr">
            <a:prstTxWarp prst="textArchUp">
              <a:avLst/>
            </a:prstTxWarp>
          </a:bodyPr>
          <a:lstStyle/>
          <a:p>
            <a:pPr algn="ctr" defTabSz="685800">
              <a:defRPr/>
            </a:pPr>
            <a:r>
              <a:rPr lang="zh-CN" altLang="en-US" kern="0" dirty="0">
                <a:solidFill>
                  <a:schemeClr val="bg1"/>
                </a:solidFill>
                <a:latin typeface="微软雅黑" panose="020B0503020204020204" charset="-122"/>
                <a:ea typeface="微软雅黑" panose="020B0503020204020204" charset="-122"/>
              </a:rPr>
              <a:t>此处添加文本</a:t>
            </a:r>
            <a:endParaRPr lang="zh-CN" altLang="en-US" kern="0" dirty="0">
              <a:solidFill>
                <a:schemeClr val="bg1"/>
              </a:solidFill>
              <a:latin typeface="微软雅黑" panose="020B0503020204020204" charset="-122"/>
              <a:ea typeface="微软雅黑" panose="020B0503020204020204" charset="-122"/>
            </a:endParaRPr>
          </a:p>
        </p:txBody>
      </p:sp>
      <p:sp>
        <p:nvSpPr>
          <p:cNvPr id="52" name="Freeform 8"/>
          <p:cNvSpPr/>
          <p:nvPr/>
        </p:nvSpPr>
        <p:spPr bwMode="auto">
          <a:xfrm>
            <a:off x="1382397" y="2594509"/>
            <a:ext cx="1461755" cy="1611335"/>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rgbClr val="C00000"/>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a:p>
        </p:txBody>
      </p:sp>
      <p:sp>
        <p:nvSpPr>
          <p:cNvPr id="53" name="矩形 52"/>
          <p:cNvSpPr/>
          <p:nvPr/>
        </p:nvSpPr>
        <p:spPr>
          <a:xfrm rot="14003510">
            <a:off x="1811826" y="1709970"/>
            <a:ext cx="2063437" cy="2063158"/>
          </a:xfrm>
          <a:prstGeom prst="rect">
            <a:avLst/>
          </a:prstGeom>
          <a:noFill/>
          <a:ln w="25400" cap="flat" cmpd="sng" algn="ctr">
            <a:noFill/>
            <a:prstDash val="solid"/>
          </a:ln>
          <a:effectLst/>
        </p:spPr>
        <p:txBody>
          <a:bodyPr spcFirstLastPara="1" lIns="67217" tIns="33610" rIns="67217" bIns="33610" numCol="1" anchor="ctr">
            <a:prstTxWarp prst="textArchUp">
              <a:avLst/>
            </a:prstTxWarp>
          </a:bodyPr>
          <a:lstStyle/>
          <a:p>
            <a:pPr algn="ctr" defTabSz="685800">
              <a:defRPr/>
            </a:pPr>
            <a:r>
              <a:rPr lang="zh-CN" altLang="en-US" kern="0" dirty="0">
                <a:solidFill>
                  <a:schemeClr val="bg1"/>
                </a:solidFill>
                <a:latin typeface="微软雅黑" panose="020B0503020204020204" charset="-122"/>
                <a:ea typeface="微软雅黑" panose="020B0503020204020204" charset="-122"/>
              </a:rPr>
              <a:t>此处添加文本</a:t>
            </a:r>
            <a:endParaRPr lang="zh-CN" altLang="en-US" kern="0" dirty="0">
              <a:solidFill>
                <a:schemeClr val="bg1"/>
              </a:solidFill>
              <a:latin typeface="微软雅黑" panose="020B0503020204020204" charset="-122"/>
              <a:ea typeface="微软雅黑" panose="020B0503020204020204" charset="-122"/>
            </a:endParaRPr>
          </a:p>
        </p:txBody>
      </p:sp>
      <p:sp>
        <p:nvSpPr>
          <p:cNvPr id="54" name="Freeform 12"/>
          <p:cNvSpPr/>
          <p:nvPr/>
        </p:nvSpPr>
        <p:spPr bwMode="auto">
          <a:xfrm>
            <a:off x="2698341" y="2737903"/>
            <a:ext cx="1611211" cy="146186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rgbClr val="C00000"/>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a:p>
        </p:txBody>
      </p:sp>
      <p:sp>
        <p:nvSpPr>
          <p:cNvPr id="55" name="矩形 54"/>
          <p:cNvSpPr/>
          <p:nvPr/>
        </p:nvSpPr>
        <p:spPr>
          <a:xfrm rot="8603510">
            <a:off x="1811965" y="1709830"/>
            <a:ext cx="2063158" cy="2063438"/>
          </a:xfrm>
          <a:prstGeom prst="rect">
            <a:avLst/>
          </a:prstGeom>
          <a:noFill/>
          <a:ln w="25400" cap="flat" cmpd="sng" algn="ctr">
            <a:noFill/>
            <a:prstDash val="solid"/>
          </a:ln>
          <a:effectLst/>
        </p:spPr>
        <p:txBody>
          <a:bodyPr spcFirstLastPara="1" lIns="67217" tIns="33610" rIns="67217" bIns="33610" numCol="1" anchor="ctr">
            <a:prstTxWarp prst="textArchUp">
              <a:avLst/>
            </a:prstTxWarp>
          </a:bodyPr>
          <a:lstStyle/>
          <a:p>
            <a:pPr algn="ctr" defTabSz="685800">
              <a:defRPr/>
            </a:pPr>
            <a:r>
              <a:rPr lang="zh-CN" altLang="en-US" kern="0" dirty="0">
                <a:solidFill>
                  <a:schemeClr val="bg1"/>
                </a:solidFill>
                <a:latin typeface="微软雅黑" panose="020B0503020204020204" charset="-122"/>
                <a:ea typeface="微软雅黑" panose="020B0503020204020204" charset="-122"/>
              </a:rPr>
              <a:t>此处添加文本</a:t>
            </a:r>
            <a:endParaRPr lang="zh-CN" altLang="en-US" kern="0" dirty="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2282585" y="2159255"/>
            <a:ext cx="1144992" cy="1145147"/>
            <a:chOff x="3042917" y="2878118"/>
            <a:chExt cx="1526391" cy="1526391"/>
          </a:xfrm>
        </p:grpSpPr>
        <p:sp>
          <p:nvSpPr>
            <p:cNvPr id="56" name="椭圆 55"/>
            <p:cNvSpPr/>
            <p:nvPr/>
          </p:nvSpPr>
          <p:spPr>
            <a:xfrm>
              <a:off x="3042917" y="2878118"/>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3357075" y="3261471"/>
              <a:ext cx="898071" cy="658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4928944" y="1482535"/>
            <a:ext cx="476412" cy="493169"/>
            <a:chOff x="6242320" y="1105727"/>
            <a:chExt cx="635107" cy="657357"/>
          </a:xfrm>
        </p:grpSpPr>
        <p:sp>
          <p:nvSpPr>
            <p:cNvPr id="59" name="TextBox 6"/>
            <p:cNvSpPr txBox="1"/>
            <p:nvPr/>
          </p:nvSpPr>
          <p:spPr>
            <a:xfrm>
              <a:off x="6327224" y="1105727"/>
              <a:ext cx="448426" cy="492444"/>
            </a:xfrm>
            <a:prstGeom prst="rect">
              <a:avLst/>
            </a:prstGeom>
            <a:noFill/>
          </p:spPr>
          <p:txBody>
            <a:bodyPr vert="horz" wrap="square" lIns="0" tIns="0" rIns="0" bIns="0" rtlCol="0" anchor="ctr">
              <a:spAutoFit/>
            </a:bodyPr>
            <a:lstStyle/>
            <a:p>
              <a:pPr algn="l"/>
              <a:r>
                <a:rPr lang="en-US" altLang="zh-CN" sz="2400" dirty="0">
                  <a:solidFill>
                    <a:srgbClr val="C00000"/>
                  </a:solidFill>
                  <a:latin typeface="Impact" panose="020B0806030902050204" pitchFamily="34" charset="0"/>
                  <a:ea typeface="微软雅黑" panose="020B0503020204020204" charset="-122"/>
                </a:rPr>
                <a:t>01</a:t>
              </a:r>
              <a:endParaRPr lang="zh-CN" altLang="en-US" sz="2400" dirty="0">
                <a:solidFill>
                  <a:srgbClr val="C00000"/>
                </a:solidFill>
                <a:latin typeface="微软雅黑" panose="020B0503020204020204" charset="-122"/>
                <a:ea typeface="微软雅黑" panose="020B0503020204020204" charset="-122"/>
              </a:endParaRPr>
            </a:p>
          </p:txBody>
        </p:sp>
        <p:sp>
          <p:nvSpPr>
            <p:cNvPr id="60" name="文本框 22"/>
            <p:cNvSpPr txBox="1"/>
            <p:nvPr/>
          </p:nvSpPr>
          <p:spPr>
            <a:xfrm>
              <a:off x="6242320" y="1516938"/>
              <a:ext cx="635107" cy="246146"/>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grpSp>
        <p:nvGrpSpPr>
          <p:cNvPr id="61" name="组合 60"/>
          <p:cNvGrpSpPr/>
          <p:nvPr/>
        </p:nvGrpSpPr>
        <p:grpSpPr>
          <a:xfrm>
            <a:off x="4928944" y="2209827"/>
            <a:ext cx="476412" cy="497000"/>
            <a:chOff x="6242320" y="2373234"/>
            <a:chExt cx="635107" cy="662462"/>
          </a:xfrm>
        </p:grpSpPr>
        <p:sp>
          <p:nvSpPr>
            <p:cNvPr id="62" name="TextBox 6"/>
            <p:cNvSpPr txBox="1"/>
            <p:nvPr/>
          </p:nvSpPr>
          <p:spPr>
            <a:xfrm>
              <a:off x="6327224" y="2373234"/>
              <a:ext cx="448426" cy="492443"/>
            </a:xfrm>
            <a:prstGeom prst="rect">
              <a:avLst/>
            </a:prstGeom>
            <a:noFill/>
          </p:spPr>
          <p:txBody>
            <a:bodyPr vert="horz" wrap="square" lIns="0" tIns="0" rIns="0" bIns="0" rtlCol="0" anchor="ctr">
              <a:spAutoFit/>
            </a:bodyPr>
            <a:lstStyle/>
            <a:p>
              <a:pPr algn="l"/>
              <a:r>
                <a:rPr lang="en-US" altLang="zh-CN" sz="2400" dirty="0">
                  <a:solidFill>
                    <a:srgbClr val="C00000"/>
                  </a:solidFill>
                  <a:latin typeface="Impact" panose="020B0806030902050204" pitchFamily="34" charset="0"/>
                  <a:ea typeface="微软雅黑" panose="020B0503020204020204" charset="-122"/>
                </a:rPr>
                <a:t>02</a:t>
              </a:r>
              <a:endParaRPr lang="zh-CN" altLang="en-US" sz="2400" dirty="0">
                <a:solidFill>
                  <a:srgbClr val="C00000"/>
                </a:solidFill>
                <a:latin typeface="微软雅黑" panose="020B0503020204020204" charset="-122"/>
                <a:ea typeface="微软雅黑" panose="020B0503020204020204" charset="-122"/>
              </a:endParaRPr>
            </a:p>
          </p:txBody>
        </p:sp>
        <p:sp>
          <p:nvSpPr>
            <p:cNvPr id="63" name="文本框 23"/>
            <p:cNvSpPr txBox="1"/>
            <p:nvPr/>
          </p:nvSpPr>
          <p:spPr>
            <a:xfrm>
              <a:off x="6242320" y="2789551"/>
              <a:ext cx="635107" cy="246145"/>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grpSp>
        <p:nvGrpSpPr>
          <p:cNvPr id="64" name="组合 63"/>
          <p:cNvGrpSpPr/>
          <p:nvPr/>
        </p:nvGrpSpPr>
        <p:grpSpPr>
          <a:xfrm>
            <a:off x="4928944" y="2940952"/>
            <a:ext cx="476412" cy="488547"/>
            <a:chOff x="6242320" y="3640740"/>
            <a:chExt cx="635107" cy="651195"/>
          </a:xfrm>
        </p:grpSpPr>
        <p:sp>
          <p:nvSpPr>
            <p:cNvPr id="65" name="TextBox 6"/>
            <p:cNvSpPr txBox="1"/>
            <p:nvPr/>
          </p:nvSpPr>
          <p:spPr>
            <a:xfrm>
              <a:off x="6327224" y="3640740"/>
              <a:ext cx="448426" cy="492443"/>
            </a:xfrm>
            <a:prstGeom prst="rect">
              <a:avLst/>
            </a:prstGeom>
            <a:noFill/>
          </p:spPr>
          <p:txBody>
            <a:bodyPr vert="horz" wrap="square" lIns="0" tIns="0" rIns="0" bIns="0" rtlCol="0" anchor="ctr">
              <a:spAutoFit/>
            </a:bodyPr>
            <a:lstStyle/>
            <a:p>
              <a:pPr algn="l"/>
              <a:r>
                <a:rPr lang="en-US" altLang="zh-CN" sz="2400" dirty="0">
                  <a:solidFill>
                    <a:srgbClr val="C00000"/>
                  </a:solidFill>
                  <a:latin typeface="Impact" panose="020B0806030902050204" pitchFamily="34" charset="0"/>
                  <a:ea typeface="微软雅黑" panose="020B0503020204020204" charset="-122"/>
                </a:rPr>
                <a:t>03</a:t>
              </a:r>
              <a:endParaRPr lang="zh-CN" altLang="en-US" sz="2400" dirty="0">
                <a:solidFill>
                  <a:srgbClr val="C00000"/>
                </a:solidFill>
                <a:latin typeface="微软雅黑" panose="020B0503020204020204" charset="-122"/>
                <a:ea typeface="微软雅黑" panose="020B0503020204020204" charset="-122"/>
              </a:endParaRPr>
            </a:p>
          </p:txBody>
        </p:sp>
        <p:sp>
          <p:nvSpPr>
            <p:cNvPr id="66" name="文本框 24"/>
            <p:cNvSpPr txBox="1"/>
            <p:nvPr/>
          </p:nvSpPr>
          <p:spPr>
            <a:xfrm>
              <a:off x="6242320" y="4045789"/>
              <a:ext cx="635107" cy="246146"/>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grpSp>
        <p:nvGrpSpPr>
          <p:cNvPr id="72" name="组合 71"/>
          <p:cNvGrpSpPr/>
          <p:nvPr/>
        </p:nvGrpSpPr>
        <p:grpSpPr>
          <a:xfrm>
            <a:off x="4928944" y="3663614"/>
            <a:ext cx="476412" cy="480095"/>
            <a:chOff x="6250444" y="4908244"/>
            <a:chExt cx="635107" cy="639929"/>
          </a:xfrm>
        </p:grpSpPr>
        <p:sp>
          <p:nvSpPr>
            <p:cNvPr id="73" name="TextBox 6"/>
            <p:cNvSpPr txBox="1"/>
            <p:nvPr/>
          </p:nvSpPr>
          <p:spPr>
            <a:xfrm>
              <a:off x="6327223" y="4908244"/>
              <a:ext cx="448426" cy="492444"/>
            </a:xfrm>
            <a:prstGeom prst="rect">
              <a:avLst/>
            </a:prstGeom>
            <a:noFill/>
          </p:spPr>
          <p:txBody>
            <a:bodyPr vert="horz" wrap="square" lIns="0" tIns="0" rIns="0" bIns="0" rtlCol="0" anchor="ctr">
              <a:spAutoFit/>
            </a:bodyPr>
            <a:lstStyle/>
            <a:p>
              <a:pPr algn="l"/>
              <a:r>
                <a:rPr lang="en-US" altLang="zh-CN" sz="2400" dirty="0">
                  <a:solidFill>
                    <a:srgbClr val="C00000"/>
                  </a:solidFill>
                  <a:latin typeface="Impact" panose="020B0806030902050204" pitchFamily="34" charset="0"/>
                  <a:ea typeface="微软雅黑" panose="020B0503020204020204" charset="-122"/>
                </a:rPr>
                <a:t>04</a:t>
              </a:r>
              <a:endParaRPr lang="zh-CN" altLang="en-US" sz="2400" dirty="0">
                <a:solidFill>
                  <a:srgbClr val="C00000"/>
                </a:solidFill>
                <a:latin typeface="微软雅黑" panose="020B0503020204020204" charset="-122"/>
                <a:ea typeface="微软雅黑" panose="020B0503020204020204" charset="-122"/>
              </a:endParaRPr>
            </a:p>
          </p:txBody>
        </p:sp>
        <p:sp>
          <p:nvSpPr>
            <p:cNvPr id="74" name="文本框 25"/>
            <p:cNvSpPr txBox="1"/>
            <p:nvPr/>
          </p:nvSpPr>
          <p:spPr>
            <a:xfrm>
              <a:off x="6250444" y="5302027"/>
              <a:ext cx="635107" cy="246146"/>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grpSp>
        <p:nvGrpSpPr>
          <p:cNvPr id="75" name="组合 74"/>
          <p:cNvGrpSpPr/>
          <p:nvPr/>
        </p:nvGrpSpPr>
        <p:grpSpPr>
          <a:xfrm>
            <a:off x="4992636" y="2023704"/>
            <a:ext cx="2484431" cy="7145"/>
            <a:chOff x="6327224" y="1896619"/>
            <a:chExt cx="2624395" cy="9524"/>
          </a:xfrm>
        </p:grpSpPr>
        <p:cxnSp>
          <p:nvCxnSpPr>
            <p:cNvPr id="76" name="直接连接符 75"/>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4992636" y="2722695"/>
            <a:ext cx="2484431" cy="7145"/>
            <a:chOff x="6327224" y="1896619"/>
            <a:chExt cx="2624395" cy="9524"/>
          </a:xfrm>
        </p:grpSpPr>
        <p:cxnSp>
          <p:nvCxnSpPr>
            <p:cNvPr id="90" name="直接连接符 89"/>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a:off x="4992636" y="3421686"/>
            <a:ext cx="2484431" cy="7145"/>
            <a:chOff x="6327224" y="1896619"/>
            <a:chExt cx="2624395" cy="9524"/>
          </a:xfrm>
        </p:grpSpPr>
        <p:cxnSp>
          <p:nvCxnSpPr>
            <p:cNvPr id="93" name="直接连接符 92"/>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992636" y="4120679"/>
            <a:ext cx="2484431" cy="7145"/>
            <a:chOff x="6327224" y="1896619"/>
            <a:chExt cx="2624395" cy="9524"/>
          </a:xfrm>
        </p:grpSpPr>
        <p:cxnSp>
          <p:nvCxnSpPr>
            <p:cNvPr id="96" name="直接连接符 95"/>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98" name="文本框 44"/>
          <p:cNvSpPr txBox="1"/>
          <p:nvPr/>
        </p:nvSpPr>
        <p:spPr>
          <a:xfrm>
            <a:off x="5562097" y="1500638"/>
            <a:ext cx="1914971" cy="401772"/>
          </a:xfrm>
          <a:prstGeom prst="rect">
            <a:avLst/>
          </a:prstGeom>
          <a:noFill/>
        </p:spPr>
        <p:txBody>
          <a:bodyPr wrap="square" lIns="68589" tIns="34295" rIns="68589" bIns="34295" rtlCol="0">
            <a:spAutoFit/>
          </a:bodyPr>
          <a:lstStyle/>
          <a:p>
            <a:pPr>
              <a:lnSpc>
                <a:spcPct val="120000"/>
              </a:lnSpc>
            </a:pPr>
            <a:r>
              <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rPr>
              <a:t>在此添加内容在此添加内容在此添加内容在此添加内容在此添加内容</a:t>
            </a:r>
            <a:endPar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endParaRPr>
          </a:p>
        </p:txBody>
      </p:sp>
      <p:sp>
        <p:nvSpPr>
          <p:cNvPr id="99" name="文本框 45"/>
          <p:cNvSpPr txBox="1"/>
          <p:nvPr/>
        </p:nvSpPr>
        <p:spPr>
          <a:xfrm>
            <a:off x="5562097" y="2247254"/>
            <a:ext cx="1914971" cy="401772"/>
          </a:xfrm>
          <a:prstGeom prst="rect">
            <a:avLst/>
          </a:prstGeom>
          <a:noFill/>
        </p:spPr>
        <p:txBody>
          <a:bodyPr wrap="square" lIns="68589" tIns="34295" rIns="68589" bIns="34295" rtlCol="0">
            <a:spAutoFit/>
          </a:bodyPr>
          <a:lstStyle/>
          <a:p>
            <a:pPr>
              <a:lnSpc>
                <a:spcPct val="120000"/>
              </a:lnSpc>
            </a:pPr>
            <a:r>
              <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rPr>
              <a:t>在此添加内容在此添加内容在此添加内容在此添加内容在此添加内容</a:t>
            </a:r>
            <a:endPar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endParaRPr>
          </a:p>
        </p:txBody>
      </p:sp>
      <p:sp>
        <p:nvSpPr>
          <p:cNvPr id="100" name="文本框 46"/>
          <p:cNvSpPr txBox="1"/>
          <p:nvPr/>
        </p:nvSpPr>
        <p:spPr>
          <a:xfrm>
            <a:off x="5562097" y="2940952"/>
            <a:ext cx="1914971" cy="401772"/>
          </a:xfrm>
          <a:prstGeom prst="rect">
            <a:avLst/>
          </a:prstGeom>
          <a:noFill/>
        </p:spPr>
        <p:txBody>
          <a:bodyPr wrap="square" lIns="68589" tIns="34295" rIns="68589" bIns="34295" rtlCol="0">
            <a:spAutoFit/>
          </a:bodyPr>
          <a:lstStyle/>
          <a:p>
            <a:pPr>
              <a:lnSpc>
                <a:spcPct val="120000"/>
              </a:lnSpc>
            </a:pPr>
            <a:r>
              <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rPr>
              <a:t>在此添加内容在此添加内容在此添加内容在此添加内容在此添加内容</a:t>
            </a:r>
            <a:endPar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endParaRPr>
          </a:p>
        </p:txBody>
      </p:sp>
      <p:sp>
        <p:nvSpPr>
          <p:cNvPr id="101" name="文本框 47"/>
          <p:cNvSpPr txBox="1"/>
          <p:nvPr/>
        </p:nvSpPr>
        <p:spPr>
          <a:xfrm>
            <a:off x="5562097" y="3647458"/>
            <a:ext cx="1914971" cy="401772"/>
          </a:xfrm>
          <a:prstGeom prst="rect">
            <a:avLst/>
          </a:prstGeom>
          <a:noFill/>
        </p:spPr>
        <p:txBody>
          <a:bodyPr wrap="square" lIns="68589" tIns="34295" rIns="68589" bIns="34295" rtlCol="0">
            <a:spAutoFit/>
          </a:bodyPr>
          <a:lstStyle/>
          <a:p>
            <a:pPr>
              <a:lnSpc>
                <a:spcPct val="120000"/>
              </a:lnSpc>
            </a:pPr>
            <a:r>
              <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rPr>
              <a:t>在此添加内容在此添加内容在此添加内容在此添加内容在此添加内容</a:t>
            </a:r>
            <a:endParaRPr lang="zh-CN" altLang="en-US" sz="900" dirty="0">
              <a:solidFill>
                <a:schemeClr val="tx1">
                  <a:lumMod val="65000"/>
                  <a:lumOff val="35000"/>
                </a:schemeClr>
              </a:solidFill>
              <a:latin typeface="微软雅黑" panose="020B0503020204020204" charset="-122"/>
              <a:ea typeface="微软雅黑" panose="020B0503020204020204" charset="-122"/>
              <a:cs typeface="Leelawadee" panose="020B0502040204020203" pitchFamily="34" charset="-34"/>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right)">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wipe(down)">
                                      <p:cBhvr>
                                        <p:cTn id="44" dur="500"/>
                                        <p:tgtEl>
                                          <p:spTgt spid="61"/>
                                        </p:tgtEl>
                                      </p:cBhvr>
                                    </p:animEffect>
                                  </p:childTnLst>
                                </p:cTn>
                              </p:par>
                              <p:par>
                                <p:cTn id="45" presetID="22" presetClass="entr" presetSubtype="4"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par>
                                <p:cTn id="48" presetID="22" presetClass="entr" presetSubtype="4" fill="hold"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wipe(down)">
                                      <p:cBhvr>
                                        <p:cTn id="50" dur="500"/>
                                        <p:tgtEl>
                                          <p:spTgt spid="72"/>
                                        </p:tgtEl>
                                      </p:cBhvr>
                                    </p:animEffect>
                                  </p:childTnLst>
                                </p:cTn>
                              </p:par>
                              <p:par>
                                <p:cTn id="51" presetID="22" presetClass="entr" presetSubtype="4"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wipe(down)">
                                      <p:cBhvr>
                                        <p:cTn id="53" dur="500"/>
                                        <p:tgtEl>
                                          <p:spTgt spid="75"/>
                                        </p:tgtEl>
                                      </p:cBhvr>
                                    </p:animEffect>
                                  </p:childTnLst>
                                </p:cTn>
                              </p:par>
                              <p:par>
                                <p:cTn id="54" presetID="22" presetClass="entr" presetSubtype="4" fill="hold"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wipe(down)">
                                      <p:cBhvr>
                                        <p:cTn id="56" dur="500"/>
                                        <p:tgtEl>
                                          <p:spTgt spid="89"/>
                                        </p:tgtEl>
                                      </p:cBhvr>
                                    </p:animEffect>
                                  </p:childTnLst>
                                </p:cTn>
                              </p:par>
                              <p:par>
                                <p:cTn id="57" presetID="22" presetClass="entr" presetSubtype="4"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down)">
                                      <p:cBhvr>
                                        <p:cTn id="59" dur="500"/>
                                        <p:tgtEl>
                                          <p:spTgt spid="92"/>
                                        </p:tgtEl>
                                      </p:cBhvr>
                                    </p:animEffect>
                                  </p:childTnLst>
                                </p:cTn>
                              </p:par>
                              <p:par>
                                <p:cTn id="60" presetID="22" presetClass="entr" presetSubtype="4" fill="hold"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wipe(down)">
                                      <p:cBhvr>
                                        <p:cTn id="62" dur="500"/>
                                        <p:tgtEl>
                                          <p:spTgt spid="9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down)">
                                      <p:cBhvr>
                                        <p:cTn id="65" dur="500"/>
                                        <p:tgtEl>
                                          <p:spTgt spid="9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wipe(down)">
                                      <p:cBhvr>
                                        <p:cTn id="68" dur="500"/>
                                        <p:tgtEl>
                                          <p:spTgt spid="9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down)">
                                      <p:cBhvr>
                                        <p:cTn id="71" dur="500"/>
                                        <p:tgtEl>
                                          <p:spTgt spid="10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01"/>
                                        </p:tgtEl>
                                        <p:attrNameLst>
                                          <p:attrName>style.visibility</p:attrName>
                                        </p:attrNameLst>
                                      </p:cBhvr>
                                      <p:to>
                                        <p:strVal val="visible"/>
                                      </p:to>
                                    </p:set>
                                    <p:animEffect transition="in" filter="wipe(down)">
                                      <p:cBhvr>
                                        <p:cTn id="7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P spid="52" grpId="0" animBg="1"/>
      <p:bldP spid="53" grpId="0"/>
      <p:bldP spid="54" grpId="0" animBg="1"/>
      <p:bldP spid="55" grpId="0"/>
      <p:bldP spid="98"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6371" y="2788635"/>
            <a:ext cx="9151959" cy="235645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9" name="组合 38"/>
          <p:cNvGrpSpPr/>
          <p:nvPr/>
        </p:nvGrpSpPr>
        <p:grpSpPr>
          <a:xfrm>
            <a:off x="2304738" y="951864"/>
            <a:ext cx="4590112" cy="2762752"/>
            <a:chOff x="3022028" y="1587732"/>
            <a:chExt cx="6120680" cy="3682533"/>
          </a:xfrm>
        </p:grpSpPr>
        <p:pic>
          <p:nvPicPr>
            <p:cNvPr id="40" name="Picture 2" descr="C:\Users\Administrator\Desktop\ppt展示模板-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1" name="矩形 40"/>
            <p:cNvSpPr/>
            <p:nvPr/>
          </p:nvSpPr>
          <p:spPr>
            <a:xfrm>
              <a:off x="3937348" y="2060861"/>
              <a:ext cx="4320480" cy="2376251"/>
            </a:xfrm>
            <a:prstGeom prst="rect">
              <a:avLst/>
            </a:prstGeom>
            <a:blipFill>
              <a:blip r:embed="rId2">
                <a:extLst>
                  <a:ext uri="{BEBA8EAE-BF5A-486C-A8C5-ECC9F3942E4B}">
                    <a14:imgProps xmlns:a14="http://schemas.microsoft.com/office/drawing/2010/main">
                      <a14:imgLayer r:embed="rId3">
                        <a14:imgEffect>
                          <a14:brightnessContrast bright="22000"/>
                        </a14:imgEffect>
                      </a14:imgLayer>
                    </a14:imgProps>
                  </a:ext>
                </a:extLst>
              </a:blip>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Oval 4"/>
          <p:cNvSpPr/>
          <p:nvPr/>
        </p:nvSpPr>
        <p:spPr>
          <a:xfrm>
            <a:off x="1281167" y="1949700"/>
            <a:ext cx="717488" cy="7209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a:solidFill>
                <a:schemeClr val="bg1">
                  <a:lumMod val="95000"/>
                </a:schemeClr>
              </a:solidFill>
            </a:endParaRPr>
          </a:p>
        </p:txBody>
      </p:sp>
      <p:grpSp>
        <p:nvGrpSpPr>
          <p:cNvPr id="43" name="Group 20"/>
          <p:cNvGrpSpPr/>
          <p:nvPr/>
        </p:nvGrpSpPr>
        <p:grpSpPr>
          <a:xfrm>
            <a:off x="1449329" y="2105706"/>
            <a:ext cx="401787" cy="404442"/>
            <a:chOff x="7971783" y="2080670"/>
            <a:chExt cx="401822" cy="404317"/>
          </a:xfrm>
          <a:solidFill>
            <a:schemeClr val="bg1"/>
          </a:solidFill>
        </p:grpSpPr>
        <p:sp>
          <p:nvSpPr>
            <p:cNvPr id="44"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5"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sp>
        <p:nvSpPr>
          <p:cNvPr id="46" name="矩形 45"/>
          <p:cNvSpPr/>
          <p:nvPr/>
        </p:nvSpPr>
        <p:spPr>
          <a:xfrm>
            <a:off x="1058049" y="2896680"/>
            <a:ext cx="1163724" cy="330854"/>
          </a:xfrm>
          <a:prstGeom prst="rect">
            <a:avLst/>
          </a:prstGeom>
        </p:spPr>
        <p:txBody>
          <a:bodyPr wrap="square" lIns="68573" tIns="34287" rIns="68573" bIns="34287">
            <a:spAutoFit/>
          </a:bodyPr>
          <a:lstStyle/>
          <a:p>
            <a:pPr algn="ctr"/>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47" name="矩形 47"/>
          <p:cNvSpPr>
            <a:spLocks noChangeArrowheads="1"/>
          </p:cNvSpPr>
          <p:nvPr/>
        </p:nvSpPr>
        <p:spPr bwMode="auto">
          <a:xfrm>
            <a:off x="900704" y="3212066"/>
            <a:ext cx="1478414"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bg1"/>
                </a:solidFill>
                <a:sym typeface="微软雅黑" panose="020B0503020204020204" charset="-122"/>
              </a:rPr>
              <a:t>在此录入上述图表的描述说明，在此录入上述图表的描述说明。</a:t>
            </a:r>
            <a:endParaRPr lang="zh-CN" altLang="en-US" sz="1100" dirty="0">
              <a:solidFill>
                <a:schemeClr val="bg1"/>
              </a:solidFill>
              <a:sym typeface="微软雅黑" panose="020B0503020204020204" charset="-122"/>
            </a:endParaRPr>
          </a:p>
        </p:txBody>
      </p:sp>
      <p:sp>
        <p:nvSpPr>
          <p:cNvPr id="48" name="Oval 14"/>
          <p:cNvSpPr/>
          <p:nvPr/>
        </p:nvSpPr>
        <p:spPr>
          <a:xfrm>
            <a:off x="7202521" y="1959642"/>
            <a:ext cx="715901" cy="7209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a:solidFill>
                <a:schemeClr val="bg1">
                  <a:lumMod val="95000"/>
                </a:schemeClr>
              </a:solidFill>
            </a:endParaRPr>
          </a:p>
        </p:txBody>
      </p:sp>
      <p:grpSp>
        <p:nvGrpSpPr>
          <p:cNvPr id="49" name="Group 54"/>
          <p:cNvGrpSpPr/>
          <p:nvPr/>
        </p:nvGrpSpPr>
        <p:grpSpPr>
          <a:xfrm>
            <a:off x="7414669" y="2161088"/>
            <a:ext cx="299468" cy="389462"/>
            <a:chOff x="6421904" y="4798576"/>
            <a:chExt cx="299494" cy="389342"/>
          </a:xfrm>
          <a:solidFill>
            <a:schemeClr val="bg1"/>
          </a:solidFill>
        </p:grpSpPr>
        <p:sp>
          <p:nvSpPr>
            <p:cNvPr id="5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5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sp>
        <p:nvSpPr>
          <p:cNvPr id="52" name="矩形 51"/>
          <p:cNvSpPr/>
          <p:nvPr/>
        </p:nvSpPr>
        <p:spPr>
          <a:xfrm>
            <a:off x="6977816" y="2906622"/>
            <a:ext cx="1163724" cy="330854"/>
          </a:xfrm>
          <a:prstGeom prst="rect">
            <a:avLst/>
          </a:prstGeom>
        </p:spPr>
        <p:txBody>
          <a:bodyPr wrap="square" lIns="68573" tIns="34287" rIns="68573" bIns="34287">
            <a:spAutoFit/>
          </a:bodyPr>
          <a:lstStyle/>
          <a:p>
            <a:pPr algn="ctr"/>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53" name="矩形 47"/>
          <p:cNvSpPr>
            <a:spLocks noChangeArrowheads="1"/>
          </p:cNvSpPr>
          <p:nvPr/>
        </p:nvSpPr>
        <p:spPr bwMode="auto">
          <a:xfrm>
            <a:off x="6820471" y="3222008"/>
            <a:ext cx="1478414"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bg1"/>
                </a:solidFill>
                <a:sym typeface="微软雅黑" panose="020B0503020204020204" charset="-122"/>
              </a:rPr>
              <a:t>在此录入上述图表的描述说明，在此录入上述图表的描述说明。</a:t>
            </a:r>
            <a:endParaRPr lang="zh-CN" altLang="en-US" sz="1100" dirty="0">
              <a:solidFill>
                <a:schemeClr val="bg1"/>
              </a:solidFill>
              <a:sym typeface="微软雅黑" panose="020B0503020204020204" charset="-122"/>
            </a:endParaRPr>
          </a:p>
        </p:txBody>
      </p:sp>
      <p:sp>
        <p:nvSpPr>
          <p:cNvPr id="54" name="标题 11"/>
          <p:cNvSpPr txBox="1"/>
          <p:nvPr/>
        </p:nvSpPr>
        <p:spPr>
          <a:xfrm>
            <a:off x="1386716" y="4243823"/>
            <a:ext cx="6315885" cy="597673"/>
          </a:xfrm>
          <a:prstGeom prst="rect">
            <a:avLst/>
          </a:prstGeom>
        </p:spPr>
        <p:txBody>
          <a:bodyPr lIns="68580" tIns="34290" rIns="68580" bIns="3429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charset="-122"/>
                <a:ea typeface="微软雅黑" panose="020B050302020402020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endParaRPr lang="zh-CN" altLang="en-US" sz="1100" dirty="0">
              <a:solidFill>
                <a:schemeClr val="bg1"/>
              </a:solidFill>
              <a:latin typeface="微软雅黑" panose="020B0503020204020204" charset="-122"/>
              <a:ea typeface="微软雅黑" panose="020B0503020204020204" charset="-122"/>
            </a:endParaRPr>
          </a:p>
          <a:p>
            <a:pPr algn="l"/>
            <a:endParaRPr lang="zh-CN" altLang="en-US" sz="1100" dirty="0">
              <a:solidFill>
                <a:schemeClr val="bg1"/>
              </a:solidFill>
              <a:latin typeface="微软雅黑" panose="020B0503020204020204" charset="-122"/>
              <a:ea typeface="微软雅黑" panose="020B0503020204020204" charset="-122"/>
            </a:endParaRPr>
          </a:p>
          <a:p>
            <a:pPr algn="l"/>
            <a:endParaRPr lang="zh-CN" altLang="en-US" sz="1100" dirty="0">
              <a:solidFill>
                <a:schemeClr val="bg1"/>
              </a:solidFill>
              <a:latin typeface="微软雅黑" panose="020B0503020204020204" charset="-122"/>
              <a:ea typeface="微软雅黑" panose="020B0503020204020204" charset="-122"/>
            </a:endParaRPr>
          </a:p>
          <a:p>
            <a:pPr algn="l"/>
            <a:endParaRPr lang="zh-CN" altLang="en-US" sz="1100" dirty="0">
              <a:solidFill>
                <a:schemeClr val="bg1"/>
              </a:solidFill>
              <a:latin typeface="微软雅黑" panose="020B0503020204020204" charset="-122"/>
              <a:ea typeface="微软雅黑" panose="020B0503020204020204" charset="-122"/>
            </a:endParaRPr>
          </a:p>
        </p:txBody>
      </p:sp>
      <p:sp>
        <p:nvSpPr>
          <p:cNvPr id="55" name="标题 11"/>
          <p:cNvSpPr txBox="1"/>
          <p:nvPr/>
        </p:nvSpPr>
        <p:spPr>
          <a:xfrm>
            <a:off x="3918490" y="3957198"/>
            <a:ext cx="1296032" cy="212667"/>
          </a:xfrm>
          <a:prstGeom prst="rect">
            <a:avLst/>
          </a:prstGeom>
        </p:spPr>
        <p:txBody>
          <a:bodyPr lIns="68580" tIns="34290" rIns="68580" bIns="3429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dirty="0">
                <a:solidFill>
                  <a:schemeClr val="bg1"/>
                </a:solidFill>
                <a:latin typeface="微软雅黑" panose="020B0503020204020204" charset="-122"/>
                <a:ea typeface="微软雅黑" panose="020B0503020204020204" charset="-122"/>
              </a:rPr>
              <a:t>输入文字标题</a:t>
            </a:r>
            <a:endParaRPr lang="zh-CN" altLang="en-US" sz="15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400"/>
                                        <p:tgtEl>
                                          <p:spTgt spid="4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50"/>
                                        <p:tgtEl>
                                          <p:spTgt spid="43"/>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46"/>
                                        </p:tgtEl>
                                        <p:attrNameLst>
                                          <p:attrName>style.visibility</p:attrName>
                                        </p:attrNameLst>
                                      </p:cBhvr>
                                      <p:to>
                                        <p:strVal val="visible"/>
                                      </p:to>
                                    </p:set>
                                    <p:animEffect transition="in" filter="randombar(horizontal)">
                                      <p:cBhvr>
                                        <p:cTn id="20" dur="400"/>
                                        <p:tgtEl>
                                          <p:spTgt spid="46"/>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400"/>
                                        <p:tgtEl>
                                          <p:spTgt spid="47"/>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heel(1)">
                                      <p:cBhvr>
                                        <p:cTn id="27" dur="4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250"/>
                                        <p:tgtEl>
                                          <p:spTgt spid="49"/>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52"/>
                                        </p:tgtEl>
                                        <p:attrNameLst>
                                          <p:attrName>style.visibility</p:attrName>
                                        </p:attrNameLst>
                                      </p:cBhvr>
                                      <p:to>
                                        <p:strVal val="visible"/>
                                      </p:to>
                                    </p:set>
                                    <p:animEffect transition="in" filter="randombar(horizontal)">
                                      <p:cBhvr>
                                        <p:cTn id="33" dur="400"/>
                                        <p:tgtEl>
                                          <p:spTgt spid="52"/>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53"/>
                                        </p:tgtEl>
                                        <p:attrNameLst>
                                          <p:attrName>style.visibility</p:attrName>
                                        </p:attrNameLst>
                                      </p:cBhvr>
                                      <p:to>
                                        <p:strVal val="visible"/>
                                      </p:to>
                                    </p:set>
                                    <p:animEffect transition="in" filter="randombar(horizontal)">
                                      <p:cBhvr>
                                        <p:cTn id="36" dur="400"/>
                                        <p:tgtEl>
                                          <p:spTgt spid="53"/>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p:bldP spid="47" grpId="0"/>
      <p:bldP spid="48" grpId="0" animBg="1"/>
      <p:bldP spid="52" grpId="0"/>
      <p:bldP spid="53" grpId="0"/>
      <p:bldP spid="54" grpId="0"/>
      <p:bldP spid="55" grpId="0"/>
    </p:bldLst>
  </p:timing>
</p:sld>
</file>

<file path=ppt/tags/tag1.xml><?xml version="1.0" encoding="utf-8"?>
<p:tagLst xmlns:p="http://schemas.openxmlformats.org/presentationml/2006/main">
  <p:tag name="MH" val="20151222212658"/>
  <p:tag name="MH_LIBRARY" val="GRAPHIC"/>
  <p:tag name="MH_TYPE" val="Other"/>
  <p:tag name="MH_ORDER" val="6"/>
</p:tagLst>
</file>

<file path=ppt/tags/tag10.xml><?xml version="1.0" encoding="utf-8"?>
<p:tagLst xmlns:p="http://schemas.openxmlformats.org/presentationml/2006/main">
  <p:tag name="MH" val="20151222212658"/>
  <p:tag name="MH_LIBRARY" val="GRAPHIC"/>
  <p:tag name="MH_TYPE" val="Other"/>
  <p:tag name="MH_ORDER" val="28"/>
</p:tagLst>
</file>

<file path=ppt/tags/tag11.xml><?xml version="1.0" encoding="utf-8"?>
<p:tagLst xmlns:p="http://schemas.openxmlformats.org/presentationml/2006/main">
  <p:tag name="MH" val="20151222212658"/>
  <p:tag name="MH_LIBRARY" val="GRAPHIC"/>
  <p:tag name="MH_TYPE" val="Other"/>
  <p:tag name="MH_ORDER" val="29"/>
</p:tagLst>
</file>

<file path=ppt/tags/tag12.xml><?xml version="1.0" encoding="utf-8"?>
<p:tagLst xmlns:p="http://schemas.openxmlformats.org/presentationml/2006/main">
  <p:tag name="MH" val="20151222212658"/>
  <p:tag name="MH_LIBRARY" val="GRAPHIC"/>
  <p:tag name="MH_TYPE" val="Other"/>
  <p:tag name="MH_ORDER" val="30"/>
</p:tagLst>
</file>

<file path=ppt/tags/tag13.xml><?xml version="1.0" encoding="utf-8"?>
<p:tagLst xmlns:p="http://schemas.openxmlformats.org/presentationml/2006/main">
  <p:tag name="MH" val="20151222212658"/>
  <p:tag name="MH_LIBRARY" val="GRAPHIC"/>
  <p:tag name="MH_TYPE" val="Title"/>
  <p:tag name="MH_ORDER" val="1"/>
</p:tagLst>
</file>

<file path=ppt/tags/tag14.xml><?xml version="1.0" encoding="utf-8"?>
<p:tagLst xmlns:p="http://schemas.openxmlformats.org/presentationml/2006/main">
  <p:tag name="MH" val="20151222212658"/>
  <p:tag name="MH_LIBRARY" val="GRAPHIC"/>
  <p:tag name="MH_TYPE" val="Other"/>
  <p:tag name="MH_ORDER" val="5"/>
</p:tagLst>
</file>

<file path=ppt/tags/tag15.xml><?xml version="1.0" encoding="utf-8"?>
<p:tagLst xmlns:p="http://schemas.openxmlformats.org/presentationml/2006/main">
  <p:tag name="MH" val="20151222212658"/>
  <p:tag name="MH_LIBRARY" val="GRAPHIC"/>
  <p:tag name="MH_TYPE" val="Other"/>
  <p:tag name="MH_ORDER" val="1"/>
</p:tagLst>
</file>

<file path=ppt/tags/tag16.xml><?xml version="1.0" encoding="utf-8"?>
<p:tagLst xmlns:p="http://schemas.openxmlformats.org/presentationml/2006/main">
  <p:tag name="MH" val="20151222212658"/>
  <p:tag name="MH_LIBRARY" val="GRAPHIC"/>
  <p:tag name="MH_TYPE" val="Other"/>
  <p:tag name="MH_ORDER" val="2"/>
</p:tagLst>
</file>

<file path=ppt/tags/tag17.xml><?xml version="1.0" encoding="utf-8"?>
<p:tagLst xmlns:p="http://schemas.openxmlformats.org/presentationml/2006/main">
  <p:tag name="MH" val="20151222212658"/>
  <p:tag name="MH_LIBRARY" val="GRAPHIC"/>
  <p:tag name="MH_TYPE" val="Other"/>
  <p:tag name="MH_ORDER" val="3"/>
</p:tagLst>
</file>

<file path=ppt/tags/tag18.xml><?xml version="1.0" encoding="utf-8"?>
<p:tagLst xmlns:p="http://schemas.openxmlformats.org/presentationml/2006/main">
  <p:tag name="MH" val="20151222212658"/>
  <p:tag name="MH_LIBRARY" val="GRAPHIC"/>
  <p:tag name="MH_TYPE" val="Other"/>
  <p:tag name="MH_ORDER" val="4"/>
</p:tagLst>
</file>

<file path=ppt/tags/tag19.xml><?xml version="1.0" encoding="utf-8"?>
<p:tagLst xmlns:p="http://schemas.openxmlformats.org/presentationml/2006/main">
  <p:tag name="MH" val="20151222205109"/>
  <p:tag name="MH_LIBRARY" val="GRAPHIC"/>
  <p:tag name="MH_TYPE" val="SubTitle"/>
  <p:tag name="MH_ORDER" val="1"/>
</p:tagLst>
</file>

<file path=ppt/tags/tag2.xml><?xml version="1.0" encoding="utf-8"?>
<p:tagLst xmlns:p="http://schemas.openxmlformats.org/presentationml/2006/main">
  <p:tag name="MH" val="20151222212658"/>
  <p:tag name="MH_LIBRARY" val="GRAPHIC"/>
  <p:tag name="MH_TYPE" val="Other"/>
  <p:tag name="MH_ORDER" val="7"/>
</p:tagLst>
</file>

<file path=ppt/tags/tag20.xml><?xml version="1.0" encoding="utf-8"?>
<p:tagLst xmlns:p="http://schemas.openxmlformats.org/presentationml/2006/main">
  <p:tag name="MH" val="20151222205109"/>
  <p:tag name="MH_LIBRARY" val="GRAPHIC"/>
  <p:tag name="MH_TYPE" val="SubTitle"/>
  <p:tag name="MH_ORDER" val="1"/>
</p:tagLst>
</file>

<file path=ppt/tags/tag21.xml><?xml version="1.0" encoding="utf-8"?>
<p:tagLst xmlns:p="http://schemas.openxmlformats.org/presentationml/2006/main">
  <p:tag name="MH" val="20151222205109"/>
  <p:tag name="MH_LIBRARY" val="GRAPHIC"/>
  <p:tag name="MH_TYPE" val="SubTitle"/>
  <p:tag name="MH_ORDER" val="1"/>
</p:tagLst>
</file>

<file path=ppt/tags/tag22.xml><?xml version="1.0" encoding="utf-8"?>
<p:tagLst xmlns:p="http://schemas.openxmlformats.org/presentationml/2006/main">
  <p:tag name="MH" val="20151222205109"/>
  <p:tag name="MH_LIBRARY" val="GRAPHIC"/>
  <p:tag name="MH_TYPE" val="SubTitle"/>
  <p:tag name="MH_ORDER" val="1"/>
</p:tagLst>
</file>

<file path=ppt/tags/tag23.xml><?xml version="1.0" encoding="utf-8"?>
<p:tagLst xmlns:p="http://schemas.openxmlformats.org/presentationml/2006/main">
  <p:tag name="MH" val="20151222205109"/>
  <p:tag name="MH_LIBRARY" val="GRAPHIC"/>
  <p:tag name="MH_TYPE" val="SubTitle"/>
  <p:tag name="MH_ORDER" val="1"/>
</p:tagLst>
</file>

<file path=ppt/tags/tag24.xml><?xml version="1.0" encoding="utf-8"?>
<p:tagLst xmlns:p="http://schemas.openxmlformats.org/presentationml/2006/main">
  <p:tag name="MH_TYPE" val="#NeiR#"/>
  <p:tag name="MH_NUMBER" val="5"/>
  <p:tag name="MH_CATEGORY" val="#YinZJG#"/>
  <p:tag name="MH_LAYOUT" val="TitleSubTitle"/>
  <p:tag name="MH" val="20151222212658"/>
  <p:tag name="MH_LIBRARY" val="GRAPHIC"/>
</p:tagLst>
</file>

<file path=ppt/tags/tag25.xml><?xml version="1.0" encoding="utf-8"?>
<p:tagLst xmlns:p="http://schemas.openxmlformats.org/presentationml/2006/main">
  <p:tag name="MH" val="20151208221311"/>
  <p:tag name="MH_LIBRARY" val="GRAPHIC"/>
  <p:tag name="MH_TYPE" val="Other"/>
  <p:tag name="MH_ORDER" val="1"/>
</p:tagLst>
</file>

<file path=ppt/tags/tag26.xml><?xml version="1.0" encoding="utf-8"?>
<p:tagLst xmlns:p="http://schemas.openxmlformats.org/presentationml/2006/main">
  <p:tag name="MH" val="20151208221311"/>
  <p:tag name="MH_LIBRARY" val="GRAPHIC"/>
  <p:tag name="MH_TYPE" val="SubTitle"/>
  <p:tag name="MH_ORDER" val="1"/>
</p:tagLst>
</file>

<file path=ppt/tags/tag27.xml><?xml version="1.0" encoding="utf-8"?>
<p:tagLst xmlns:p="http://schemas.openxmlformats.org/presentationml/2006/main">
  <p:tag name="MH" val="20151208221311"/>
  <p:tag name="MH_LIBRARY" val="GRAPHIC"/>
  <p:tag name="MH_TYPE" val="Text"/>
  <p:tag name="MH_ORDER" val="1"/>
</p:tagLst>
</file>

<file path=ppt/tags/tag28.xml><?xml version="1.0" encoding="utf-8"?>
<p:tagLst xmlns:p="http://schemas.openxmlformats.org/presentationml/2006/main">
  <p:tag name="MH" val="20151208221311"/>
  <p:tag name="MH_LIBRARY" val="GRAPHIC"/>
  <p:tag name="MH_TYPE" val="SubTitle"/>
  <p:tag name="MH_ORDER" val="2"/>
</p:tagLst>
</file>

<file path=ppt/tags/tag29.xml><?xml version="1.0" encoding="utf-8"?>
<p:tagLst xmlns:p="http://schemas.openxmlformats.org/presentationml/2006/main">
  <p:tag name="MH" val="20151208221311"/>
  <p:tag name="MH_LIBRARY" val="GRAPHIC"/>
  <p:tag name="MH_TYPE" val="SubTitle"/>
  <p:tag name="MH_ORDER" val="3"/>
</p:tagLst>
</file>

<file path=ppt/tags/tag3.xml><?xml version="1.0" encoding="utf-8"?>
<p:tagLst xmlns:p="http://schemas.openxmlformats.org/presentationml/2006/main">
  <p:tag name="MH" val="20151222212658"/>
  <p:tag name="MH_LIBRARY" val="GRAPHIC"/>
  <p:tag name="MH_TYPE" val="Other"/>
  <p:tag name="MH_ORDER" val="8"/>
</p:tagLst>
</file>

<file path=ppt/tags/tag30.xml><?xml version="1.0" encoding="utf-8"?>
<p:tagLst xmlns:p="http://schemas.openxmlformats.org/presentationml/2006/main">
  <p:tag name="MH" val="20151208221311"/>
  <p:tag name="MH_LIBRARY" val="GRAPHIC"/>
  <p:tag name="MH_TYPE" val="SubTitle"/>
  <p:tag name="MH_ORDER" val="4"/>
</p:tagLst>
</file>

<file path=ppt/tags/tag31.xml><?xml version="1.0" encoding="utf-8"?>
<p:tagLst xmlns:p="http://schemas.openxmlformats.org/presentationml/2006/main">
  <p:tag name="MH" val="20151208221311"/>
  <p:tag name="MH_LIBRARY" val="GRAPHIC"/>
  <p:tag name="MH_TYPE" val="Text"/>
  <p:tag name="MH_ORDER" val="1"/>
</p:tagLst>
</file>

<file path=ppt/tags/tag32.xml><?xml version="1.0" encoding="utf-8"?>
<p:tagLst xmlns:p="http://schemas.openxmlformats.org/presentationml/2006/main">
  <p:tag name="MH" val="20151208221311"/>
  <p:tag name="MH_LIBRARY" val="GRAPHIC"/>
  <p:tag name="MH_TYPE" val="Text"/>
  <p:tag name="MH_ORDER" val="1"/>
</p:tagLst>
</file>

<file path=ppt/tags/tag33.xml><?xml version="1.0" encoding="utf-8"?>
<p:tagLst xmlns:p="http://schemas.openxmlformats.org/presentationml/2006/main">
  <p:tag name="MH" val="20151208221311"/>
  <p:tag name="MH_LIBRARY" val="GRAPHIC"/>
  <p:tag name="MH_TYPE" val="Text"/>
  <p:tag name="MH_ORDER" val="1"/>
</p:tagLst>
</file>

<file path=ppt/tags/tag34.xml><?xml version="1.0" encoding="utf-8"?>
<p:tagLst xmlns:p="http://schemas.openxmlformats.org/presentationml/2006/main">
  <p:tag name="MH" val="20151208221311"/>
  <p:tag name="MH_LIBRARY" val="GRAPHIC"/>
  <p:tag name="MH_TYPE" val="Other"/>
  <p:tag name="MH_ORDER" val="2"/>
</p:tagLst>
</file>

<file path=ppt/tags/tag35.xml><?xml version="1.0" encoding="utf-8"?>
<p:tagLst xmlns:p="http://schemas.openxmlformats.org/presentationml/2006/main">
  <p:tag name="MH" val="20151208221311"/>
  <p:tag name="MH_LIBRARY" val="GRAPHIC"/>
  <p:tag name="MH_TYPE" val="Other"/>
  <p:tag name="MH_ORDER" val="3"/>
</p:tagLst>
</file>

<file path=ppt/tags/tag36.xml><?xml version="1.0" encoding="utf-8"?>
<p:tagLst xmlns:p="http://schemas.openxmlformats.org/presentationml/2006/main">
  <p:tag name="MH" val="20151208221311"/>
  <p:tag name="MH_LIBRARY" val="GRAPHIC"/>
  <p:tag name="MH_TYPE" val="Other"/>
  <p:tag name="MH_ORDER" val="4"/>
</p:tagLst>
</file>

<file path=ppt/tags/tag37.xml><?xml version="1.0" encoding="utf-8"?>
<p:tagLst xmlns:p="http://schemas.openxmlformats.org/presentationml/2006/main">
  <p:tag name="MH" val="20151208221311"/>
  <p:tag name="MH_LIBRARY" val="GRAPHIC"/>
  <p:tag name="MH_TYPE" val="Other"/>
  <p:tag name="MH_ORDER" val="5"/>
</p:tagLst>
</file>

<file path=ppt/tags/tag38.xml><?xml version="1.0" encoding="utf-8"?>
<p:tagLst xmlns:p="http://schemas.openxmlformats.org/presentationml/2006/main">
  <p:tag name="MH" val="20151208221311"/>
  <p:tag name="MH_LIBRARY" val="GRAPHIC"/>
  <p:tag name="MH_TYPE" val="Other"/>
  <p:tag name="MH_ORDER" val="7"/>
</p:tagLst>
</file>

<file path=ppt/tags/tag39.xml><?xml version="1.0" encoding="utf-8"?>
<p:tagLst xmlns:p="http://schemas.openxmlformats.org/presentationml/2006/main">
  <p:tag name="MH" val="20151208221311"/>
  <p:tag name="MH_LIBRARY" val="GRAPHIC"/>
  <p:tag name="MH_TYPE" val="Other"/>
  <p:tag name="MH_ORDER" val="8"/>
</p:tagLst>
</file>

<file path=ppt/tags/tag4.xml><?xml version="1.0" encoding="utf-8"?>
<p:tagLst xmlns:p="http://schemas.openxmlformats.org/presentationml/2006/main">
  <p:tag name="MH" val="20151222212658"/>
  <p:tag name="MH_LIBRARY" val="GRAPHIC"/>
  <p:tag name="MH_TYPE" val="Other"/>
  <p:tag name="MH_ORDER" val="9"/>
</p:tagLst>
</file>

<file path=ppt/tags/tag40.xml><?xml version="1.0" encoding="utf-8"?>
<p:tagLst xmlns:p="http://schemas.openxmlformats.org/presentationml/2006/main">
  <p:tag name="MH" val="20151208221311"/>
  <p:tag name="MH_LIBRARY" val="GRAPHIC"/>
  <p:tag name="MH_TYPE" val="Other"/>
  <p:tag name="MH_ORDER" val="9"/>
</p:tagLst>
</file>

<file path=ppt/tags/tag41.xml><?xml version="1.0" encoding="utf-8"?>
<p:tagLst xmlns:p="http://schemas.openxmlformats.org/presentationml/2006/main">
  <p:tag name="MH" val="20151208221311"/>
  <p:tag name="MH_LIBRARY" val="GRAPHIC"/>
  <p:tag name="MH_TYPE" val="Other"/>
  <p:tag name="MH_ORDER" val="10"/>
</p:tagLst>
</file>

<file path=ppt/tags/tag42.xml><?xml version="1.0" encoding="utf-8"?>
<p:tagLst xmlns:p="http://schemas.openxmlformats.org/presentationml/2006/main">
  <p:tag name="MH" val="20151208221311"/>
  <p:tag name="MH_LIBRARY" val="GRAPHIC"/>
  <p:tag name="MH_TYPE" val="Other"/>
  <p:tag name="MH_ORDER" val="12"/>
</p:tagLst>
</file>

<file path=ppt/tags/tag43.xml><?xml version="1.0" encoding="utf-8"?>
<p:tagLst xmlns:p="http://schemas.openxmlformats.org/presentationml/2006/main">
  <p:tag name="MH" val="20151208221311"/>
  <p:tag name="MH_LIBRARY" val="GRAPHIC"/>
  <p:tag name="MH_TYPE" val="Other"/>
  <p:tag name="MH_ORDER" val="13"/>
</p:tagLst>
</file>

<file path=ppt/tags/tag44.xml><?xml version="1.0" encoding="utf-8"?>
<p:tagLst xmlns:p="http://schemas.openxmlformats.org/presentationml/2006/main">
  <p:tag name="MH" val="20151208221311"/>
  <p:tag name="MH_LIBRARY" val="GRAPHIC"/>
  <p:tag name="MH_TYPE" val="Other"/>
  <p:tag name="MH_ORDER" val="14"/>
</p:tagLst>
</file>

<file path=ppt/tags/tag45.xml><?xml version="1.0" encoding="utf-8"?>
<p:tagLst xmlns:p="http://schemas.openxmlformats.org/presentationml/2006/main">
  <p:tag name="MH" val="20151208221311"/>
  <p:tag name="MH_LIBRARY" val="GRAPHIC"/>
  <p:tag name="MH_TYPE" val="Other"/>
  <p:tag name="MH_ORDER" val="15"/>
</p:tagLst>
</file>

<file path=ppt/tags/tag46.xml><?xml version="1.0" encoding="utf-8"?>
<p:tagLst xmlns:p="http://schemas.openxmlformats.org/presentationml/2006/main">
  <p:tag name="MH" val="20151208221311"/>
  <p:tag name="MH_LIBRARY" val="GRAPHIC"/>
  <p:tag name="MH_TYPE" val="Other"/>
  <p:tag name="MH_ORDER" val="17"/>
</p:tagLst>
</file>

<file path=ppt/tags/tag47.xml><?xml version="1.0" encoding="utf-8"?>
<p:tagLst xmlns:p="http://schemas.openxmlformats.org/presentationml/2006/main">
  <p:tag name="MH" val="20151208221311"/>
  <p:tag name="MH_LIBRARY" val="GRAPHIC"/>
  <p:tag name="MH_TYPE" val="Other"/>
  <p:tag name="MH_ORDER" val="18"/>
</p:tagLst>
</file>

<file path=ppt/tags/tag48.xml><?xml version="1.0" encoding="utf-8"?>
<p:tagLst xmlns:p="http://schemas.openxmlformats.org/presentationml/2006/main">
  <p:tag name="MH" val="20151208221311"/>
  <p:tag name="MH_LIBRARY" val="GRAPHIC"/>
  <p:tag name="MH_TYPE" val="Other"/>
  <p:tag name="MH_ORDER" val="19"/>
</p:tagLst>
</file>

<file path=ppt/tags/tag49.xml><?xml version="1.0" encoding="utf-8"?>
<p:tagLst xmlns:p="http://schemas.openxmlformats.org/presentationml/2006/main">
  <p:tag name="MH" val="20151208221311"/>
  <p:tag name="MH_LIBRARY" val="GRAPHIC"/>
  <p:tag name="MH_TYPE" val="Other"/>
  <p:tag name="MH_ORDER" val="20"/>
</p:tagLst>
</file>

<file path=ppt/tags/tag5.xml><?xml version="1.0" encoding="utf-8"?>
<p:tagLst xmlns:p="http://schemas.openxmlformats.org/presentationml/2006/main">
  <p:tag name="MH" val="20151222212658"/>
  <p:tag name="MH_LIBRARY" val="GRAPHIC"/>
  <p:tag name="MH_TYPE" val="Other"/>
  <p:tag name="MH_ORDER" val="10"/>
</p:tagLst>
</file>

<file path=ppt/tags/tag50.xml><?xml version="1.0" encoding="utf-8"?>
<p:tagLst xmlns:p="http://schemas.openxmlformats.org/presentationml/2006/main">
  <p:tag name="SELECTED" val="True"/>
</p:tagLst>
</file>

<file path=ppt/tags/tag51.xml><?xml version="1.0" encoding="utf-8"?>
<p:tagLst xmlns:p="http://schemas.openxmlformats.org/presentationml/2006/main">
  <p:tag name="ISPRING_PRESENTATION_TITLE" val="PowerPoint 演示文稿"/>
</p:tagLst>
</file>

<file path=ppt/tags/tag6.xml><?xml version="1.0" encoding="utf-8"?>
<p:tagLst xmlns:p="http://schemas.openxmlformats.org/presentationml/2006/main">
  <p:tag name="MH" val="20151222212658"/>
  <p:tag name="MH_LIBRARY" val="GRAPHIC"/>
  <p:tag name="MH_TYPE" val="Other"/>
  <p:tag name="MH_ORDER" val="11"/>
</p:tagLst>
</file>

<file path=ppt/tags/tag7.xml><?xml version="1.0" encoding="utf-8"?>
<p:tagLst xmlns:p="http://schemas.openxmlformats.org/presentationml/2006/main">
  <p:tag name="MH" val="20151222212658"/>
  <p:tag name="MH_LIBRARY" val="GRAPHIC"/>
  <p:tag name="MH_TYPE" val="Other"/>
  <p:tag name="MH_ORDER" val="12"/>
</p:tagLst>
</file>

<file path=ppt/tags/tag8.xml><?xml version="1.0" encoding="utf-8"?>
<p:tagLst xmlns:p="http://schemas.openxmlformats.org/presentationml/2006/main">
  <p:tag name="MH" val="20151222212658"/>
  <p:tag name="MH_LIBRARY" val="GRAPHIC"/>
  <p:tag name="MH_TYPE" val="Other"/>
  <p:tag name="MH_ORDER" val="26"/>
</p:tagLst>
</file>

<file path=ppt/tags/tag9.xml><?xml version="1.0" encoding="utf-8"?>
<p:tagLst xmlns:p="http://schemas.openxmlformats.org/presentationml/2006/main">
  <p:tag name="MH" val="20151222212658"/>
  <p:tag name="MH_LIBRARY" val="GRAPHIC"/>
  <p:tag name="MH_TYPE" val="Other"/>
  <p:tag name="MH_ORDER" val="27"/>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F17445"/>
      </a:accent1>
      <a:accent2>
        <a:srgbClr val="E94744"/>
      </a:accent2>
      <a:accent3>
        <a:srgbClr val="009288"/>
      </a:accent3>
      <a:accent4>
        <a:srgbClr val="015A74"/>
      </a:accent4>
      <a:accent5>
        <a:srgbClr val="4472C4"/>
      </a:accent5>
      <a:accent6>
        <a:srgbClr val="70AD47"/>
      </a:accent6>
      <a:hlink>
        <a:srgbClr val="0563C1"/>
      </a:hlink>
      <a:folHlink>
        <a:srgbClr val="954F72"/>
      </a:folHlink>
    </a:clrScheme>
    <a:fontScheme name="自定义 1">
      <a:majorFont>
        <a:latin typeface="Agency FB"/>
        <a:ea typeface="造字工房悦黑（非商用）常规体"/>
        <a:cs typeface=""/>
      </a:majorFont>
      <a:minorFont>
        <a:latin typeface="Agency FB"/>
        <a:ea typeface="造字工房悦黑（非商用）常规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762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2765</Words>
  <Application>WPS 演示</Application>
  <PresentationFormat>自定义</PresentationFormat>
  <Paragraphs>445</Paragraphs>
  <Slides>25</Slides>
  <Notes>25</Notes>
  <HiddenSlides>0</HiddenSlides>
  <MMClips>1</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25</vt:i4>
      </vt:variant>
    </vt:vector>
  </HeadingPairs>
  <TitlesOfParts>
    <vt:vector size="57" baseType="lpstr">
      <vt:lpstr>Arial</vt:lpstr>
      <vt:lpstr>宋体</vt:lpstr>
      <vt:lpstr>Wingdings</vt:lpstr>
      <vt:lpstr>Arial</vt:lpstr>
      <vt:lpstr>微软雅黑</vt:lpstr>
      <vt:lpstr>方正粗黑繁体</vt:lpstr>
      <vt:lpstr>黑体</vt:lpstr>
      <vt:lpstr>Calibri</vt:lpstr>
      <vt:lpstr>经典粗黑简</vt:lpstr>
      <vt:lpstr>Impact</vt:lpstr>
      <vt:lpstr>Leelawadee</vt:lpstr>
      <vt:lpstr>Leelawadee UI</vt:lpstr>
      <vt:lpstr>Calibri</vt:lpstr>
      <vt:lpstr>Arial Unicode MS</vt:lpstr>
      <vt:lpstr>Times New Roman</vt:lpstr>
      <vt:lpstr>Arial Unicode MS</vt:lpstr>
      <vt:lpstr>造字工房悦黑（非商用）常规体</vt:lpstr>
      <vt:lpstr>Agency FB</vt:lpstr>
      <vt:lpstr>Trebuchet MS</vt:lpstr>
      <vt:lpstr>等线</vt:lpstr>
      <vt:lpstr>ITC Avant Garde Std Md</vt:lpstr>
      <vt:lpstr>Segoe Print</vt:lpstr>
      <vt:lpstr>LiHei Pro</vt:lpstr>
      <vt:lpstr>方正正纤黑简体</vt:lpstr>
      <vt:lpstr>方正正黑简体</vt:lpstr>
      <vt:lpstr>方正姚体</vt:lpstr>
      <vt:lpstr>造字工房悦黑体验版常规体</vt:lpstr>
      <vt:lpstr>方正正中黑简体</vt:lpstr>
      <vt:lpstr>MEllan HK Xbold</vt:lpstr>
      <vt:lpstr>MingLiU-ExtB</vt:lpstr>
      <vt:lpstr>方正粗谭黑简体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MDG</dc:creator>
  <cp:lastModifiedBy>一颗苹果</cp:lastModifiedBy>
  <cp:revision>372</cp:revision>
  <dcterms:created xsi:type="dcterms:W3CDTF">2015-12-15T14:14:00Z</dcterms:created>
  <dcterms:modified xsi:type="dcterms:W3CDTF">2021-09-18T01:49:44Z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9C43F3E5A9734F25851D809E0FC2D42A</vt:lpwstr>
  </property>
  <property fmtid="{D5CDD505-2E9C-101B-9397-08002B2CF9AE}" pid="3" name="KSOProductBuildVer">
    <vt:lpwstr>2052-11.1.0.10700</vt:lpwstr>
  </property>
</Properties>
</file>