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157" r:id="rId3"/>
    <p:sldId id="3158" r:id="rId5"/>
    <p:sldId id="3159" r:id="rId6"/>
    <p:sldId id="3107" r:id="rId7"/>
    <p:sldId id="3106" r:id="rId8"/>
    <p:sldId id="3141" r:id="rId9"/>
    <p:sldId id="3140" r:id="rId10"/>
    <p:sldId id="3164" r:id="rId11"/>
    <p:sldId id="3115" r:id="rId12"/>
    <p:sldId id="3105" r:id="rId13"/>
    <p:sldId id="3111" r:id="rId14"/>
    <p:sldId id="3110" r:id="rId15"/>
    <p:sldId id="3165" r:id="rId16"/>
    <p:sldId id="3104" r:id="rId17"/>
    <p:sldId id="3138" r:id="rId18"/>
    <p:sldId id="3116" r:id="rId19"/>
    <p:sldId id="3108" r:id="rId20"/>
    <p:sldId id="3166" r:id="rId21"/>
    <p:sldId id="3148" r:id="rId22"/>
    <p:sldId id="3114" r:id="rId23"/>
    <p:sldId id="3142" r:id="rId24"/>
    <p:sldId id="3168" r:id="rId25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7F1"/>
    <a:srgbClr val="FBBF09"/>
    <a:srgbClr val="0170C1"/>
    <a:srgbClr val="006AB6"/>
    <a:srgbClr val="8ED7F1"/>
    <a:srgbClr val="D52C0A"/>
    <a:srgbClr val="535353"/>
    <a:srgbClr val="30B9C3"/>
    <a:srgbClr val="157DA8"/>
    <a:srgbClr val="8EC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7" autoAdjust="0"/>
    <p:restoredTop sz="92986" autoAdjust="0"/>
  </p:normalViewPr>
  <p:slideViewPr>
    <p:cSldViewPr>
      <p:cViewPr varScale="1">
        <p:scale>
          <a:sx n="81" d="100"/>
          <a:sy n="81" d="100"/>
        </p:scale>
        <p:origin x="466" y="6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36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200" y="0"/>
            <a:ext cx="1733550" cy="7095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643726" y="13155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643726" y="13155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1341" y="735895"/>
            <a:ext cx="12857339" cy="4270853"/>
          </a:xfrm>
          <a:custGeom>
            <a:avLst/>
            <a:gdLst>
              <a:gd name="T0" fmla="*/ 2661 w 2661"/>
              <a:gd name="T1" fmla="*/ 356 h 884"/>
              <a:gd name="T2" fmla="*/ 2661 w 2661"/>
              <a:gd name="T3" fmla="*/ 151 h 884"/>
              <a:gd name="T4" fmla="*/ 0 w 2661"/>
              <a:gd name="T5" fmla="*/ 679 h 884"/>
              <a:gd name="T6" fmla="*/ 0 w 2661"/>
              <a:gd name="T7" fmla="*/ 884 h 884"/>
              <a:gd name="T8" fmla="*/ 2661 w 2661"/>
              <a:gd name="T9" fmla="*/ 356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1" h="884">
                <a:moveTo>
                  <a:pt x="2661" y="356"/>
                </a:moveTo>
                <a:cubicBezTo>
                  <a:pt x="2661" y="151"/>
                  <a:pt x="2661" y="151"/>
                  <a:pt x="2661" y="151"/>
                </a:cubicBezTo>
                <a:cubicBezTo>
                  <a:pt x="2371" y="115"/>
                  <a:pt x="1060" y="0"/>
                  <a:pt x="0" y="679"/>
                </a:cubicBezTo>
                <a:cubicBezTo>
                  <a:pt x="0" y="884"/>
                  <a:pt x="0" y="884"/>
                  <a:pt x="0" y="884"/>
                </a:cubicBezTo>
                <a:cubicBezTo>
                  <a:pt x="1060" y="205"/>
                  <a:pt x="2371" y="320"/>
                  <a:pt x="2661" y="356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9" name="Freeform 9"/>
          <p:cNvSpPr/>
          <p:nvPr/>
        </p:nvSpPr>
        <p:spPr bwMode="auto">
          <a:xfrm>
            <a:off x="706" y="1700898"/>
            <a:ext cx="12857339" cy="4952407"/>
          </a:xfrm>
          <a:custGeom>
            <a:avLst/>
            <a:gdLst>
              <a:gd name="T0" fmla="*/ 2661 w 2661"/>
              <a:gd name="T1" fmla="*/ 159 h 1025"/>
              <a:gd name="T2" fmla="*/ 2661 w 2661"/>
              <a:gd name="T3" fmla="*/ 156 h 1025"/>
              <a:gd name="T4" fmla="*/ 0 w 2661"/>
              <a:gd name="T5" fmla="*/ 819 h 1025"/>
              <a:gd name="T6" fmla="*/ 0 w 2661"/>
              <a:gd name="T7" fmla="*/ 1025 h 1025"/>
              <a:gd name="T8" fmla="*/ 2661 w 2661"/>
              <a:gd name="T9" fmla="*/ 159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1" h="1025">
                <a:moveTo>
                  <a:pt x="2661" y="159"/>
                </a:moveTo>
                <a:cubicBezTo>
                  <a:pt x="2661" y="156"/>
                  <a:pt x="2661" y="156"/>
                  <a:pt x="2661" y="156"/>
                </a:cubicBezTo>
                <a:cubicBezTo>
                  <a:pt x="2363" y="119"/>
                  <a:pt x="986" y="0"/>
                  <a:pt x="0" y="819"/>
                </a:cubicBezTo>
                <a:cubicBezTo>
                  <a:pt x="0" y="1025"/>
                  <a:pt x="0" y="1025"/>
                  <a:pt x="0" y="1025"/>
                </a:cubicBezTo>
                <a:cubicBezTo>
                  <a:pt x="881" y="85"/>
                  <a:pt x="2351" y="136"/>
                  <a:pt x="2661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0" name="Freeform 10"/>
          <p:cNvSpPr/>
          <p:nvPr/>
        </p:nvSpPr>
        <p:spPr bwMode="auto">
          <a:xfrm>
            <a:off x="706" y="200"/>
            <a:ext cx="12857339" cy="3990588"/>
          </a:xfrm>
          <a:custGeom>
            <a:avLst/>
            <a:gdLst>
              <a:gd name="T0" fmla="*/ 0 w 2661"/>
              <a:gd name="T1" fmla="*/ 826 h 826"/>
              <a:gd name="T2" fmla="*/ 2661 w 2661"/>
              <a:gd name="T3" fmla="*/ 188 h 826"/>
              <a:gd name="T4" fmla="*/ 2661 w 2661"/>
              <a:gd name="T5" fmla="*/ 0 h 826"/>
              <a:gd name="T6" fmla="*/ 0 w 2661"/>
              <a:gd name="T7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1" h="826">
                <a:moveTo>
                  <a:pt x="0" y="826"/>
                </a:moveTo>
                <a:cubicBezTo>
                  <a:pt x="1003" y="136"/>
                  <a:pt x="2365" y="171"/>
                  <a:pt x="2661" y="188"/>
                </a:cubicBezTo>
                <a:cubicBezTo>
                  <a:pt x="2661" y="0"/>
                  <a:pt x="2661" y="0"/>
                  <a:pt x="2661" y="0"/>
                </a:cubicBezTo>
                <a:cubicBezTo>
                  <a:pt x="2365" y="17"/>
                  <a:pt x="1003" y="128"/>
                  <a:pt x="0" y="8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2" name="TextBox 10"/>
          <p:cNvSpPr txBox="1"/>
          <p:nvPr/>
        </p:nvSpPr>
        <p:spPr>
          <a:xfrm>
            <a:off x="3333031" y="4076309"/>
            <a:ext cx="8345859" cy="1300348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zh-CN" altLang="en-US" sz="80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zh-CN" altLang="en-US" sz="8000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底工作业绩冲刺</a:t>
            </a:r>
            <a:endParaRPr lang="zh-CN" altLang="en-US" sz="8000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333031" y="5383972"/>
            <a:ext cx="4010915" cy="387898"/>
          </a:xfrm>
          <a:prstGeom prst="roundRect">
            <a:avLst>
              <a:gd name="adj" fmla="val 42270"/>
            </a:avLst>
          </a:prstGeom>
          <a:solidFill>
            <a:schemeClr val="accent2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TextBox 31"/>
          <p:cNvSpPr txBox="1"/>
          <p:nvPr/>
        </p:nvSpPr>
        <p:spPr>
          <a:xfrm>
            <a:off x="3333031" y="5400685"/>
            <a:ext cx="3432147" cy="4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这里输入您的公司名称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33031" y="6256534"/>
            <a:ext cx="5538189" cy="2077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33031" y="5841343"/>
            <a:ext cx="3375608" cy="376979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 POWERPOINT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2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9" grpId="0" animBg="1"/>
          <p:bldP spid="10" grpId="0" animBg="1"/>
          <p:bldP spid="12" grpId="0"/>
          <p:bldP spid="13" grpId="0" animBg="1"/>
          <p:bldP spid="14" grpId="0"/>
          <p:bldP spid="15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9" grpId="0" animBg="1"/>
          <p:bldP spid="10" grpId="0" animBg="1"/>
          <p:bldP spid="12" grpId="0"/>
          <p:bldP spid="13" grpId="0" animBg="1"/>
          <p:bldP spid="14" grpId="0"/>
          <p:bldP spid="15" grpId="0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5747093" y="4249720"/>
            <a:ext cx="0" cy="157759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69813" y="3458297"/>
            <a:ext cx="0" cy="201901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0561320" y="2857500"/>
            <a:ext cx="1266825" cy="2571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533380" y="3232150"/>
            <a:ext cx="1812290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821670" y="5704840"/>
            <a:ext cx="1872615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60500" y="2763520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60500" y="3093720"/>
            <a:ext cx="2078038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60500" y="3860800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60500" y="4195128"/>
            <a:ext cx="2078038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60500" y="5022533"/>
            <a:ext cx="1536700" cy="258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60500" y="5344478"/>
            <a:ext cx="2078038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20769" y="4119971"/>
            <a:ext cx="5722047" cy="2372556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210"/>
          <p:cNvSpPr/>
          <p:nvPr/>
        </p:nvSpPr>
        <p:spPr bwMode="auto">
          <a:xfrm flipH="1" flipV="1">
            <a:off x="5734969" y="397509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2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10"/>
          <p:cNvSpPr/>
          <p:nvPr/>
        </p:nvSpPr>
        <p:spPr bwMode="auto">
          <a:xfrm flipH="1" flipV="1">
            <a:off x="5648727" y="362921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1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0592532" y="3675673"/>
            <a:ext cx="0" cy="133520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677981" y="2752567"/>
            <a:ext cx="778959" cy="7789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77981" y="3873034"/>
            <a:ext cx="778959" cy="778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82887" y="5022784"/>
            <a:ext cx="778959" cy="7789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Shape 56"/>
          <p:cNvSpPr/>
          <p:nvPr/>
        </p:nvSpPr>
        <p:spPr>
          <a:xfrm>
            <a:off x="3921314" y="4131452"/>
            <a:ext cx="267759" cy="23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268"/>
          <p:cNvSpPr/>
          <p:nvPr/>
        </p:nvSpPr>
        <p:spPr>
          <a:xfrm>
            <a:off x="3907934" y="3009596"/>
            <a:ext cx="294521" cy="23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Shape 671"/>
          <p:cNvSpPr/>
          <p:nvPr/>
        </p:nvSpPr>
        <p:spPr>
          <a:xfrm>
            <a:off x="3949627" y="5285855"/>
            <a:ext cx="252827" cy="252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21670" y="5344795"/>
            <a:ext cx="15246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34" grpId="0" build="p"/>
      <p:bldP spid="42" grpId="0" build="p"/>
      <p:bldP spid="43" grpId="0" build="p"/>
      <p:bldP spid="45" grpId="0" build="p"/>
      <p:bldP spid="46" grpId="0" build="p"/>
      <p:bldP spid="47" grpId="0" build="p"/>
      <p:bldP spid="48" grpId="0" build="p"/>
      <p:bldP spid="13" grpId="0" animBg="1"/>
      <p:bldP spid="14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1008380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572804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30" y="3402042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6225132" y="2408540"/>
            <a:ext cx="6633267" cy="1768350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4077" y="2924913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6631398" y="3352853"/>
            <a:ext cx="3686196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6631398" y="3930027"/>
            <a:ext cx="3686196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9266" y="3278560"/>
              <a:ext cx="1853468" cy="45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68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54472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39808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29062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29061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2180219"/>
            <a:chOff x="1160463" y="2796138"/>
            <a:chExt cx="9421420" cy="1550202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121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4" y="4715474"/>
            <a:ext cx="12857163" cy="251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339" y="4561847"/>
            <a:ext cx="307252" cy="3072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9" y="4561847"/>
            <a:ext cx="307252" cy="3072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790" y="4561847"/>
            <a:ext cx="307252" cy="3072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007" y="1565059"/>
            <a:ext cx="10674027" cy="2793907"/>
            <a:chOff x="894415" y="1483855"/>
            <a:chExt cx="10121809" cy="2649365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351313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ChangeAspect="1" noChangeArrowheads="1"/>
            </p:cNvSpPr>
            <p:nvPr/>
          </p:nvSpPr>
          <p:spPr bwMode="auto">
            <a:xfrm>
              <a:off x="5945027" y="2832647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105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848657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3560" tIns="53560" rIns="53560" bIns="53560" anchor="ctr"/>
            <a:lstStyle/>
            <a:p>
              <a:pPr defTabSz="481965">
                <a:defRPr/>
              </a:pPr>
              <a:endParaRPr lang="es-E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2" name="Freeform 31"/>
            <p:cNvSpPr>
              <a:spLocks noChangeAspect="1" noChangeArrowheads="1"/>
            </p:cNvSpPr>
            <p:nvPr/>
          </p:nvSpPr>
          <p:spPr bwMode="auto">
            <a:xfrm>
              <a:off x="2550053" y="2830913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530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8510" y="3405624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92208" y="3362393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3590" y="3333307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27413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97488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28333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333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7923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095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095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923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572804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30" y="3402042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6225132" y="2408540"/>
            <a:ext cx="6633267" cy="1768350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4077" y="2924913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6631398" y="3352853"/>
            <a:ext cx="3686196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6631398" y="3930027"/>
            <a:ext cx="3686196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 bwMode="auto">
          <a:xfrm rot="5400000">
            <a:off x="-16030" y="16583"/>
            <a:ext cx="7232253" cy="7199485"/>
          </a:xfrm>
          <a:custGeom>
            <a:avLst/>
            <a:gdLst>
              <a:gd name="connsiteX0" fmla="*/ 0 w 7232651"/>
              <a:gd name="connsiteY0" fmla="*/ 5119913 h 7199881"/>
              <a:gd name="connsiteX1" fmla="*/ 0 w 7232651"/>
              <a:gd name="connsiteY1" fmla="*/ 2187704 h 7199881"/>
              <a:gd name="connsiteX2" fmla="*/ 5050712 w 7232651"/>
              <a:gd name="connsiteY2" fmla="*/ 3516361 h 7199881"/>
              <a:gd name="connsiteX3" fmla="*/ 5194910 w 7232651"/>
              <a:gd name="connsiteY3" fmla="*/ 3774075 h 7199881"/>
              <a:gd name="connsiteX4" fmla="*/ 5247561 w 7232651"/>
              <a:gd name="connsiteY4" fmla="*/ 3871433 h 7199881"/>
              <a:gd name="connsiteX5" fmla="*/ 5282344 w 7232651"/>
              <a:gd name="connsiteY5" fmla="*/ 3944019 h 7199881"/>
              <a:gd name="connsiteX6" fmla="*/ 5287880 w 7232651"/>
              <a:gd name="connsiteY6" fmla="*/ 3959057 h 7199881"/>
              <a:gd name="connsiteX7" fmla="*/ 5288354 w 7232651"/>
              <a:gd name="connsiteY7" fmla="*/ 3960917 h 7199881"/>
              <a:gd name="connsiteX8" fmla="*/ 5293535 w 7232651"/>
              <a:gd name="connsiteY8" fmla="*/ 3974424 h 7199881"/>
              <a:gd name="connsiteX9" fmla="*/ 5293536 w 7232651"/>
              <a:gd name="connsiteY9" fmla="*/ 3974424 h 7199881"/>
              <a:gd name="connsiteX10" fmla="*/ 5287880 w 7232651"/>
              <a:gd name="connsiteY10" fmla="*/ 3959057 h 7199881"/>
              <a:gd name="connsiteX11" fmla="*/ 5285982 w 7232651"/>
              <a:gd name="connsiteY11" fmla="*/ 3951611 h 7199881"/>
              <a:gd name="connsiteX12" fmla="*/ 5282344 w 7232651"/>
              <a:gd name="connsiteY12" fmla="*/ 3944019 h 7199881"/>
              <a:gd name="connsiteX13" fmla="*/ 5274598 w 7232651"/>
              <a:gd name="connsiteY13" fmla="*/ 3922976 h 7199881"/>
              <a:gd name="connsiteX14" fmla="*/ 5259419 w 7232651"/>
              <a:gd name="connsiteY14" fmla="*/ 3882887 h 7199881"/>
              <a:gd name="connsiteX15" fmla="*/ 5183526 w 7232651"/>
              <a:gd name="connsiteY15" fmla="*/ 3665262 h 7199881"/>
              <a:gd name="connsiteX16" fmla="*/ 7232650 w 7232651"/>
              <a:gd name="connsiteY16" fmla="*/ 0 h 7199881"/>
              <a:gd name="connsiteX17" fmla="*/ 7232650 w 7232651"/>
              <a:gd name="connsiteY17" fmla="*/ 3974424 h 7199881"/>
              <a:gd name="connsiteX18" fmla="*/ 7232651 w 7232651"/>
              <a:gd name="connsiteY18" fmla="*/ 3974424 h 7199881"/>
              <a:gd name="connsiteX19" fmla="*/ 7232651 w 7232651"/>
              <a:gd name="connsiteY19" fmla="*/ 7199881 h 7199881"/>
              <a:gd name="connsiteX20" fmla="*/ 2 w 7232651"/>
              <a:gd name="connsiteY20" fmla="*/ 7199881 h 7199881"/>
              <a:gd name="connsiteX21" fmla="*/ 2 w 7232651"/>
              <a:gd name="connsiteY21" fmla="*/ 5119913 h 71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2651" h="7199881">
                <a:moveTo>
                  <a:pt x="0" y="5119913"/>
                </a:moveTo>
                <a:cubicBezTo>
                  <a:pt x="0" y="5119913"/>
                  <a:pt x="0" y="5119913"/>
                  <a:pt x="0" y="2187704"/>
                </a:cubicBezTo>
                <a:cubicBezTo>
                  <a:pt x="2948462" y="847592"/>
                  <a:pt x="4481511" y="2588592"/>
                  <a:pt x="5050712" y="3516361"/>
                </a:cubicBezTo>
                <a:cubicBezTo>
                  <a:pt x="5107632" y="3607993"/>
                  <a:pt x="5156963" y="3699624"/>
                  <a:pt x="5194910" y="3774075"/>
                </a:cubicBezTo>
                <a:cubicBezTo>
                  <a:pt x="5215780" y="3808436"/>
                  <a:pt x="5232857" y="3841367"/>
                  <a:pt x="5247561" y="3871433"/>
                </a:cubicBezTo>
                <a:lnTo>
                  <a:pt x="5282344" y="3944019"/>
                </a:lnTo>
                <a:lnTo>
                  <a:pt x="5287880" y="3959057"/>
                </a:lnTo>
                <a:lnTo>
                  <a:pt x="5288354" y="3960917"/>
                </a:lnTo>
                <a:lnTo>
                  <a:pt x="5293535" y="3974424"/>
                </a:lnTo>
                <a:lnTo>
                  <a:pt x="5293536" y="3974424"/>
                </a:lnTo>
                <a:lnTo>
                  <a:pt x="5287880" y="3959057"/>
                </a:lnTo>
                <a:lnTo>
                  <a:pt x="5285982" y="3951611"/>
                </a:lnTo>
                <a:lnTo>
                  <a:pt x="5282344" y="3944019"/>
                </a:lnTo>
                <a:lnTo>
                  <a:pt x="5274598" y="3922976"/>
                </a:lnTo>
                <a:cubicBezTo>
                  <a:pt x="5267009" y="3905795"/>
                  <a:pt x="5263214" y="3894341"/>
                  <a:pt x="5259419" y="3882887"/>
                </a:cubicBezTo>
                <a:cubicBezTo>
                  <a:pt x="5229062" y="3808437"/>
                  <a:pt x="5206294" y="3733986"/>
                  <a:pt x="5183526" y="3665262"/>
                </a:cubicBezTo>
                <a:cubicBezTo>
                  <a:pt x="4595351" y="1666549"/>
                  <a:pt x="6598940" y="355073"/>
                  <a:pt x="7232650" y="0"/>
                </a:cubicBezTo>
                <a:lnTo>
                  <a:pt x="7232650" y="3974424"/>
                </a:lnTo>
                <a:lnTo>
                  <a:pt x="7232651" y="3974424"/>
                </a:lnTo>
                <a:lnTo>
                  <a:pt x="7232651" y="7199881"/>
                </a:lnTo>
                <a:lnTo>
                  <a:pt x="2" y="7199881"/>
                </a:lnTo>
                <a:lnTo>
                  <a:pt x="2" y="51199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/>
          </a:p>
        </p:txBody>
      </p:sp>
      <p:sp>
        <p:nvSpPr>
          <p:cNvPr id="19" name="Freeform 6"/>
          <p:cNvSpPr/>
          <p:nvPr/>
        </p:nvSpPr>
        <p:spPr bwMode="auto">
          <a:xfrm rot="5400000">
            <a:off x="2217301" y="1008531"/>
            <a:ext cx="5293079" cy="3276414"/>
          </a:xfrm>
          <a:custGeom>
            <a:avLst/>
            <a:gdLst>
              <a:gd name="T0" fmla="*/ 1386 w 1395"/>
              <a:gd name="T1" fmla="*/ 556 h 572"/>
              <a:gd name="T2" fmla="*/ 1370 w 1395"/>
              <a:gd name="T3" fmla="*/ 526 h 572"/>
              <a:gd name="T4" fmla="*/ 1365 w 1395"/>
              <a:gd name="T5" fmla="*/ 519 h 572"/>
              <a:gd name="T6" fmla="*/ 1327 w 1395"/>
              <a:gd name="T7" fmla="*/ 473 h 572"/>
              <a:gd name="T8" fmla="*/ 0 w 1395"/>
              <a:gd name="T9" fmla="*/ 221 h 572"/>
              <a:gd name="T10" fmla="*/ 0 w 1395"/>
              <a:gd name="T11" fmla="*/ 260 h 572"/>
              <a:gd name="T12" fmla="*/ 1331 w 1395"/>
              <a:gd name="T13" fmla="*/ 492 h 572"/>
              <a:gd name="T14" fmla="*/ 1369 w 1395"/>
              <a:gd name="T15" fmla="*/ 537 h 572"/>
              <a:gd name="T16" fmla="*/ 1393 w 1395"/>
              <a:gd name="T17" fmla="*/ 568 h 572"/>
              <a:gd name="T18" fmla="*/ 1395 w 1395"/>
              <a:gd name="T19" fmla="*/ 572 h 572"/>
              <a:gd name="T20" fmla="*/ 1390 w 1395"/>
              <a:gd name="T21" fmla="*/ 563 h 572"/>
              <a:gd name="T22" fmla="*/ 1386 w 1395"/>
              <a:gd name="T23" fmla="*/ 556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5" h="572">
                <a:moveTo>
                  <a:pt x="1386" y="556"/>
                </a:moveTo>
                <a:cubicBezTo>
                  <a:pt x="1380" y="546"/>
                  <a:pt x="1375" y="536"/>
                  <a:pt x="1370" y="526"/>
                </a:cubicBezTo>
                <a:cubicBezTo>
                  <a:pt x="1368" y="524"/>
                  <a:pt x="1366" y="521"/>
                  <a:pt x="1365" y="519"/>
                </a:cubicBezTo>
                <a:cubicBezTo>
                  <a:pt x="1355" y="506"/>
                  <a:pt x="1342" y="490"/>
                  <a:pt x="1327" y="473"/>
                </a:cubicBezTo>
                <a:cubicBezTo>
                  <a:pt x="1179" y="310"/>
                  <a:pt x="781" y="0"/>
                  <a:pt x="0" y="221"/>
                </a:cubicBezTo>
                <a:cubicBezTo>
                  <a:pt x="0" y="260"/>
                  <a:pt x="0" y="260"/>
                  <a:pt x="0" y="260"/>
                </a:cubicBezTo>
                <a:cubicBezTo>
                  <a:pt x="777" y="26"/>
                  <a:pt x="1181" y="330"/>
                  <a:pt x="1331" y="492"/>
                </a:cubicBezTo>
                <a:cubicBezTo>
                  <a:pt x="1346" y="508"/>
                  <a:pt x="1359" y="524"/>
                  <a:pt x="1369" y="537"/>
                </a:cubicBezTo>
                <a:cubicBezTo>
                  <a:pt x="1380" y="549"/>
                  <a:pt x="1387" y="560"/>
                  <a:pt x="1393" y="568"/>
                </a:cubicBezTo>
                <a:cubicBezTo>
                  <a:pt x="1393" y="569"/>
                  <a:pt x="1394" y="570"/>
                  <a:pt x="1395" y="572"/>
                </a:cubicBezTo>
                <a:cubicBezTo>
                  <a:pt x="1393" y="569"/>
                  <a:pt x="1392" y="566"/>
                  <a:pt x="1390" y="563"/>
                </a:cubicBezTo>
                <a:cubicBezTo>
                  <a:pt x="1388" y="560"/>
                  <a:pt x="1387" y="558"/>
                  <a:pt x="1386" y="5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4" name="Freeform 8"/>
          <p:cNvSpPr/>
          <p:nvPr/>
        </p:nvSpPr>
        <p:spPr bwMode="auto">
          <a:xfrm rot="5400000">
            <a:off x="4188841" y="4433989"/>
            <a:ext cx="2143710" cy="3453213"/>
          </a:xfrm>
          <a:custGeom>
            <a:avLst/>
            <a:gdLst>
              <a:gd name="T0" fmla="*/ 621 w 621"/>
              <a:gd name="T1" fmla="*/ 0 h 603"/>
              <a:gd name="T2" fmla="*/ 54 w 621"/>
              <a:gd name="T3" fmla="*/ 495 h 603"/>
              <a:gd name="T4" fmla="*/ 81 w 621"/>
              <a:gd name="T5" fmla="*/ 603 h 603"/>
              <a:gd name="T6" fmla="*/ 482 w 621"/>
              <a:gd name="T7" fmla="*/ 232 h 603"/>
              <a:gd name="T8" fmla="*/ 621 w 621"/>
              <a:gd name="T9" fmla="*/ 203 h 603"/>
              <a:gd name="T10" fmla="*/ 621 w 621"/>
              <a:gd name="T11" fmla="*/ 0 h 603"/>
              <a:gd name="connsiteX0" fmla="*/ 9130 w 9130"/>
              <a:gd name="connsiteY0" fmla="*/ 0 h 10000"/>
              <a:gd name="connsiteX1" fmla="*/ 0 w 9130"/>
              <a:gd name="connsiteY1" fmla="*/ 8209 h 10000"/>
              <a:gd name="connsiteX2" fmla="*/ 434 w 9130"/>
              <a:gd name="connsiteY2" fmla="*/ 10000 h 10000"/>
              <a:gd name="connsiteX3" fmla="*/ 6892 w 9130"/>
              <a:gd name="connsiteY3" fmla="*/ 3847 h 10000"/>
              <a:gd name="connsiteX4" fmla="*/ 9130 w 9130"/>
              <a:gd name="connsiteY4" fmla="*/ 3367 h 10000"/>
              <a:gd name="connsiteX5" fmla="*/ 9130 w 9130"/>
              <a:gd name="connsiteY5" fmla="*/ 0 h 10000"/>
              <a:gd name="connsiteX0-1" fmla="*/ 10021 w 10021"/>
              <a:gd name="connsiteY0-2" fmla="*/ 0 h 10000"/>
              <a:gd name="connsiteX1-3" fmla="*/ 21 w 10021"/>
              <a:gd name="connsiteY1-4" fmla="*/ 8209 h 10000"/>
              <a:gd name="connsiteX2-5" fmla="*/ 496 w 10021"/>
              <a:gd name="connsiteY2-6" fmla="*/ 10000 h 10000"/>
              <a:gd name="connsiteX3-7" fmla="*/ 7570 w 10021"/>
              <a:gd name="connsiteY3-8" fmla="*/ 3847 h 10000"/>
              <a:gd name="connsiteX4-9" fmla="*/ 10021 w 10021"/>
              <a:gd name="connsiteY4-10" fmla="*/ 3367 h 10000"/>
              <a:gd name="connsiteX5-11" fmla="*/ 10021 w 10021"/>
              <a:gd name="connsiteY5-12" fmla="*/ 0 h 10000"/>
              <a:gd name="connsiteX0-13" fmla="*/ 10021 w 10021"/>
              <a:gd name="connsiteY0-14" fmla="*/ 0 h 10000"/>
              <a:gd name="connsiteX1-15" fmla="*/ 21 w 10021"/>
              <a:gd name="connsiteY1-16" fmla="*/ 8209 h 10000"/>
              <a:gd name="connsiteX2-17" fmla="*/ 496 w 10021"/>
              <a:gd name="connsiteY2-18" fmla="*/ 10000 h 10000"/>
              <a:gd name="connsiteX3-19" fmla="*/ 7570 w 10021"/>
              <a:gd name="connsiteY3-20" fmla="*/ 3847 h 10000"/>
              <a:gd name="connsiteX4-21" fmla="*/ 10021 w 10021"/>
              <a:gd name="connsiteY4-22" fmla="*/ 3367 h 10000"/>
              <a:gd name="connsiteX5-23" fmla="*/ 10021 w 10021"/>
              <a:gd name="connsiteY5-24" fmla="*/ 0 h 10000"/>
              <a:gd name="connsiteX0-25" fmla="*/ 10009 w 10009"/>
              <a:gd name="connsiteY0-26" fmla="*/ 0 h 10000"/>
              <a:gd name="connsiteX1-27" fmla="*/ 9 w 10009"/>
              <a:gd name="connsiteY1-28" fmla="*/ 8209 h 10000"/>
              <a:gd name="connsiteX2-29" fmla="*/ 484 w 10009"/>
              <a:gd name="connsiteY2-30" fmla="*/ 10000 h 10000"/>
              <a:gd name="connsiteX3-31" fmla="*/ 7558 w 10009"/>
              <a:gd name="connsiteY3-32" fmla="*/ 3847 h 10000"/>
              <a:gd name="connsiteX4-33" fmla="*/ 10009 w 10009"/>
              <a:gd name="connsiteY4-34" fmla="*/ 3367 h 10000"/>
              <a:gd name="connsiteX5-35" fmla="*/ 10009 w 10009"/>
              <a:gd name="connsiteY5-36" fmla="*/ 0 h 10000"/>
              <a:gd name="connsiteX0-37" fmla="*/ 9975 w 9975"/>
              <a:gd name="connsiteY0-38" fmla="*/ 0 h 10000"/>
              <a:gd name="connsiteX1-39" fmla="*/ 10 w 9975"/>
              <a:gd name="connsiteY1-40" fmla="*/ 8209 h 10000"/>
              <a:gd name="connsiteX2-41" fmla="*/ 450 w 9975"/>
              <a:gd name="connsiteY2-42" fmla="*/ 10000 h 10000"/>
              <a:gd name="connsiteX3-43" fmla="*/ 7524 w 9975"/>
              <a:gd name="connsiteY3-44" fmla="*/ 3847 h 10000"/>
              <a:gd name="connsiteX4-45" fmla="*/ 9975 w 9975"/>
              <a:gd name="connsiteY4-46" fmla="*/ 3367 h 10000"/>
              <a:gd name="connsiteX5-47" fmla="*/ 9975 w 9975"/>
              <a:gd name="connsiteY5-48" fmla="*/ 0 h 10000"/>
              <a:gd name="connsiteX0-49" fmla="*/ 9990 w 9990"/>
              <a:gd name="connsiteY0-50" fmla="*/ 0 h 10000"/>
              <a:gd name="connsiteX1-51" fmla="*/ 0 w 9990"/>
              <a:gd name="connsiteY1-52" fmla="*/ 8209 h 10000"/>
              <a:gd name="connsiteX2-53" fmla="*/ 441 w 9990"/>
              <a:gd name="connsiteY2-54" fmla="*/ 10000 h 10000"/>
              <a:gd name="connsiteX3-55" fmla="*/ 7533 w 9990"/>
              <a:gd name="connsiteY3-56" fmla="*/ 3847 h 10000"/>
              <a:gd name="connsiteX4-57" fmla="*/ 9990 w 9990"/>
              <a:gd name="connsiteY4-58" fmla="*/ 3367 h 10000"/>
              <a:gd name="connsiteX5-59" fmla="*/ 9990 w 9990"/>
              <a:gd name="connsiteY5-60" fmla="*/ 0 h 10000"/>
              <a:gd name="connsiteX0-61" fmla="*/ 10000 w 10000"/>
              <a:gd name="connsiteY0-62" fmla="*/ 0 h 10000"/>
              <a:gd name="connsiteX1-63" fmla="*/ 0 w 10000"/>
              <a:gd name="connsiteY1-64" fmla="*/ 8209 h 10000"/>
              <a:gd name="connsiteX2-65" fmla="*/ 441 w 10000"/>
              <a:gd name="connsiteY2-66" fmla="*/ 10000 h 10000"/>
              <a:gd name="connsiteX3-67" fmla="*/ 7541 w 10000"/>
              <a:gd name="connsiteY3-68" fmla="*/ 3847 h 10000"/>
              <a:gd name="connsiteX4-69" fmla="*/ 10000 w 10000"/>
              <a:gd name="connsiteY4-70" fmla="*/ 3367 h 10000"/>
              <a:gd name="connsiteX5-71" fmla="*/ 10000 w 10000"/>
              <a:gd name="connsiteY5-72" fmla="*/ 0 h 10000"/>
              <a:gd name="connsiteX0-73" fmla="*/ 10000 w 10000"/>
              <a:gd name="connsiteY0-74" fmla="*/ 0 h 10000"/>
              <a:gd name="connsiteX1-75" fmla="*/ 0 w 10000"/>
              <a:gd name="connsiteY1-76" fmla="*/ 8209 h 10000"/>
              <a:gd name="connsiteX2-77" fmla="*/ 441 w 10000"/>
              <a:gd name="connsiteY2-78" fmla="*/ 10000 h 10000"/>
              <a:gd name="connsiteX3-79" fmla="*/ 7541 w 10000"/>
              <a:gd name="connsiteY3-80" fmla="*/ 3847 h 10000"/>
              <a:gd name="connsiteX4-81" fmla="*/ 10000 w 10000"/>
              <a:gd name="connsiteY4-82" fmla="*/ 3367 h 10000"/>
              <a:gd name="connsiteX5-83" fmla="*/ 10000 w 10000"/>
              <a:gd name="connsiteY5-84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cubicBezTo>
                  <a:pt x="6035" y="1376"/>
                  <a:pt x="-79" y="4270"/>
                  <a:pt x="0" y="8209"/>
                </a:cubicBezTo>
                <a:cubicBezTo>
                  <a:pt x="30" y="9214"/>
                  <a:pt x="159" y="9370"/>
                  <a:pt x="441" y="10000"/>
                </a:cubicBezTo>
                <a:cubicBezTo>
                  <a:pt x="-991" y="6285"/>
                  <a:pt x="4832" y="4478"/>
                  <a:pt x="7541" y="3847"/>
                </a:cubicBezTo>
                <a:cubicBezTo>
                  <a:pt x="8353" y="3665"/>
                  <a:pt x="9168" y="3499"/>
                  <a:pt x="10000" y="3367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42" name="MH_Other_1"/>
          <p:cNvSpPr/>
          <p:nvPr>
            <p:custDataLst>
              <p:tags r:id="rId1"/>
            </p:custDataLst>
          </p:nvPr>
        </p:nvSpPr>
        <p:spPr>
          <a:xfrm>
            <a:off x="6843054" y="1841022"/>
            <a:ext cx="803584" cy="80525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15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2"/>
            </p:custDataLst>
          </p:nvPr>
        </p:nvSpPr>
        <p:spPr>
          <a:xfrm>
            <a:off x="6843054" y="2842154"/>
            <a:ext cx="803584" cy="80525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15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/>
          <p:nvPr>
            <p:custDataLst>
              <p:tags r:id="rId3"/>
            </p:custDataLst>
          </p:nvPr>
        </p:nvSpPr>
        <p:spPr>
          <a:xfrm>
            <a:off x="6843054" y="3843284"/>
            <a:ext cx="803584" cy="80525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15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4"/>
            </p:custDataLst>
          </p:nvPr>
        </p:nvSpPr>
        <p:spPr>
          <a:xfrm>
            <a:off x="6843054" y="4844416"/>
            <a:ext cx="803584" cy="80525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15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s_1"/>
          <p:cNvSpPr txBox="1"/>
          <p:nvPr>
            <p:custDataLst>
              <p:tags r:id="rId5"/>
            </p:custDataLst>
          </p:nvPr>
        </p:nvSpPr>
        <p:spPr>
          <a:xfrm>
            <a:off x="1020220" y="2917179"/>
            <a:ext cx="2873745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6"/>
            </p:custDataLst>
          </p:nvPr>
        </p:nvSpPr>
        <p:spPr>
          <a:xfrm>
            <a:off x="1034733" y="3932747"/>
            <a:ext cx="28447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7934835" y="1853901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8"/>
            </p:custDataLst>
          </p:nvPr>
        </p:nvSpPr>
        <p:spPr>
          <a:xfrm>
            <a:off x="7934835" y="2866463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9"/>
            </p:custDataLst>
          </p:nvPr>
        </p:nvSpPr>
        <p:spPr>
          <a:xfrm>
            <a:off x="7934835" y="3879026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0"/>
            </p:custDataLst>
          </p:nvPr>
        </p:nvSpPr>
        <p:spPr>
          <a:xfrm>
            <a:off x="7934835" y="4891588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4" grpId="0" animBg="1"/>
      <p:bldP spid="42" grpId="0" animBg="1"/>
      <p:bldP spid="14" grpId="0" animBg="1"/>
      <p:bldP spid="16" grpId="0" animBg="1"/>
      <p:bldP spid="10" grpId="0" animBg="1"/>
      <p:bldP spid="11" grpId="0"/>
      <p:bldP spid="17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574" y="2302117"/>
            <a:ext cx="3092174" cy="3089266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994" y="2547077"/>
            <a:ext cx="3483239" cy="2605886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7065" y="2757148"/>
            <a:ext cx="2638597" cy="274981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840" y="2967217"/>
            <a:ext cx="2454695" cy="2538287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728" y="3182377"/>
            <a:ext cx="2881377" cy="137454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3114" y="2298482"/>
            <a:ext cx="2030193" cy="2046911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279765" y="2555875"/>
            <a:ext cx="1875790" cy="43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10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582" y="2296301"/>
            <a:ext cx="1189182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6987" y="233264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774430" y="3963035"/>
            <a:ext cx="1875790" cy="43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10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136" y="3703552"/>
            <a:ext cx="1189183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542" y="3739898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128635" y="5402580"/>
            <a:ext cx="1875790" cy="43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10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662" y="5142786"/>
            <a:ext cx="1189960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069" y="5179132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767330" y="5459095"/>
            <a:ext cx="1940560" cy="3816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10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648" y="5198758"/>
            <a:ext cx="122989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860" y="5235829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212975" y="4012565"/>
            <a:ext cx="1940560" cy="3816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10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7033" y="3752254"/>
            <a:ext cx="1229892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985" y="378932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771775" y="2561590"/>
            <a:ext cx="1940560" cy="3816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10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923" y="2302116"/>
            <a:ext cx="123597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10221" y="2338461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bldLvl="0" animBg="1" autoUpdateAnimBg="0"/>
      <p:bldP spid="33822" grpId="0" autoUpdateAnimBg="0"/>
      <p:bldP spid="33824" grpId="0" bldLvl="0" animBg="1" autoUpdateAnimBg="0"/>
      <p:bldP spid="33825" grpId="0" autoUpdateAnimBg="0"/>
      <p:bldP spid="33827" grpId="0" bldLvl="0" animBg="1" autoUpdateAnimBg="0"/>
      <p:bldP spid="33828" grpId="0" autoUpdateAnimBg="0"/>
      <p:bldP spid="33830" grpId="0" bldLvl="0" animBg="1" autoUpdateAnimBg="0"/>
      <p:bldP spid="33831" grpId="0" autoUpdateAnimBg="0"/>
      <p:bldP spid="33833" grpId="0" bldLvl="0" animBg="1" autoUpdateAnimBg="0"/>
      <p:bldP spid="33834" grpId="0" autoUpdateAnimBg="0"/>
      <p:bldP spid="33836" grpId="0" bldLvl="0" animBg="1" autoUpdateAnimBg="0"/>
      <p:bldP spid="3383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643726" y="13155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643726" y="13155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706" y="735895"/>
            <a:ext cx="12857339" cy="4270853"/>
          </a:xfrm>
          <a:custGeom>
            <a:avLst/>
            <a:gdLst>
              <a:gd name="T0" fmla="*/ 2661 w 2661"/>
              <a:gd name="T1" fmla="*/ 356 h 884"/>
              <a:gd name="T2" fmla="*/ 2661 w 2661"/>
              <a:gd name="T3" fmla="*/ 151 h 884"/>
              <a:gd name="T4" fmla="*/ 0 w 2661"/>
              <a:gd name="T5" fmla="*/ 679 h 884"/>
              <a:gd name="T6" fmla="*/ 0 w 2661"/>
              <a:gd name="T7" fmla="*/ 884 h 884"/>
              <a:gd name="T8" fmla="*/ 2661 w 2661"/>
              <a:gd name="T9" fmla="*/ 356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1" h="884">
                <a:moveTo>
                  <a:pt x="2661" y="356"/>
                </a:moveTo>
                <a:cubicBezTo>
                  <a:pt x="2661" y="151"/>
                  <a:pt x="2661" y="151"/>
                  <a:pt x="2661" y="151"/>
                </a:cubicBezTo>
                <a:cubicBezTo>
                  <a:pt x="2371" y="115"/>
                  <a:pt x="1060" y="0"/>
                  <a:pt x="0" y="679"/>
                </a:cubicBezTo>
                <a:cubicBezTo>
                  <a:pt x="0" y="884"/>
                  <a:pt x="0" y="884"/>
                  <a:pt x="0" y="884"/>
                </a:cubicBezTo>
                <a:cubicBezTo>
                  <a:pt x="1060" y="205"/>
                  <a:pt x="2371" y="320"/>
                  <a:pt x="2661" y="356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9" name="Freeform 9"/>
          <p:cNvSpPr/>
          <p:nvPr/>
        </p:nvSpPr>
        <p:spPr bwMode="auto">
          <a:xfrm>
            <a:off x="706" y="1700898"/>
            <a:ext cx="12857339" cy="4952407"/>
          </a:xfrm>
          <a:custGeom>
            <a:avLst/>
            <a:gdLst>
              <a:gd name="T0" fmla="*/ 2661 w 2661"/>
              <a:gd name="T1" fmla="*/ 159 h 1025"/>
              <a:gd name="T2" fmla="*/ 2661 w 2661"/>
              <a:gd name="T3" fmla="*/ 156 h 1025"/>
              <a:gd name="T4" fmla="*/ 0 w 2661"/>
              <a:gd name="T5" fmla="*/ 819 h 1025"/>
              <a:gd name="T6" fmla="*/ 0 w 2661"/>
              <a:gd name="T7" fmla="*/ 1025 h 1025"/>
              <a:gd name="T8" fmla="*/ 2661 w 2661"/>
              <a:gd name="T9" fmla="*/ 159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1" h="1025">
                <a:moveTo>
                  <a:pt x="2661" y="159"/>
                </a:moveTo>
                <a:cubicBezTo>
                  <a:pt x="2661" y="156"/>
                  <a:pt x="2661" y="156"/>
                  <a:pt x="2661" y="156"/>
                </a:cubicBezTo>
                <a:cubicBezTo>
                  <a:pt x="2363" y="119"/>
                  <a:pt x="986" y="0"/>
                  <a:pt x="0" y="819"/>
                </a:cubicBezTo>
                <a:cubicBezTo>
                  <a:pt x="0" y="1025"/>
                  <a:pt x="0" y="1025"/>
                  <a:pt x="0" y="1025"/>
                </a:cubicBezTo>
                <a:cubicBezTo>
                  <a:pt x="881" y="85"/>
                  <a:pt x="2351" y="136"/>
                  <a:pt x="2661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0" name="Freeform 10"/>
          <p:cNvSpPr/>
          <p:nvPr/>
        </p:nvSpPr>
        <p:spPr bwMode="auto">
          <a:xfrm>
            <a:off x="706" y="200"/>
            <a:ext cx="12857339" cy="3990588"/>
          </a:xfrm>
          <a:custGeom>
            <a:avLst/>
            <a:gdLst>
              <a:gd name="T0" fmla="*/ 0 w 2661"/>
              <a:gd name="T1" fmla="*/ 826 h 826"/>
              <a:gd name="T2" fmla="*/ 2661 w 2661"/>
              <a:gd name="T3" fmla="*/ 188 h 826"/>
              <a:gd name="T4" fmla="*/ 2661 w 2661"/>
              <a:gd name="T5" fmla="*/ 0 h 826"/>
              <a:gd name="T6" fmla="*/ 0 w 2661"/>
              <a:gd name="T7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1" h="826">
                <a:moveTo>
                  <a:pt x="0" y="826"/>
                </a:moveTo>
                <a:cubicBezTo>
                  <a:pt x="1003" y="136"/>
                  <a:pt x="2365" y="171"/>
                  <a:pt x="2661" y="188"/>
                </a:cubicBezTo>
                <a:cubicBezTo>
                  <a:pt x="2661" y="0"/>
                  <a:pt x="2661" y="0"/>
                  <a:pt x="2661" y="0"/>
                </a:cubicBezTo>
                <a:cubicBezTo>
                  <a:pt x="2365" y="17"/>
                  <a:pt x="1003" y="128"/>
                  <a:pt x="0" y="8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2" name="TextBox 10"/>
          <p:cNvSpPr txBox="1"/>
          <p:nvPr/>
        </p:nvSpPr>
        <p:spPr>
          <a:xfrm>
            <a:off x="3333031" y="4076309"/>
            <a:ext cx="6503111" cy="1300348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8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US" altLang="zh-CN" sz="8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333031" y="5383972"/>
            <a:ext cx="4010915" cy="387898"/>
          </a:xfrm>
          <a:prstGeom prst="roundRect">
            <a:avLst>
              <a:gd name="adj" fmla="val 42270"/>
            </a:avLst>
          </a:prstGeom>
          <a:solidFill>
            <a:schemeClr val="accent2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TextBox 31"/>
          <p:cNvSpPr txBox="1"/>
          <p:nvPr/>
        </p:nvSpPr>
        <p:spPr>
          <a:xfrm>
            <a:off x="3333031" y="5400685"/>
            <a:ext cx="3432147" cy="4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这里输入您的公司名称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33031" y="6256534"/>
            <a:ext cx="5538189" cy="2077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33031" y="5841343"/>
            <a:ext cx="3375608" cy="376979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 POWERPOINT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2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2" grpId="0"/>
          <p:bldP spid="13" grpId="0" animBg="1"/>
          <p:bldP spid="14" grpId="0"/>
          <p:bldP spid="15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2" grpId="0"/>
          <p:bldP spid="13" grpId="0" animBg="1"/>
          <p:bldP spid="14" grpId="0"/>
          <p:bldP spid="15" grpId="0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572804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30" y="3402042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6225132" y="2408540"/>
            <a:ext cx="6633267" cy="1768350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4077" y="2924913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6631398" y="3352853"/>
            <a:ext cx="3686196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6631398" y="3930027"/>
            <a:ext cx="3686196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572804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30" y="3402042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6225132" y="2408540"/>
            <a:ext cx="6633267" cy="1768350"/>
          </a:xfrm>
          <a:custGeom>
            <a:avLst/>
            <a:gdLst>
              <a:gd name="connsiteX0" fmla="*/ 5835374 w 6633631"/>
              <a:gd name="connsiteY0" fmla="*/ 0 h 1768447"/>
              <a:gd name="connsiteX1" fmla="*/ 6099146 w 6633631"/>
              <a:gd name="connsiteY1" fmla="*/ 12824 h 1768447"/>
              <a:gd name="connsiteX2" fmla="*/ 6366389 w 6633631"/>
              <a:gd name="connsiteY2" fmla="*/ 38472 h 1768447"/>
              <a:gd name="connsiteX3" fmla="*/ 6633631 w 6633631"/>
              <a:gd name="connsiteY3" fmla="*/ 80607 h 1768447"/>
              <a:gd name="connsiteX4" fmla="*/ 6633631 w 6633631"/>
              <a:gd name="connsiteY4" fmla="*/ 957939 h 1768447"/>
              <a:gd name="connsiteX5" fmla="*/ 6633631 w 6633631"/>
              <a:gd name="connsiteY5" fmla="*/ 1205442 h 1768447"/>
              <a:gd name="connsiteX6" fmla="*/ 6633631 w 6633631"/>
              <a:gd name="connsiteY6" fmla="*/ 1768447 h 1768447"/>
              <a:gd name="connsiteX7" fmla="*/ 0 w 6633631"/>
              <a:gd name="connsiteY7" fmla="*/ 1768447 h 1768447"/>
              <a:gd name="connsiteX8" fmla="*/ 0 w 6633631"/>
              <a:gd name="connsiteY8" fmla="*/ 1205442 h 1768447"/>
              <a:gd name="connsiteX9" fmla="*/ 0 w 6633631"/>
              <a:gd name="connsiteY9" fmla="*/ 957939 h 1768447"/>
              <a:gd name="connsiteX10" fmla="*/ 0 w 6633631"/>
              <a:gd name="connsiteY10" fmla="*/ 650353 h 1768447"/>
              <a:gd name="connsiteX11" fmla="*/ 207084 w 6633631"/>
              <a:gd name="connsiteY11" fmla="*/ 730960 h 1768447"/>
              <a:gd name="connsiteX12" fmla="*/ 415325 w 6633631"/>
              <a:gd name="connsiteY12" fmla="*/ 787751 h 1768447"/>
              <a:gd name="connsiteX13" fmla="*/ 625880 w 6633631"/>
              <a:gd name="connsiteY13" fmla="*/ 829887 h 1768447"/>
              <a:gd name="connsiteX14" fmla="*/ 838748 w 6633631"/>
              <a:gd name="connsiteY14" fmla="*/ 855534 h 1768447"/>
              <a:gd name="connsiteX15" fmla="*/ 1053931 w 6633631"/>
              <a:gd name="connsiteY15" fmla="*/ 864694 h 1768447"/>
              <a:gd name="connsiteX16" fmla="*/ 1272584 w 6633631"/>
              <a:gd name="connsiteY16" fmla="*/ 862862 h 1768447"/>
              <a:gd name="connsiteX17" fmla="*/ 1491237 w 6633631"/>
              <a:gd name="connsiteY17" fmla="*/ 846374 h 1768447"/>
              <a:gd name="connsiteX18" fmla="*/ 1713360 w 6633631"/>
              <a:gd name="connsiteY18" fmla="*/ 817063 h 1768447"/>
              <a:gd name="connsiteX19" fmla="*/ 1936641 w 6633631"/>
              <a:gd name="connsiteY19" fmla="*/ 782255 h 1768447"/>
              <a:gd name="connsiteX20" fmla="*/ 2163392 w 6633631"/>
              <a:gd name="connsiteY20" fmla="*/ 736456 h 1768447"/>
              <a:gd name="connsiteX21" fmla="*/ 2392457 w 6633631"/>
              <a:gd name="connsiteY21" fmla="*/ 683328 h 1768447"/>
              <a:gd name="connsiteX22" fmla="*/ 2623836 w 6633631"/>
              <a:gd name="connsiteY22" fmla="*/ 624705 h 1768447"/>
              <a:gd name="connsiteX23" fmla="*/ 2856372 w 6633631"/>
              <a:gd name="connsiteY23" fmla="*/ 564250 h 1768447"/>
              <a:gd name="connsiteX24" fmla="*/ 3091221 w 6633631"/>
              <a:gd name="connsiteY24" fmla="*/ 496466 h 1768447"/>
              <a:gd name="connsiteX25" fmla="*/ 3330698 w 6633631"/>
              <a:gd name="connsiteY25" fmla="*/ 432347 h 1768447"/>
              <a:gd name="connsiteX26" fmla="*/ 3569019 w 6633631"/>
              <a:gd name="connsiteY26" fmla="*/ 364564 h 1768447"/>
              <a:gd name="connsiteX27" fmla="*/ 3811966 w 6633631"/>
              <a:gd name="connsiteY27" fmla="*/ 300445 h 1768447"/>
              <a:gd name="connsiteX28" fmla="*/ 4057228 w 6633631"/>
              <a:gd name="connsiteY28" fmla="*/ 239989 h 1768447"/>
              <a:gd name="connsiteX29" fmla="*/ 4304803 w 6633631"/>
              <a:gd name="connsiteY29" fmla="*/ 183198 h 1768447"/>
              <a:gd name="connsiteX30" fmla="*/ 4553535 w 6633631"/>
              <a:gd name="connsiteY30" fmla="*/ 128239 h 1768447"/>
              <a:gd name="connsiteX31" fmla="*/ 4804581 w 6633631"/>
              <a:gd name="connsiteY31" fmla="*/ 82439 h 1768447"/>
              <a:gd name="connsiteX32" fmla="*/ 5060255 w 6633631"/>
              <a:gd name="connsiteY32" fmla="*/ 47632 h 1768447"/>
              <a:gd name="connsiteX33" fmla="*/ 5314771 w 6633631"/>
              <a:gd name="connsiteY33" fmla="*/ 18320 h 1768447"/>
              <a:gd name="connsiteX34" fmla="*/ 5575073 w 6633631"/>
              <a:gd name="connsiteY34" fmla="*/ 3664 h 17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33631" h="1768447">
                <a:moveTo>
                  <a:pt x="5835374" y="0"/>
                </a:moveTo>
                <a:lnTo>
                  <a:pt x="6099146" y="12824"/>
                </a:lnTo>
                <a:lnTo>
                  <a:pt x="6366389" y="38472"/>
                </a:lnTo>
                <a:lnTo>
                  <a:pt x="6633631" y="80607"/>
                </a:lnTo>
                <a:lnTo>
                  <a:pt x="6633631" y="957939"/>
                </a:lnTo>
                <a:lnTo>
                  <a:pt x="6633631" y="1205442"/>
                </a:lnTo>
                <a:lnTo>
                  <a:pt x="6633631" y="1768447"/>
                </a:lnTo>
                <a:lnTo>
                  <a:pt x="0" y="1768447"/>
                </a:lnTo>
                <a:lnTo>
                  <a:pt x="0" y="1205442"/>
                </a:lnTo>
                <a:lnTo>
                  <a:pt x="0" y="957939"/>
                </a:lnTo>
                <a:lnTo>
                  <a:pt x="0" y="650353"/>
                </a:lnTo>
                <a:lnTo>
                  <a:pt x="207084" y="730960"/>
                </a:lnTo>
                <a:lnTo>
                  <a:pt x="415325" y="787751"/>
                </a:lnTo>
                <a:lnTo>
                  <a:pt x="625880" y="829887"/>
                </a:lnTo>
                <a:lnTo>
                  <a:pt x="838748" y="855534"/>
                </a:lnTo>
                <a:lnTo>
                  <a:pt x="1053931" y="864694"/>
                </a:lnTo>
                <a:lnTo>
                  <a:pt x="1272584" y="862862"/>
                </a:lnTo>
                <a:lnTo>
                  <a:pt x="1491237" y="846374"/>
                </a:lnTo>
                <a:lnTo>
                  <a:pt x="1713360" y="817063"/>
                </a:lnTo>
                <a:lnTo>
                  <a:pt x="1936641" y="782255"/>
                </a:lnTo>
                <a:lnTo>
                  <a:pt x="2163392" y="736456"/>
                </a:lnTo>
                <a:lnTo>
                  <a:pt x="2392457" y="683328"/>
                </a:lnTo>
                <a:lnTo>
                  <a:pt x="2623836" y="624705"/>
                </a:lnTo>
                <a:lnTo>
                  <a:pt x="2856372" y="564250"/>
                </a:lnTo>
                <a:lnTo>
                  <a:pt x="3091221" y="496466"/>
                </a:lnTo>
                <a:lnTo>
                  <a:pt x="3330698" y="432347"/>
                </a:lnTo>
                <a:lnTo>
                  <a:pt x="3569019" y="364564"/>
                </a:lnTo>
                <a:lnTo>
                  <a:pt x="3811966" y="300445"/>
                </a:lnTo>
                <a:lnTo>
                  <a:pt x="4057228" y="239989"/>
                </a:lnTo>
                <a:lnTo>
                  <a:pt x="4304803" y="183198"/>
                </a:lnTo>
                <a:lnTo>
                  <a:pt x="4553535" y="128239"/>
                </a:lnTo>
                <a:lnTo>
                  <a:pt x="4804581" y="82439"/>
                </a:lnTo>
                <a:lnTo>
                  <a:pt x="5060255" y="47632"/>
                </a:lnTo>
                <a:lnTo>
                  <a:pt x="5314771" y="18320"/>
                </a:lnTo>
                <a:lnTo>
                  <a:pt x="5575073" y="366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/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4077" y="2924913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6631398" y="3352853"/>
            <a:ext cx="3686196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6631398" y="3930027"/>
            <a:ext cx="3686196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9683" y="1784179"/>
            <a:ext cx="2041915" cy="1879123"/>
            <a:chOff x="1108416" y="1691638"/>
            <a:chExt cx="1936277" cy="1781907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230728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0707" y="260983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89328" y="2988301"/>
            <a:ext cx="2072582" cy="1879123"/>
            <a:chOff x="2739096" y="2833465"/>
            <a:chExt cx="196535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313151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0467" y="3819464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8620" y="2988301"/>
            <a:ext cx="2066437" cy="1879123"/>
            <a:chOff x="6000456" y="2833465"/>
            <a:chExt cx="1959530" cy="1781907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317436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381774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67910" y="2988302"/>
            <a:ext cx="2098783" cy="1879123"/>
            <a:chOff x="9261816" y="2833466"/>
            <a:chExt cx="1990203" cy="1781907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341873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88033" y="3765408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2599" y="1784179"/>
            <a:ext cx="1965680" cy="1879123"/>
            <a:chOff x="4344767" y="1691638"/>
            <a:chExt cx="1863986" cy="1781907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205134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4767" y="260983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48265" y="1784179"/>
            <a:ext cx="2098783" cy="1879123"/>
            <a:chOff x="7631136" y="1691638"/>
            <a:chExt cx="1990203" cy="1781907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2051348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57353" y="258256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709227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5825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48248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/>
          <p:cNvSpPr txBox="1"/>
          <p:nvPr/>
        </p:nvSpPr>
        <p:spPr>
          <a:xfrm>
            <a:off x="1494113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1494114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4951688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4951689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8423551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170"/>
          <p:cNvSpPr txBox="1"/>
          <p:nvPr/>
        </p:nvSpPr>
        <p:spPr>
          <a:xfrm>
            <a:off x="8423552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ags/tag1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3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4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5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6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17.xml><?xml version="1.0" encoding="utf-8"?>
<p:tagLst xmlns:p="http://schemas.openxmlformats.org/presentationml/2006/main">
  <p:tag name="MH" val="20161022204303"/>
  <p:tag name="MH_LIBRARY" val="GRAPHIC"/>
</p:tagLst>
</file>

<file path=ppt/tags/tag18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1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2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3.xml><?xml version="1.0" encoding="utf-8"?>
<p:tagLst xmlns:p="http://schemas.openxmlformats.org/presentationml/2006/main">
  <p:tag name="MH" val="20161022204303"/>
  <p:tag name="MH_LIBRARY" val="GRAPHIC"/>
</p:tagLst>
</file>

<file path=ppt/tags/tag24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7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8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9.xml><?xml version="1.0" encoding="utf-8"?>
<p:tagLst xmlns:p="http://schemas.openxmlformats.org/presentationml/2006/main">
  <p:tag name="MH" val="20161022204303"/>
  <p:tag name="MH_LIBRARY" val="GRAPHIC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30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31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2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3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4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5.xml><?xml version="1.0" encoding="utf-8"?>
<p:tagLst xmlns:p="http://schemas.openxmlformats.org/presentationml/2006/main">
  <p:tag name="MH" val="20161022204303"/>
  <p:tag name="MH_LIBRARY" val="GRAPHIC"/>
</p:tagLst>
</file>

<file path=ppt/tags/tag36.xml><?xml version="1.0" encoding="utf-8"?>
<p:tagLst xmlns:p="http://schemas.openxmlformats.org/presentationml/2006/main">
  <p:tag name="ISPRING_ULTRA_SCORM_COURSE_ID" val="F73B1FEE-9A98-4999-832B-A3CA076FC92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546.pptx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office主题">
  <a:themeElements>
    <a:clrScheme name="自定义 3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26E"/>
      </a:accent1>
      <a:accent2>
        <a:srgbClr val="D80207"/>
      </a:accent2>
      <a:accent3>
        <a:srgbClr val="26226E"/>
      </a:accent3>
      <a:accent4>
        <a:srgbClr val="D80207"/>
      </a:accent4>
      <a:accent5>
        <a:srgbClr val="26226E"/>
      </a:accent5>
      <a:accent6>
        <a:srgbClr val="D80207"/>
      </a:accent6>
      <a:hlink>
        <a:srgbClr val="26226E"/>
      </a:hlink>
      <a:folHlink>
        <a:srgbClr val="D802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6062</Words>
  <Application>WPS 演示</Application>
  <PresentationFormat>自定义</PresentationFormat>
  <Paragraphs>379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方正正准黑简体</vt:lpstr>
      <vt:lpstr>黑体</vt:lpstr>
      <vt:lpstr>微软雅黑</vt:lpstr>
      <vt:lpstr>Source Han Sans ExtraLight</vt:lpstr>
      <vt:lpstr>Arial Narrow</vt:lpstr>
      <vt:lpstr>Franklin Gothic Book</vt:lpstr>
      <vt:lpstr>Segoe UI Emoji</vt:lpstr>
      <vt:lpstr>Arial</vt:lpstr>
      <vt:lpstr>Franklin Gothic Medium</vt:lpstr>
      <vt:lpstr>Helvetica Light</vt:lpstr>
      <vt:lpstr>Calibri Light</vt:lpstr>
      <vt:lpstr>Arial Unicode MS</vt:lpstr>
      <vt:lpstr>Gill Sans</vt:lpstr>
      <vt:lpstr>League Gothic Regular</vt:lpstr>
      <vt:lpstr>Segoe Print</vt:lpstr>
      <vt:lpstr>Lato Regular</vt:lpstr>
      <vt:lpstr>Gill Sans</vt:lpstr>
      <vt:lpstr>FontAwesome</vt:lpstr>
      <vt:lpstr>Lato</vt:lpstr>
      <vt:lpstr>MS PGothic</vt:lpstr>
      <vt:lpstr>冬青黑体简体中文 W3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bt546.pptx</dc:title>
  <dc:creator/>
  <cp:lastModifiedBy>一颗苹果</cp:lastModifiedBy>
  <cp:revision>3</cp:revision>
  <dcterms:created xsi:type="dcterms:W3CDTF">2016-10-17T14:00:00Z</dcterms:created>
  <dcterms:modified xsi:type="dcterms:W3CDTF">2021-09-18T10:41:38Z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B8096A9D7FE74AE99107A83FE39A4DF4</vt:lpwstr>
  </property>
  <property fmtid="{D5CDD505-2E9C-101B-9397-08002B2CF9AE}" pid="3" name="KSOProductBuildVer">
    <vt:lpwstr>2052-11.1.0.10700</vt:lpwstr>
  </property>
</Properties>
</file>