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5" r:id="rId7"/>
    <p:sldId id="263" r:id="rId8"/>
    <p:sldId id="264" r:id="rId9"/>
    <p:sldId id="266" r:id="rId10"/>
    <p:sldId id="280" r:id="rId11"/>
    <p:sldId id="267" r:id="rId12"/>
    <p:sldId id="268" r:id="rId13"/>
    <p:sldId id="269" r:id="rId14"/>
    <p:sldId id="270" r:id="rId15"/>
    <p:sldId id="271" r:id="rId16"/>
    <p:sldId id="281" r:id="rId17"/>
    <p:sldId id="273" r:id="rId18"/>
    <p:sldId id="272" r:id="rId19"/>
    <p:sldId id="274" r:id="rId20"/>
    <p:sldId id="275" r:id="rId21"/>
    <p:sldId id="282" r:id="rId22"/>
    <p:sldId id="278" r:id="rId23"/>
    <p:sldId id="276" r:id="rId24"/>
    <p:sldId id="277" r:id="rId25"/>
    <p:sldId id="279" r:id="rId26"/>
    <p:sldId id="283" r:id="rId27"/>
  </p:sldIdLst>
  <p:sldSz cx="12192000" cy="6858000"/>
  <p:notesSz cx="7103745" cy="10234295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BA4"/>
    <a:srgbClr val="00BBC7"/>
    <a:srgbClr val="41719C"/>
    <a:srgbClr val="D5DDE4"/>
    <a:srgbClr val="97ABBD"/>
    <a:srgbClr val="D56675"/>
    <a:srgbClr val="526A80"/>
    <a:srgbClr val="D97682"/>
    <a:srgbClr val="7E9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6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30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378515" y="272450"/>
            <a:ext cx="858628" cy="382911"/>
            <a:chOff x="967728" y="1010539"/>
            <a:chExt cx="858628" cy="38291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5" t="43063" r="85057" b="48733"/>
            <a:stretch>
              <a:fillRect/>
            </a:stretch>
          </p:blipFill>
          <p:spPr>
            <a:xfrm>
              <a:off x="1568381" y="1135475"/>
              <a:ext cx="257975" cy="257975"/>
            </a:xfrm>
            <a:custGeom>
              <a:avLst/>
              <a:gdLst>
                <a:gd name="connsiteX0" fmla="*/ 0 w 257975"/>
                <a:gd name="connsiteY0" fmla="*/ 0 h 257975"/>
                <a:gd name="connsiteX1" fmla="*/ 257975 w 257975"/>
                <a:gd name="connsiteY1" fmla="*/ 0 h 257975"/>
                <a:gd name="connsiteX2" fmla="*/ 257975 w 257975"/>
                <a:gd name="connsiteY2" fmla="*/ 257975 h 257975"/>
                <a:gd name="connsiteX3" fmla="*/ 0 w 257975"/>
                <a:gd name="connsiteY3" fmla="*/ 257975 h 25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75" h="257975">
                  <a:moveTo>
                    <a:pt x="0" y="0"/>
                  </a:moveTo>
                  <a:lnTo>
                    <a:pt x="257975" y="0"/>
                  </a:lnTo>
                  <a:lnTo>
                    <a:pt x="257975" y="257975"/>
                  </a:lnTo>
                  <a:lnTo>
                    <a:pt x="0" y="257975"/>
                  </a:lnTo>
                  <a:close/>
                </a:path>
              </a:pathLst>
            </a:custGeom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1" t="27978" r="84299" b="59845"/>
            <a:stretch>
              <a:fillRect/>
            </a:stretch>
          </p:blipFill>
          <p:spPr>
            <a:xfrm>
              <a:off x="967728" y="1010539"/>
              <a:ext cx="382911" cy="382911"/>
            </a:xfrm>
            <a:custGeom>
              <a:avLst/>
              <a:gdLst>
                <a:gd name="connsiteX0" fmla="*/ 0 w 382911"/>
                <a:gd name="connsiteY0" fmla="*/ 0 h 382911"/>
                <a:gd name="connsiteX1" fmla="*/ 382911 w 382911"/>
                <a:gd name="connsiteY1" fmla="*/ 0 h 382911"/>
                <a:gd name="connsiteX2" fmla="*/ 382911 w 382911"/>
                <a:gd name="connsiteY2" fmla="*/ 382911 h 382911"/>
                <a:gd name="connsiteX3" fmla="*/ 0 w 382911"/>
                <a:gd name="connsiteY3" fmla="*/ 382911 h 38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911" h="382911">
                  <a:moveTo>
                    <a:pt x="0" y="0"/>
                  </a:moveTo>
                  <a:lnTo>
                    <a:pt x="382911" y="0"/>
                  </a:lnTo>
                  <a:lnTo>
                    <a:pt x="382911" y="382911"/>
                  </a:lnTo>
                  <a:lnTo>
                    <a:pt x="0" y="382911"/>
                  </a:lnTo>
                  <a:close/>
                </a:path>
              </a:pathLst>
            </a:custGeom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组合 9"/>
          <p:cNvGrpSpPr/>
          <p:nvPr userDrawn="1"/>
        </p:nvGrpSpPr>
        <p:grpSpPr>
          <a:xfrm>
            <a:off x="11101568" y="6170973"/>
            <a:ext cx="789990" cy="383388"/>
            <a:chOff x="1564767" y="6040294"/>
            <a:chExt cx="789990" cy="38338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5" t="43063" r="85057" b="48733"/>
            <a:stretch>
              <a:fillRect/>
            </a:stretch>
          </p:blipFill>
          <p:spPr>
            <a:xfrm>
              <a:off x="1564767" y="6165707"/>
              <a:ext cx="257975" cy="257975"/>
            </a:xfrm>
            <a:custGeom>
              <a:avLst/>
              <a:gdLst>
                <a:gd name="connsiteX0" fmla="*/ 0 w 257975"/>
                <a:gd name="connsiteY0" fmla="*/ 0 h 257975"/>
                <a:gd name="connsiteX1" fmla="*/ 257975 w 257975"/>
                <a:gd name="connsiteY1" fmla="*/ 0 h 257975"/>
                <a:gd name="connsiteX2" fmla="*/ 257975 w 257975"/>
                <a:gd name="connsiteY2" fmla="*/ 257975 h 257975"/>
                <a:gd name="connsiteX3" fmla="*/ 0 w 257975"/>
                <a:gd name="connsiteY3" fmla="*/ 257975 h 25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75" h="257975">
                  <a:moveTo>
                    <a:pt x="0" y="0"/>
                  </a:moveTo>
                  <a:lnTo>
                    <a:pt x="257975" y="0"/>
                  </a:lnTo>
                  <a:lnTo>
                    <a:pt x="257975" y="257975"/>
                  </a:lnTo>
                  <a:lnTo>
                    <a:pt x="0" y="257975"/>
                  </a:lnTo>
                  <a:close/>
                </a:path>
              </a:pathLst>
            </a:custGeom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1" t="27978" r="84299" b="59845"/>
            <a:stretch>
              <a:fillRect/>
            </a:stretch>
          </p:blipFill>
          <p:spPr>
            <a:xfrm>
              <a:off x="1971846" y="6040294"/>
              <a:ext cx="382911" cy="382911"/>
            </a:xfrm>
            <a:custGeom>
              <a:avLst/>
              <a:gdLst>
                <a:gd name="connsiteX0" fmla="*/ 0 w 382911"/>
                <a:gd name="connsiteY0" fmla="*/ 0 h 382911"/>
                <a:gd name="connsiteX1" fmla="*/ 382911 w 382911"/>
                <a:gd name="connsiteY1" fmla="*/ 0 h 382911"/>
                <a:gd name="connsiteX2" fmla="*/ 382911 w 382911"/>
                <a:gd name="connsiteY2" fmla="*/ 382911 h 382911"/>
                <a:gd name="connsiteX3" fmla="*/ 0 w 382911"/>
                <a:gd name="connsiteY3" fmla="*/ 382911 h 38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911" h="382911">
                  <a:moveTo>
                    <a:pt x="0" y="0"/>
                  </a:moveTo>
                  <a:lnTo>
                    <a:pt x="382911" y="0"/>
                  </a:lnTo>
                  <a:lnTo>
                    <a:pt x="382911" y="382911"/>
                  </a:lnTo>
                  <a:lnTo>
                    <a:pt x="0" y="382911"/>
                  </a:lnTo>
                  <a:close/>
                </a:path>
              </a:pathLst>
            </a:custGeom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6.jpeg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38.jpeg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image" Target="../media/image40.jpeg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6.jpeg"/><Relationship Id="rId14" Type="http://schemas.openxmlformats.org/officeDocument/2006/relationships/image" Target="../media/image23.png"/><Relationship Id="rId13" Type="http://schemas.openxmlformats.org/officeDocument/2006/relationships/image" Target="../media/image1.tiff"/><Relationship Id="rId12" Type="http://schemas.openxmlformats.org/officeDocument/2006/relationships/image" Target="../media/image22.jpe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24.jpeg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r="11494"/>
          <a:stretch>
            <a:fillRect/>
          </a:stretch>
        </p:blipFill>
        <p:spPr>
          <a:xfrm>
            <a:off x="0" y="-37475"/>
            <a:ext cx="12192000" cy="6960291"/>
          </a:xfrm>
          <a:prstGeom prst="rect">
            <a:avLst/>
          </a:prstGeom>
        </p:spPr>
      </p:pic>
      <p:sp>
        <p:nvSpPr>
          <p:cNvPr id="44" name="任意多边形: 形状 43"/>
          <p:cNvSpPr/>
          <p:nvPr/>
        </p:nvSpPr>
        <p:spPr>
          <a:xfrm>
            <a:off x="5177156" y="-37476"/>
            <a:ext cx="2067559" cy="6960291"/>
          </a:xfrm>
          <a:custGeom>
            <a:avLst/>
            <a:gdLst/>
            <a:ahLst/>
            <a:cxnLst/>
            <a:rect l="l" t="t" r="r" b="b"/>
            <a:pathLst>
              <a:path w="2067559" h="6960291">
                <a:moveTo>
                  <a:pt x="1283409" y="5234234"/>
                </a:moveTo>
                <a:cubicBezTo>
                  <a:pt x="1297994" y="5467597"/>
                  <a:pt x="1170374" y="5680905"/>
                  <a:pt x="900549" y="5874158"/>
                </a:cubicBezTo>
                <a:lnTo>
                  <a:pt x="938835" y="5874158"/>
                </a:lnTo>
                <a:cubicBezTo>
                  <a:pt x="968005" y="5848634"/>
                  <a:pt x="997175" y="5823110"/>
                  <a:pt x="1026346" y="5797586"/>
                </a:cubicBezTo>
                <a:cubicBezTo>
                  <a:pt x="1292525" y="5600686"/>
                  <a:pt x="1425614" y="5412902"/>
                  <a:pt x="1425614" y="5234234"/>
                </a:cubicBezTo>
                <a:close/>
                <a:moveTo>
                  <a:pt x="747405" y="4988110"/>
                </a:moveTo>
                <a:lnTo>
                  <a:pt x="747405" y="5081090"/>
                </a:lnTo>
                <a:lnTo>
                  <a:pt x="517688" y="5081090"/>
                </a:lnTo>
                <a:lnTo>
                  <a:pt x="517688" y="5146724"/>
                </a:lnTo>
                <a:lnTo>
                  <a:pt x="725527" y="5146724"/>
                </a:lnTo>
                <a:cubicBezTo>
                  <a:pt x="689064" y="5310806"/>
                  <a:pt x="612492" y="5478536"/>
                  <a:pt x="495811" y="5649911"/>
                </a:cubicBezTo>
                <a:lnTo>
                  <a:pt x="534097" y="5649911"/>
                </a:lnTo>
                <a:cubicBezTo>
                  <a:pt x="621608" y="5555108"/>
                  <a:pt x="692710" y="5462127"/>
                  <a:pt x="747405" y="5370970"/>
                </a:cubicBezTo>
                <a:lnTo>
                  <a:pt x="747405" y="5863219"/>
                </a:lnTo>
                <a:lnTo>
                  <a:pt x="856793" y="5863219"/>
                </a:lnTo>
                <a:lnTo>
                  <a:pt x="856793" y="5261581"/>
                </a:lnTo>
                <a:cubicBezTo>
                  <a:pt x="900549" y="5360031"/>
                  <a:pt x="951597" y="5443896"/>
                  <a:pt x="1009937" y="5513175"/>
                </a:cubicBezTo>
                <a:cubicBezTo>
                  <a:pt x="1024523" y="5465774"/>
                  <a:pt x="1031815" y="5418372"/>
                  <a:pt x="1031815" y="5370970"/>
                </a:cubicBezTo>
                <a:cubicBezTo>
                  <a:pt x="995352" y="5330861"/>
                  <a:pt x="937012" y="5283459"/>
                  <a:pt x="856793" y="5228765"/>
                </a:cubicBezTo>
                <a:lnTo>
                  <a:pt x="856793" y="5146724"/>
                </a:lnTo>
                <a:lnTo>
                  <a:pt x="1064632" y="5146724"/>
                </a:lnTo>
                <a:lnTo>
                  <a:pt x="1064632" y="5081090"/>
                </a:lnTo>
                <a:lnTo>
                  <a:pt x="856793" y="5081090"/>
                </a:lnTo>
                <a:lnTo>
                  <a:pt x="856793" y="4988110"/>
                </a:lnTo>
                <a:close/>
                <a:moveTo>
                  <a:pt x="1261531" y="4917007"/>
                </a:moveTo>
                <a:cubicBezTo>
                  <a:pt x="1268824" y="5081090"/>
                  <a:pt x="1199544" y="5226942"/>
                  <a:pt x="1053693" y="5354562"/>
                </a:cubicBezTo>
                <a:lnTo>
                  <a:pt x="1091979" y="5354562"/>
                </a:lnTo>
                <a:cubicBezTo>
                  <a:pt x="1121149" y="5329038"/>
                  <a:pt x="1150320" y="5303514"/>
                  <a:pt x="1179490" y="5277990"/>
                </a:cubicBezTo>
                <a:cubicBezTo>
                  <a:pt x="1321695" y="5154016"/>
                  <a:pt x="1392798" y="5033688"/>
                  <a:pt x="1392798" y="4917007"/>
                </a:cubicBezTo>
                <a:close/>
                <a:moveTo>
                  <a:pt x="577852" y="4731046"/>
                </a:moveTo>
                <a:lnTo>
                  <a:pt x="572383" y="4736516"/>
                </a:lnTo>
                <a:cubicBezTo>
                  <a:pt x="586968" y="4816734"/>
                  <a:pt x="616138" y="4906068"/>
                  <a:pt x="659894" y="5004518"/>
                </a:cubicBezTo>
                <a:cubicBezTo>
                  <a:pt x="685418" y="4978994"/>
                  <a:pt x="705472" y="4949824"/>
                  <a:pt x="720057" y="4917007"/>
                </a:cubicBezTo>
                <a:cubicBezTo>
                  <a:pt x="661717" y="4836789"/>
                  <a:pt x="614315" y="4774802"/>
                  <a:pt x="577852" y="4731046"/>
                </a:cubicBezTo>
                <a:close/>
                <a:moveTo>
                  <a:pt x="736466" y="4687291"/>
                </a:moveTo>
                <a:lnTo>
                  <a:pt x="725527" y="4692760"/>
                </a:lnTo>
                <a:cubicBezTo>
                  <a:pt x="754697" y="4813088"/>
                  <a:pt x="785691" y="4902422"/>
                  <a:pt x="818507" y="4960762"/>
                </a:cubicBezTo>
                <a:cubicBezTo>
                  <a:pt x="829446" y="4949824"/>
                  <a:pt x="847678" y="4924300"/>
                  <a:pt x="873202" y="4884190"/>
                </a:cubicBezTo>
                <a:cubicBezTo>
                  <a:pt x="873202" y="4880544"/>
                  <a:pt x="875025" y="4876898"/>
                  <a:pt x="878671" y="4873252"/>
                </a:cubicBezTo>
                <a:cubicBezTo>
                  <a:pt x="820330" y="4793033"/>
                  <a:pt x="772929" y="4731046"/>
                  <a:pt x="736466" y="4687291"/>
                </a:cubicBezTo>
                <a:close/>
                <a:moveTo>
                  <a:pt x="1042754" y="4681821"/>
                </a:moveTo>
                <a:lnTo>
                  <a:pt x="884141" y="4960762"/>
                </a:lnTo>
                <a:lnTo>
                  <a:pt x="927896" y="4982640"/>
                </a:lnTo>
                <a:lnTo>
                  <a:pt x="1086510" y="4703699"/>
                </a:lnTo>
                <a:close/>
                <a:moveTo>
                  <a:pt x="1261531" y="4534147"/>
                </a:moveTo>
                <a:cubicBezTo>
                  <a:pt x="1279763" y="4723754"/>
                  <a:pt x="1221422" y="4884190"/>
                  <a:pt x="1086510" y="5015457"/>
                </a:cubicBezTo>
                <a:lnTo>
                  <a:pt x="1130265" y="5015457"/>
                </a:lnTo>
                <a:cubicBezTo>
                  <a:pt x="1144850" y="4997225"/>
                  <a:pt x="1172197" y="4968055"/>
                  <a:pt x="1212306" y="4927946"/>
                </a:cubicBezTo>
                <a:cubicBezTo>
                  <a:pt x="1336280" y="4807618"/>
                  <a:pt x="1396444" y="4676352"/>
                  <a:pt x="1392798" y="4534147"/>
                </a:cubicBezTo>
                <a:close/>
                <a:moveTo>
                  <a:pt x="955243" y="4523208"/>
                </a:moveTo>
                <a:cubicBezTo>
                  <a:pt x="823977" y="4592487"/>
                  <a:pt x="679948" y="4641712"/>
                  <a:pt x="523158" y="4670882"/>
                </a:cubicBezTo>
                <a:lnTo>
                  <a:pt x="523158" y="4681821"/>
                </a:lnTo>
                <a:cubicBezTo>
                  <a:pt x="709119" y="4689114"/>
                  <a:pt x="887787" y="4670882"/>
                  <a:pt x="1059162" y="4627127"/>
                </a:cubicBezTo>
                <a:cubicBezTo>
                  <a:pt x="1062809" y="4627127"/>
                  <a:pt x="1062809" y="4623481"/>
                  <a:pt x="1059162" y="4616188"/>
                </a:cubicBezTo>
                <a:cubicBezTo>
                  <a:pt x="1029992" y="4590664"/>
                  <a:pt x="995352" y="4559671"/>
                  <a:pt x="955243" y="4523208"/>
                </a:cubicBezTo>
                <a:close/>
                <a:moveTo>
                  <a:pt x="377151" y="3285360"/>
                </a:moveTo>
                <a:cubicBezTo>
                  <a:pt x="362696" y="3323907"/>
                  <a:pt x="345717" y="3362224"/>
                  <a:pt x="326214" y="3400312"/>
                </a:cubicBezTo>
                <a:cubicBezTo>
                  <a:pt x="335621" y="3403982"/>
                  <a:pt x="344226" y="3407768"/>
                  <a:pt x="352027" y="3411669"/>
                </a:cubicBezTo>
                <a:cubicBezTo>
                  <a:pt x="370841" y="3370828"/>
                  <a:pt x="387935" y="3331593"/>
                  <a:pt x="403307" y="3293964"/>
                </a:cubicBezTo>
                <a:close/>
                <a:moveTo>
                  <a:pt x="515505" y="3283984"/>
                </a:moveTo>
                <a:lnTo>
                  <a:pt x="491413" y="3294653"/>
                </a:lnTo>
                <a:cubicBezTo>
                  <a:pt x="510228" y="3333887"/>
                  <a:pt x="527092" y="3371860"/>
                  <a:pt x="542006" y="3408571"/>
                </a:cubicBezTo>
                <a:lnTo>
                  <a:pt x="568162" y="3396525"/>
                </a:lnTo>
                <a:cubicBezTo>
                  <a:pt x="549118" y="3353620"/>
                  <a:pt x="531566" y="3316106"/>
                  <a:pt x="515505" y="3283984"/>
                </a:cubicBezTo>
                <a:close/>
                <a:moveTo>
                  <a:pt x="973449" y="3278821"/>
                </a:moveTo>
                <a:cubicBezTo>
                  <a:pt x="949816" y="3313926"/>
                  <a:pt x="914253" y="3346507"/>
                  <a:pt x="866758" y="3376564"/>
                </a:cubicBezTo>
                <a:cubicBezTo>
                  <a:pt x="873182" y="3382988"/>
                  <a:pt x="879148" y="3389872"/>
                  <a:pt x="884655" y="3397214"/>
                </a:cubicBezTo>
                <a:cubicBezTo>
                  <a:pt x="913335" y="3377941"/>
                  <a:pt x="938918" y="3356143"/>
                  <a:pt x="961403" y="3331822"/>
                </a:cubicBezTo>
                <a:lnTo>
                  <a:pt x="1109738" y="3331822"/>
                </a:lnTo>
                <a:cubicBezTo>
                  <a:pt x="1087482" y="3359126"/>
                  <a:pt x="1059835" y="3381726"/>
                  <a:pt x="1026795" y="3399623"/>
                </a:cubicBezTo>
                <a:cubicBezTo>
                  <a:pt x="1005915" y="3382874"/>
                  <a:pt x="985724" y="3367386"/>
                  <a:pt x="966222" y="3353161"/>
                </a:cubicBezTo>
                <a:lnTo>
                  <a:pt x="949358" y="3368648"/>
                </a:lnTo>
                <a:cubicBezTo>
                  <a:pt x="965877" y="3381497"/>
                  <a:pt x="983430" y="3395722"/>
                  <a:pt x="1002015" y="3411325"/>
                </a:cubicBezTo>
                <a:cubicBezTo>
                  <a:pt x="964845" y="3427615"/>
                  <a:pt x="921710" y="3438858"/>
                  <a:pt x="872609" y="3445053"/>
                </a:cubicBezTo>
                <a:cubicBezTo>
                  <a:pt x="878574" y="3454919"/>
                  <a:pt x="882934" y="3463064"/>
                  <a:pt x="885687" y="3469488"/>
                </a:cubicBezTo>
                <a:cubicBezTo>
                  <a:pt x="1000868" y="3454345"/>
                  <a:pt x="1085532" y="3408457"/>
                  <a:pt x="1139681" y="3331822"/>
                </a:cubicBezTo>
                <a:lnTo>
                  <a:pt x="1139681" y="3308419"/>
                </a:lnTo>
                <a:lnTo>
                  <a:pt x="981709" y="3308419"/>
                </a:lnTo>
                <a:cubicBezTo>
                  <a:pt x="987445" y="3301307"/>
                  <a:pt x="992952" y="3293964"/>
                  <a:pt x="998229" y="3286393"/>
                </a:cubicBezTo>
                <a:close/>
                <a:moveTo>
                  <a:pt x="1676671" y="3240275"/>
                </a:moveTo>
                <a:lnTo>
                  <a:pt x="1772693" y="3240275"/>
                </a:lnTo>
                <a:lnTo>
                  <a:pt x="1772693" y="3286737"/>
                </a:lnTo>
                <a:lnTo>
                  <a:pt x="1676671" y="3286737"/>
                </a:lnTo>
                <a:close/>
                <a:moveTo>
                  <a:pt x="1553116" y="3240275"/>
                </a:moveTo>
                <a:lnTo>
                  <a:pt x="1648794" y="3240275"/>
                </a:lnTo>
                <a:lnTo>
                  <a:pt x="1648794" y="3286737"/>
                </a:lnTo>
                <a:lnTo>
                  <a:pt x="1553116" y="3286737"/>
                </a:lnTo>
                <a:close/>
                <a:moveTo>
                  <a:pt x="435315" y="3234424"/>
                </a:moveTo>
                <a:lnTo>
                  <a:pt x="435315" y="3411325"/>
                </a:lnTo>
                <a:cubicBezTo>
                  <a:pt x="435315" y="3427386"/>
                  <a:pt x="427743" y="3435187"/>
                  <a:pt x="412600" y="3434728"/>
                </a:cubicBezTo>
                <a:cubicBezTo>
                  <a:pt x="402045" y="3434728"/>
                  <a:pt x="387590" y="3433810"/>
                  <a:pt x="369235" y="3431974"/>
                </a:cubicBezTo>
                <a:cubicBezTo>
                  <a:pt x="371529" y="3442988"/>
                  <a:pt x="373365" y="3452854"/>
                  <a:pt x="374742" y="3461573"/>
                </a:cubicBezTo>
                <a:cubicBezTo>
                  <a:pt x="391950" y="3462032"/>
                  <a:pt x="406978" y="3462147"/>
                  <a:pt x="419827" y="3461917"/>
                </a:cubicBezTo>
                <a:cubicBezTo>
                  <a:pt x="448049" y="3462376"/>
                  <a:pt x="462159" y="3447118"/>
                  <a:pt x="462159" y="3416143"/>
                </a:cubicBezTo>
                <a:lnTo>
                  <a:pt x="462159" y="3234424"/>
                </a:lnTo>
                <a:close/>
                <a:moveTo>
                  <a:pt x="1676671" y="3170065"/>
                </a:moveTo>
                <a:lnTo>
                  <a:pt x="1772693" y="3170065"/>
                </a:lnTo>
                <a:lnTo>
                  <a:pt x="1772693" y="3216527"/>
                </a:lnTo>
                <a:lnTo>
                  <a:pt x="1676671" y="3216527"/>
                </a:lnTo>
                <a:close/>
                <a:moveTo>
                  <a:pt x="1553116" y="3170065"/>
                </a:moveTo>
                <a:lnTo>
                  <a:pt x="1648794" y="3170065"/>
                </a:lnTo>
                <a:lnTo>
                  <a:pt x="1648794" y="3216527"/>
                </a:lnTo>
                <a:lnTo>
                  <a:pt x="1553116" y="3216527"/>
                </a:lnTo>
                <a:close/>
                <a:moveTo>
                  <a:pt x="1526271" y="3146318"/>
                </a:moveTo>
                <a:lnTo>
                  <a:pt x="1526271" y="3322874"/>
                </a:lnTo>
                <a:lnTo>
                  <a:pt x="1553116" y="3322874"/>
                </a:lnTo>
                <a:lnTo>
                  <a:pt x="1553116" y="3310484"/>
                </a:lnTo>
                <a:lnTo>
                  <a:pt x="1648794" y="3310484"/>
                </a:lnTo>
                <a:lnTo>
                  <a:pt x="1648794" y="3355570"/>
                </a:lnTo>
                <a:lnTo>
                  <a:pt x="1513193" y="3355570"/>
                </a:lnTo>
                <a:lnTo>
                  <a:pt x="1513193" y="3379661"/>
                </a:lnTo>
                <a:lnTo>
                  <a:pt x="1648794" y="3379661"/>
                </a:lnTo>
                <a:lnTo>
                  <a:pt x="1648794" y="3424747"/>
                </a:lnTo>
                <a:lnTo>
                  <a:pt x="1492543" y="3424747"/>
                </a:lnTo>
                <a:lnTo>
                  <a:pt x="1492543" y="3449527"/>
                </a:lnTo>
                <a:lnTo>
                  <a:pt x="1834643" y="3449527"/>
                </a:lnTo>
                <a:lnTo>
                  <a:pt x="1834643" y="3424747"/>
                </a:lnTo>
                <a:lnTo>
                  <a:pt x="1676671" y="3424747"/>
                </a:lnTo>
                <a:lnTo>
                  <a:pt x="1676671" y="3379661"/>
                </a:lnTo>
                <a:lnTo>
                  <a:pt x="1812617" y="3379661"/>
                </a:lnTo>
                <a:lnTo>
                  <a:pt x="1812617" y="3355570"/>
                </a:lnTo>
                <a:lnTo>
                  <a:pt x="1676671" y="3355570"/>
                </a:lnTo>
                <a:lnTo>
                  <a:pt x="1676671" y="3310484"/>
                </a:lnTo>
                <a:lnTo>
                  <a:pt x="1772693" y="3310484"/>
                </a:lnTo>
                <a:lnTo>
                  <a:pt x="1772693" y="3322874"/>
                </a:lnTo>
                <a:lnTo>
                  <a:pt x="1799538" y="3322874"/>
                </a:lnTo>
                <a:lnTo>
                  <a:pt x="1799538" y="3146318"/>
                </a:lnTo>
                <a:close/>
                <a:moveTo>
                  <a:pt x="1083926" y="3129453"/>
                </a:moveTo>
                <a:lnTo>
                  <a:pt x="1083926" y="3174195"/>
                </a:lnTo>
                <a:lnTo>
                  <a:pt x="1030925" y="3174195"/>
                </a:lnTo>
                <a:lnTo>
                  <a:pt x="1030925" y="3197598"/>
                </a:lnTo>
                <a:lnTo>
                  <a:pt x="1080484" y="3197598"/>
                </a:lnTo>
                <a:cubicBezTo>
                  <a:pt x="1059605" y="3223296"/>
                  <a:pt x="1031957" y="3246125"/>
                  <a:pt x="997541" y="3266087"/>
                </a:cubicBezTo>
                <a:cubicBezTo>
                  <a:pt x="1005801" y="3273429"/>
                  <a:pt x="1011996" y="3279624"/>
                  <a:pt x="1016126" y="3284672"/>
                </a:cubicBezTo>
                <a:cubicBezTo>
                  <a:pt x="1040905" y="3266546"/>
                  <a:pt x="1063506" y="3244405"/>
                  <a:pt x="1083926" y="3218248"/>
                </a:cubicBezTo>
                <a:lnTo>
                  <a:pt x="1083926" y="3289834"/>
                </a:lnTo>
                <a:lnTo>
                  <a:pt x="1107673" y="3289834"/>
                </a:lnTo>
                <a:lnTo>
                  <a:pt x="1107673" y="3215839"/>
                </a:lnTo>
                <a:cubicBezTo>
                  <a:pt x="1127865" y="3243602"/>
                  <a:pt x="1151841" y="3266087"/>
                  <a:pt x="1179604" y="3283295"/>
                </a:cubicBezTo>
                <a:cubicBezTo>
                  <a:pt x="1186028" y="3275265"/>
                  <a:pt x="1192338" y="3268152"/>
                  <a:pt x="1198533" y="3261957"/>
                </a:cubicBezTo>
                <a:cubicBezTo>
                  <a:pt x="1167329" y="3249108"/>
                  <a:pt x="1138419" y="3227655"/>
                  <a:pt x="1111803" y="3197598"/>
                </a:cubicBezTo>
                <a:lnTo>
                  <a:pt x="1183734" y="3197598"/>
                </a:lnTo>
                <a:lnTo>
                  <a:pt x="1183734" y="3174195"/>
                </a:lnTo>
                <a:lnTo>
                  <a:pt x="1107673" y="3174195"/>
                </a:lnTo>
                <a:lnTo>
                  <a:pt x="1107673" y="3129453"/>
                </a:lnTo>
                <a:close/>
                <a:moveTo>
                  <a:pt x="930773" y="3129109"/>
                </a:moveTo>
                <a:lnTo>
                  <a:pt x="930773" y="3174195"/>
                </a:lnTo>
                <a:lnTo>
                  <a:pt x="863660" y="3174195"/>
                </a:lnTo>
                <a:lnTo>
                  <a:pt x="863660" y="3197598"/>
                </a:lnTo>
                <a:lnTo>
                  <a:pt x="929052" y="3197598"/>
                </a:lnTo>
                <a:cubicBezTo>
                  <a:pt x="906337" y="3227426"/>
                  <a:pt x="880983" y="3250370"/>
                  <a:pt x="852991" y="3266431"/>
                </a:cubicBezTo>
                <a:cubicBezTo>
                  <a:pt x="860334" y="3274691"/>
                  <a:pt x="865611" y="3281345"/>
                  <a:pt x="868823" y="3286393"/>
                </a:cubicBezTo>
                <a:cubicBezTo>
                  <a:pt x="891308" y="3270332"/>
                  <a:pt x="911958" y="3249567"/>
                  <a:pt x="930773" y="3224099"/>
                </a:cubicBezTo>
                <a:lnTo>
                  <a:pt x="930773" y="3289490"/>
                </a:lnTo>
                <a:lnTo>
                  <a:pt x="954520" y="3289490"/>
                </a:lnTo>
                <a:lnTo>
                  <a:pt x="954520" y="3224787"/>
                </a:lnTo>
                <a:cubicBezTo>
                  <a:pt x="972187" y="3235800"/>
                  <a:pt x="987101" y="3246240"/>
                  <a:pt x="999261" y="3256106"/>
                </a:cubicBezTo>
                <a:lnTo>
                  <a:pt x="1014061" y="3238898"/>
                </a:lnTo>
                <a:cubicBezTo>
                  <a:pt x="1000523" y="3229491"/>
                  <a:pt x="982971" y="3218248"/>
                  <a:pt x="961403" y="3205170"/>
                </a:cubicBezTo>
                <a:lnTo>
                  <a:pt x="954520" y="3214462"/>
                </a:lnTo>
                <a:lnTo>
                  <a:pt x="954520" y="3197598"/>
                </a:lnTo>
                <a:lnTo>
                  <a:pt x="1012340" y="3197598"/>
                </a:lnTo>
                <a:lnTo>
                  <a:pt x="1012340" y="3174195"/>
                </a:lnTo>
                <a:lnTo>
                  <a:pt x="954520" y="3174195"/>
                </a:lnTo>
                <a:lnTo>
                  <a:pt x="954520" y="3129109"/>
                </a:lnTo>
                <a:close/>
                <a:moveTo>
                  <a:pt x="394015" y="3128077"/>
                </a:moveTo>
                <a:cubicBezTo>
                  <a:pt x="379101" y="3172360"/>
                  <a:pt x="358451" y="3213315"/>
                  <a:pt x="332065" y="3250944"/>
                </a:cubicBezTo>
                <a:cubicBezTo>
                  <a:pt x="339407" y="3256680"/>
                  <a:pt x="346520" y="3262531"/>
                  <a:pt x="353403" y="3268496"/>
                </a:cubicBezTo>
                <a:cubicBezTo>
                  <a:pt x="365449" y="3250944"/>
                  <a:pt x="377093" y="3231212"/>
                  <a:pt x="388336" y="3209300"/>
                </a:cubicBezTo>
                <a:lnTo>
                  <a:pt x="533057" y="3209300"/>
                </a:lnTo>
                <a:lnTo>
                  <a:pt x="511031" y="3262990"/>
                </a:lnTo>
                <a:cubicBezTo>
                  <a:pt x="518144" y="3265284"/>
                  <a:pt x="526404" y="3268382"/>
                  <a:pt x="535811" y="3272282"/>
                </a:cubicBezTo>
                <a:lnTo>
                  <a:pt x="560935" y="3211709"/>
                </a:lnTo>
                <a:lnTo>
                  <a:pt x="560935" y="3183143"/>
                </a:lnTo>
                <a:lnTo>
                  <a:pt x="401070" y="3183143"/>
                </a:lnTo>
                <a:cubicBezTo>
                  <a:pt x="407724" y="3168918"/>
                  <a:pt x="414206" y="3153889"/>
                  <a:pt x="420515" y="3138058"/>
                </a:cubicBezTo>
                <a:close/>
                <a:moveTo>
                  <a:pt x="307629" y="3127044"/>
                </a:moveTo>
                <a:cubicBezTo>
                  <a:pt x="288815" y="3191059"/>
                  <a:pt x="261052" y="3248076"/>
                  <a:pt x="224341" y="3298095"/>
                </a:cubicBezTo>
                <a:cubicBezTo>
                  <a:pt x="228930" y="3308190"/>
                  <a:pt x="232831" y="3318286"/>
                  <a:pt x="236043" y="3328381"/>
                </a:cubicBezTo>
                <a:cubicBezTo>
                  <a:pt x="250039" y="3310599"/>
                  <a:pt x="263461" y="3290465"/>
                  <a:pt x="276310" y="3267980"/>
                </a:cubicBezTo>
                <a:lnTo>
                  <a:pt x="276310" y="3465703"/>
                </a:lnTo>
                <a:lnTo>
                  <a:pt x="303155" y="3465703"/>
                </a:lnTo>
                <a:lnTo>
                  <a:pt x="303155" y="3216011"/>
                </a:lnTo>
                <a:cubicBezTo>
                  <a:pt x="314627" y="3191231"/>
                  <a:pt x="325526" y="3164329"/>
                  <a:pt x="335851" y="3135304"/>
                </a:cubicBezTo>
                <a:close/>
                <a:moveTo>
                  <a:pt x="1338103" y="1214164"/>
                </a:moveTo>
                <a:lnTo>
                  <a:pt x="1338103" y="1252449"/>
                </a:lnTo>
                <a:lnTo>
                  <a:pt x="1020876" y="1252449"/>
                </a:lnTo>
                <a:lnTo>
                  <a:pt x="1020876" y="1312613"/>
                </a:lnTo>
                <a:lnTo>
                  <a:pt x="1338103" y="1312613"/>
                </a:lnTo>
                <a:lnTo>
                  <a:pt x="1338103" y="2340867"/>
                </a:lnTo>
                <a:cubicBezTo>
                  <a:pt x="1349042" y="2402854"/>
                  <a:pt x="1270647" y="2461194"/>
                  <a:pt x="1102918" y="2515889"/>
                </a:cubicBezTo>
                <a:lnTo>
                  <a:pt x="1108387" y="2532297"/>
                </a:lnTo>
                <a:lnTo>
                  <a:pt x="1201368" y="2510419"/>
                </a:lnTo>
                <a:cubicBezTo>
                  <a:pt x="1230538" y="2495834"/>
                  <a:pt x="1246946" y="2499480"/>
                  <a:pt x="1250592" y="2521358"/>
                </a:cubicBezTo>
                <a:cubicBezTo>
                  <a:pt x="1392798" y="2477603"/>
                  <a:pt x="1460254" y="2410146"/>
                  <a:pt x="1452962" y="2318989"/>
                </a:cubicBezTo>
                <a:lnTo>
                  <a:pt x="1452962" y="1214164"/>
                </a:lnTo>
                <a:close/>
                <a:moveTo>
                  <a:pt x="758343" y="1159469"/>
                </a:moveTo>
                <a:cubicBezTo>
                  <a:pt x="758343" y="1378247"/>
                  <a:pt x="718234" y="1556915"/>
                  <a:pt x="638016" y="1695474"/>
                </a:cubicBezTo>
                <a:cubicBezTo>
                  <a:pt x="616138" y="1702766"/>
                  <a:pt x="597907" y="1699120"/>
                  <a:pt x="583322" y="1684535"/>
                </a:cubicBezTo>
                <a:cubicBezTo>
                  <a:pt x="616138" y="1739229"/>
                  <a:pt x="623431" y="1786631"/>
                  <a:pt x="605199" y="1826740"/>
                </a:cubicBezTo>
                <a:cubicBezTo>
                  <a:pt x="710942" y="1797570"/>
                  <a:pt x="805745" y="1746522"/>
                  <a:pt x="889610" y="1673596"/>
                </a:cubicBezTo>
                <a:cubicBezTo>
                  <a:pt x="827623" y="1906959"/>
                  <a:pt x="740112" y="2100212"/>
                  <a:pt x="627077" y="2253356"/>
                </a:cubicBezTo>
                <a:cubicBezTo>
                  <a:pt x="605199" y="2260648"/>
                  <a:pt x="586968" y="2257002"/>
                  <a:pt x="572383" y="2242417"/>
                </a:cubicBezTo>
                <a:cubicBezTo>
                  <a:pt x="594261" y="2308050"/>
                  <a:pt x="597907" y="2353629"/>
                  <a:pt x="583322" y="2379153"/>
                </a:cubicBezTo>
                <a:cubicBezTo>
                  <a:pt x="710942" y="2368214"/>
                  <a:pt x="831269" y="2300758"/>
                  <a:pt x="944304" y="2176784"/>
                </a:cubicBezTo>
                <a:cubicBezTo>
                  <a:pt x="966182" y="2271587"/>
                  <a:pt x="1015407" y="2340867"/>
                  <a:pt x="1091979" y="2384622"/>
                </a:cubicBezTo>
                <a:lnTo>
                  <a:pt x="1097448" y="2384622"/>
                </a:lnTo>
                <a:cubicBezTo>
                  <a:pt x="1079217" y="2326282"/>
                  <a:pt x="1086510" y="2275234"/>
                  <a:pt x="1119326" y="2231478"/>
                </a:cubicBezTo>
                <a:cubicBezTo>
                  <a:pt x="1042754" y="2176784"/>
                  <a:pt x="982590" y="2076511"/>
                  <a:pt x="938835" y="1930659"/>
                </a:cubicBezTo>
                <a:lnTo>
                  <a:pt x="927896" y="1930659"/>
                </a:lnTo>
                <a:cubicBezTo>
                  <a:pt x="924250" y="1963476"/>
                  <a:pt x="922427" y="1999939"/>
                  <a:pt x="922427" y="2040048"/>
                </a:cubicBezTo>
                <a:cubicBezTo>
                  <a:pt x="926073" y="2076511"/>
                  <a:pt x="931542" y="2111151"/>
                  <a:pt x="938835" y="2143967"/>
                </a:cubicBezTo>
                <a:cubicBezTo>
                  <a:pt x="858616" y="2205954"/>
                  <a:pt x="769282" y="2242417"/>
                  <a:pt x="670833" y="2253356"/>
                </a:cubicBezTo>
                <a:cubicBezTo>
                  <a:pt x="670833" y="2253356"/>
                  <a:pt x="678125" y="2240594"/>
                  <a:pt x="692710" y="2215070"/>
                </a:cubicBezTo>
                <a:cubicBezTo>
                  <a:pt x="918780" y="1865026"/>
                  <a:pt x="1035461" y="1600670"/>
                  <a:pt x="1042754" y="1422002"/>
                </a:cubicBezTo>
                <a:lnTo>
                  <a:pt x="911488" y="1422002"/>
                </a:lnTo>
                <a:cubicBezTo>
                  <a:pt x="911488" y="1513159"/>
                  <a:pt x="906018" y="1582439"/>
                  <a:pt x="895079" y="1629841"/>
                </a:cubicBezTo>
                <a:cubicBezTo>
                  <a:pt x="825800" y="1673596"/>
                  <a:pt x="747405" y="1695474"/>
                  <a:pt x="659894" y="1695474"/>
                </a:cubicBezTo>
                <a:cubicBezTo>
                  <a:pt x="787514" y="1564207"/>
                  <a:pt x="867732" y="1385539"/>
                  <a:pt x="900549" y="1159469"/>
                </a:cubicBezTo>
                <a:close/>
                <a:moveTo>
                  <a:pt x="0" y="0"/>
                </a:moveTo>
                <a:lnTo>
                  <a:pt x="2067559" y="0"/>
                </a:lnTo>
                <a:lnTo>
                  <a:pt x="2067559" y="6960291"/>
                </a:lnTo>
                <a:lnTo>
                  <a:pt x="0" y="6960291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5a3b61033db29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24765"/>
            <a:ext cx="12258675" cy="689483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4560888" y="964615"/>
            <a:ext cx="410845" cy="4057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331018" y="859840"/>
            <a:ext cx="22987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726997" y="5987415"/>
            <a:ext cx="410845" cy="4057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7497127" y="5873115"/>
            <a:ext cx="22987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2807335" y="2980103"/>
            <a:ext cx="6260465" cy="5219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锐字工房云字库美黑GBK" panose="02010604000000000000" charset="-122"/>
                <a:ea typeface="锐字工房云字库美黑GBK" panose="02010604000000000000" charset="-122"/>
              </a:rPr>
              <a:t>再也不是     的过客</a:t>
            </a:r>
            <a:endParaRPr lang="zh-CN" altLang="en-US" sz="2800" dirty="0">
              <a:solidFill>
                <a:schemeClr val="bg1"/>
              </a:solidFill>
              <a:latin typeface="锐字工房云字库美黑GBK" panose="02010604000000000000" charset="-122"/>
              <a:ea typeface="锐字工房云字库美黑GBK" panose="02010604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43" grpId="0"/>
      <p:bldP spid="4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4630" y="1195705"/>
            <a:ext cx="4142740" cy="5714365"/>
          </a:xfrm>
          <a:prstGeom prst="rect">
            <a:avLst/>
          </a:prstGeom>
        </p:spPr>
      </p:pic>
      <p:sp>
        <p:nvSpPr>
          <p:cNvPr id="15" name="L 形 14"/>
          <p:cNvSpPr/>
          <p:nvPr/>
        </p:nvSpPr>
        <p:spPr>
          <a:xfrm rot="5400000">
            <a:off x="764861" y="1966626"/>
            <a:ext cx="457385" cy="407148"/>
          </a:xfrm>
          <a:prstGeom prst="corner">
            <a:avLst>
              <a:gd name="adj1" fmla="val 25014"/>
              <a:gd name="adj2" fmla="val 23544"/>
            </a:avLst>
          </a:prstGeom>
          <a:solidFill>
            <a:srgbClr val="47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843" tIns="61422" rIns="122843" bIns="61422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L 形 15"/>
          <p:cNvSpPr/>
          <p:nvPr/>
        </p:nvSpPr>
        <p:spPr>
          <a:xfrm rot="16200000">
            <a:off x="4810675" y="4240331"/>
            <a:ext cx="457385" cy="407148"/>
          </a:xfrm>
          <a:prstGeom prst="corner">
            <a:avLst>
              <a:gd name="adj1" fmla="val 25014"/>
              <a:gd name="adj2" fmla="val 235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843" tIns="61422" rIns="122843" bIns="61422"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979170" y="2131060"/>
            <a:ext cx="41846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1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397311" y="5120462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76"/>
          <p:cNvSpPr txBox="1"/>
          <p:nvPr/>
        </p:nvSpPr>
        <p:spPr>
          <a:xfrm>
            <a:off x="8397311" y="4820996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18304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1830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PART.2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/>
      <p:bldP spid="31" grpId="0" bldLvl="0" animBg="1"/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585579" y="2135452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76"/>
          <p:cNvSpPr txBox="1"/>
          <p:nvPr/>
        </p:nvSpPr>
        <p:spPr>
          <a:xfrm>
            <a:off x="2350249" y="1785821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18304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1830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5579" y="3946837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2350249" y="3597206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18304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1830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99191" y="3355017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76"/>
          <p:cNvSpPr txBox="1"/>
          <p:nvPr/>
        </p:nvSpPr>
        <p:spPr>
          <a:xfrm>
            <a:off x="8199191" y="3005386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484860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4848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199191" y="4938800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76"/>
          <p:cNvSpPr txBox="1"/>
          <p:nvPr/>
        </p:nvSpPr>
        <p:spPr>
          <a:xfrm>
            <a:off x="8199191" y="4639334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18304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1830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PART.2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024980" y="1248159"/>
            <a:ext cx="3965509" cy="4698094"/>
            <a:chOff x="9058534" y="490009"/>
            <a:chExt cx="3965509" cy="4698094"/>
          </a:xfrm>
          <a:blipFill dpi="0" rotWithShape="1">
            <a:blip r:embed="rId2"/>
            <a:srcRect/>
            <a:tile tx="0" ty="0" sx="100000" sy="100000" flip="none" algn="tl"/>
          </a:blipFill>
        </p:grpSpPr>
        <p:sp>
          <p:nvSpPr>
            <p:cNvPr id="47" name="任意多边形: 形状 46"/>
            <p:cNvSpPr/>
            <p:nvPr/>
          </p:nvSpPr>
          <p:spPr>
            <a:xfrm>
              <a:off x="10732425" y="490009"/>
              <a:ext cx="1514749" cy="1741091"/>
            </a:xfrm>
            <a:custGeom>
              <a:avLst/>
              <a:gdLst>
                <a:gd name="connsiteX0" fmla="*/ 0 w 1741091"/>
                <a:gd name="connsiteY0" fmla="*/ 757375 h 1514749"/>
                <a:gd name="connsiteX1" fmla="*/ 378687 w 1741091"/>
                <a:gd name="connsiteY1" fmla="*/ 0 h 1514749"/>
                <a:gd name="connsiteX2" fmla="*/ 1362404 w 1741091"/>
                <a:gd name="connsiteY2" fmla="*/ 0 h 1514749"/>
                <a:gd name="connsiteX3" fmla="*/ 1741091 w 1741091"/>
                <a:gd name="connsiteY3" fmla="*/ 757375 h 1514749"/>
                <a:gd name="connsiteX4" fmla="*/ 1362404 w 1741091"/>
                <a:gd name="connsiteY4" fmla="*/ 1514749 h 1514749"/>
                <a:gd name="connsiteX5" fmla="*/ 378687 w 1741091"/>
                <a:gd name="connsiteY5" fmla="*/ 1514749 h 1514749"/>
                <a:gd name="connsiteX6" fmla="*/ 0 w 1741091"/>
                <a:gd name="connsiteY6" fmla="*/ 757375 h 151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1091" h="1514749">
                  <a:moveTo>
                    <a:pt x="870545" y="0"/>
                  </a:moveTo>
                  <a:lnTo>
                    <a:pt x="1741091" y="329458"/>
                  </a:lnTo>
                  <a:lnTo>
                    <a:pt x="1741091" y="1185291"/>
                  </a:lnTo>
                  <a:lnTo>
                    <a:pt x="870545" y="1514749"/>
                  </a:lnTo>
                  <a:lnTo>
                    <a:pt x="0" y="1185291"/>
                  </a:lnTo>
                  <a:lnTo>
                    <a:pt x="0" y="329458"/>
                  </a:lnTo>
                  <a:lnTo>
                    <a:pt x="870545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728" tIns="378000" rIns="342728" bIns="37800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800" kern="1200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9058534" y="491336"/>
              <a:ext cx="1514749" cy="1741091"/>
            </a:xfrm>
            <a:custGeom>
              <a:avLst/>
              <a:gdLst>
                <a:gd name="connsiteX0" fmla="*/ 0 w 1741091"/>
                <a:gd name="connsiteY0" fmla="*/ 757375 h 1514749"/>
                <a:gd name="connsiteX1" fmla="*/ 378687 w 1741091"/>
                <a:gd name="connsiteY1" fmla="*/ 0 h 1514749"/>
                <a:gd name="connsiteX2" fmla="*/ 1362404 w 1741091"/>
                <a:gd name="connsiteY2" fmla="*/ 0 h 1514749"/>
                <a:gd name="connsiteX3" fmla="*/ 1741091 w 1741091"/>
                <a:gd name="connsiteY3" fmla="*/ 757375 h 1514749"/>
                <a:gd name="connsiteX4" fmla="*/ 1362404 w 1741091"/>
                <a:gd name="connsiteY4" fmla="*/ 1514749 h 1514749"/>
                <a:gd name="connsiteX5" fmla="*/ 378687 w 1741091"/>
                <a:gd name="connsiteY5" fmla="*/ 1514749 h 1514749"/>
                <a:gd name="connsiteX6" fmla="*/ 0 w 1741091"/>
                <a:gd name="connsiteY6" fmla="*/ 757375 h 151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1091" h="1514749">
                  <a:moveTo>
                    <a:pt x="870545" y="0"/>
                  </a:moveTo>
                  <a:lnTo>
                    <a:pt x="1741091" y="329458"/>
                  </a:lnTo>
                  <a:lnTo>
                    <a:pt x="1741091" y="1185291"/>
                  </a:lnTo>
                  <a:lnTo>
                    <a:pt x="870545" y="1514749"/>
                  </a:lnTo>
                  <a:lnTo>
                    <a:pt x="0" y="1185291"/>
                  </a:lnTo>
                  <a:lnTo>
                    <a:pt x="0" y="329458"/>
                  </a:lnTo>
                  <a:lnTo>
                    <a:pt x="870545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048" tIns="271320" rIns="236048" bIns="2713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600" kern="1200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11509294" y="1969174"/>
              <a:ext cx="1514749" cy="1741091"/>
            </a:xfrm>
            <a:custGeom>
              <a:avLst/>
              <a:gdLst>
                <a:gd name="connsiteX0" fmla="*/ 0 w 1741091"/>
                <a:gd name="connsiteY0" fmla="*/ 757375 h 1514749"/>
                <a:gd name="connsiteX1" fmla="*/ 378687 w 1741091"/>
                <a:gd name="connsiteY1" fmla="*/ 0 h 1514749"/>
                <a:gd name="connsiteX2" fmla="*/ 1362404 w 1741091"/>
                <a:gd name="connsiteY2" fmla="*/ 0 h 1514749"/>
                <a:gd name="connsiteX3" fmla="*/ 1741091 w 1741091"/>
                <a:gd name="connsiteY3" fmla="*/ 757375 h 1514749"/>
                <a:gd name="connsiteX4" fmla="*/ 1362404 w 1741091"/>
                <a:gd name="connsiteY4" fmla="*/ 1514749 h 1514749"/>
                <a:gd name="connsiteX5" fmla="*/ 378687 w 1741091"/>
                <a:gd name="connsiteY5" fmla="*/ 1514749 h 1514749"/>
                <a:gd name="connsiteX6" fmla="*/ 0 w 1741091"/>
                <a:gd name="connsiteY6" fmla="*/ 757375 h 151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1091" h="1514749">
                  <a:moveTo>
                    <a:pt x="870545" y="0"/>
                  </a:moveTo>
                  <a:lnTo>
                    <a:pt x="1741091" y="329458"/>
                  </a:lnTo>
                  <a:lnTo>
                    <a:pt x="1741091" y="1185291"/>
                  </a:lnTo>
                  <a:lnTo>
                    <a:pt x="870545" y="1514749"/>
                  </a:lnTo>
                  <a:lnTo>
                    <a:pt x="0" y="1185291"/>
                  </a:lnTo>
                  <a:lnTo>
                    <a:pt x="0" y="329458"/>
                  </a:lnTo>
                  <a:lnTo>
                    <a:pt x="870545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048" tIns="271320" rIns="236048" bIns="2713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600" kern="1200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10694463" y="3447011"/>
              <a:ext cx="1514749" cy="1741092"/>
            </a:xfrm>
            <a:custGeom>
              <a:avLst/>
              <a:gdLst>
                <a:gd name="connsiteX0" fmla="*/ 0 w 1741091"/>
                <a:gd name="connsiteY0" fmla="*/ 757375 h 1514749"/>
                <a:gd name="connsiteX1" fmla="*/ 378687 w 1741091"/>
                <a:gd name="connsiteY1" fmla="*/ 0 h 1514749"/>
                <a:gd name="connsiteX2" fmla="*/ 1362404 w 1741091"/>
                <a:gd name="connsiteY2" fmla="*/ 0 h 1514749"/>
                <a:gd name="connsiteX3" fmla="*/ 1741091 w 1741091"/>
                <a:gd name="connsiteY3" fmla="*/ 757375 h 1514749"/>
                <a:gd name="connsiteX4" fmla="*/ 1362404 w 1741091"/>
                <a:gd name="connsiteY4" fmla="*/ 1514749 h 1514749"/>
                <a:gd name="connsiteX5" fmla="*/ 378687 w 1741091"/>
                <a:gd name="connsiteY5" fmla="*/ 1514749 h 1514749"/>
                <a:gd name="connsiteX6" fmla="*/ 0 w 1741091"/>
                <a:gd name="connsiteY6" fmla="*/ 757375 h 151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1091" h="1514749">
                  <a:moveTo>
                    <a:pt x="870545" y="0"/>
                  </a:moveTo>
                  <a:lnTo>
                    <a:pt x="1741091" y="329458"/>
                  </a:lnTo>
                  <a:lnTo>
                    <a:pt x="1741091" y="1185291"/>
                  </a:lnTo>
                  <a:lnTo>
                    <a:pt x="870545" y="1514749"/>
                  </a:lnTo>
                  <a:lnTo>
                    <a:pt x="0" y="1185291"/>
                  </a:lnTo>
                  <a:lnTo>
                    <a:pt x="0" y="329458"/>
                  </a:lnTo>
                  <a:lnTo>
                    <a:pt x="870545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728" tIns="378001" rIns="342728" bIns="37800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800" kern="1200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9058534" y="3447012"/>
              <a:ext cx="1514749" cy="1741091"/>
            </a:xfrm>
            <a:custGeom>
              <a:avLst/>
              <a:gdLst>
                <a:gd name="connsiteX0" fmla="*/ 0 w 1741091"/>
                <a:gd name="connsiteY0" fmla="*/ 757375 h 1514749"/>
                <a:gd name="connsiteX1" fmla="*/ 378687 w 1741091"/>
                <a:gd name="connsiteY1" fmla="*/ 0 h 1514749"/>
                <a:gd name="connsiteX2" fmla="*/ 1362404 w 1741091"/>
                <a:gd name="connsiteY2" fmla="*/ 0 h 1514749"/>
                <a:gd name="connsiteX3" fmla="*/ 1741091 w 1741091"/>
                <a:gd name="connsiteY3" fmla="*/ 757375 h 1514749"/>
                <a:gd name="connsiteX4" fmla="*/ 1362404 w 1741091"/>
                <a:gd name="connsiteY4" fmla="*/ 1514749 h 1514749"/>
                <a:gd name="connsiteX5" fmla="*/ 378687 w 1741091"/>
                <a:gd name="connsiteY5" fmla="*/ 1514749 h 1514749"/>
                <a:gd name="connsiteX6" fmla="*/ 0 w 1741091"/>
                <a:gd name="connsiteY6" fmla="*/ 757375 h 151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1091" h="1514749">
                  <a:moveTo>
                    <a:pt x="870545" y="0"/>
                  </a:moveTo>
                  <a:lnTo>
                    <a:pt x="1741091" y="329458"/>
                  </a:lnTo>
                  <a:lnTo>
                    <a:pt x="1741091" y="1185291"/>
                  </a:lnTo>
                  <a:lnTo>
                    <a:pt x="870545" y="1514749"/>
                  </a:lnTo>
                  <a:lnTo>
                    <a:pt x="0" y="1185291"/>
                  </a:lnTo>
                  <a:lnTo>
                    <a:pt x="0" y="329458"/>
                  </a:lnTo>
                  <a:lnTo>
                    <a:pt x="870545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048" tIns="271320" rIns="236048" bIns="2713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600" kern="12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4" grpId="0" bldLvl="0" animBg="1"/>
      <p:bldP spid="4" grpId="0" bldLvl="0" animBg="1"/>
      <p:bldP spid="7" grpId="0" bldLvl="0" animBg="1"/>
      <p:bldP spid="13" grpId="0" bldLvl="0" animBg="1"/>
      <p:bldP spid="14" grpId="0" bldLvl="0" animBg="1"/>
      <p:bldP spid="31" grpId="0" bldLvl="0" animBg="1"/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1180284" y="1078805"/>
            <a:ext cx="2592141" cy="403022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4889667" y="1103091"/>
            <a:ext cx="2734959" cy="400594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8586077" y="1103091"/>
            <a:ext cx="2579168" cy="4005942"/>
          </a:xfrm>
          <a:prstGeom prst="rect">
            <a:avLst/>
          </a:prstGeom>
        </p:spPr>
      </p:pic>
      <p:sp>
        <p:nvSpPr>
          <p:cNvPr id="9" name="PA_形状 1068"/>
          <p:cNvSpPr/>
          <p:nvPr>
            <p:custDataLst>
              <p:tags r:id="rId4"/>
            </p:custDataLst>
          </p:nvPr>
        </p:nvSpPr>
        <p:spPr>
          <a:xfrm>
            <a:off x="5787748" y="5404455"/>
            <a:ext cx="945515" cy="337185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 anchor="ctr">
            <a:spAutoFit/>
          </a:bodyPr>
          <a:lstStyle>
            <a:lvl1pPr algn="ctr">
              <a:defRPr sz="3200" b="1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Title here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PA_形状 1069"/>
          <p:cNvSpPr/>
          <p:nvPr>
            <p:custDataLst>
              <p:tags r:id="rId5"/>
            </p:custDataLst>
          </p:nvPr>
        </p:nvSpPr>
        <p:spPr>
          <a:xfrm flipV="1">
            <a:off x="5879735" y="5800337"/>
            <a:ext cx="741121" cy="1014"/>
          </a:xfrm>
          <a:prstGeom prst="line">
            <a:avLst/>
          </a:prstGeom>
          <a:ln w="6350">
            <a:solidFill>
              <a:schemeClr val="bg1"/>
            </a:solidFill>
            <a:miter/>
          </a:ln>
        </p:spPr>
        <p:txBody>
          <a:bodyPr lIns="22860" rIns="22860"/>
          <a:lstStyle/>
          <a:p>
            <a:endParaRPr sz="90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11" name="PA_形状 1070"/>
          <p:cNvSpPr/>
          <p:nvPr>
            <p:custDataLst>
              <p:tags r:id="rId6"/>
            </p:custDataLst>
          </p:nvPr>
        </p:nvSpPr>
        <p:spPr>
          <a:xfrm>
            <a:off x="5985178" y="5836534"/>
            <a:ext cx="544701" cy="246221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 anchor="ctr">
            <a:spAutoFit/>
          </a:bodyPr>
          <a:lstStyle>
            <a:lvl1pPr algn="ctr">
              <a:defRPr sz="2000" b="1"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sz="10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Marketer</a:t>
            </a:r>
            <a:endParaRPr sz="100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PA_形状 1071"/>
          <p:cNvSpPr/>
          <p:nvPr>
            <p:custDataLst>
              <p:tags r:id="rId7"/>
            </p:custDataLst>
          </p:nvPr>
        </p:nvSpPr>
        <p:spPr>
          <a:xfrm>
            <a:off x="9344860" y="5404455"/>
            <a:ext cx="945515" cy="337185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 anchor="ctr">
            <a:spAutoFit/>
          </a:bodyPr>
          <a:lstStyle>
            <a:lvl1pPr algn="ctr">
              <a:defRPr sz="3200" b="1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Title here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PA_形状 1072"/>
          <p:cNvSpPr/>
          <p:nvPr>
            <p:custDataLst>
              <p:tags r:id="rId8"/>
            </p:custDataLst>
          </p:nvPr>
        </p:nvSpPr>
        <p:spPr>
          <a:xfrm flipV="1">
            <a:off x="9436847" y="5800337"/>
            <a:ext cx="741121" cy="1014"/>
          </a:xfrm>
          <a:prstGeom prst="line">
            <a:avLst/>
          </a:prstGeom>
          <a:ln w="6350">
            <a:solidFill>
              <a:schemeClr val="bg1"/>
            </a:solidFill>
            <a:miter/>
          </a:ln>
        </p:spPr>
        <p:txBody>
          <a:bodyPr lIns="22860" rIns="22860"/>
          <a:lstStyle/>
          <a:p>
            <a:endParaRPr sz="90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14" name="PA_形状 1073"/>
          <p:cNvSpPr/>
          <p:nvPr>
            <p:custDataLst>
              <p:tags r:id="rId9"/>
            </p:custDataLst>
          </p:nvPr>
        </p:nvSpPr>
        <p:spPr>
          <a:xfrm>
            <a:off x="9542289" y="5836534"/>
            <a:ext cx="544701" cy="246221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 anchor="ctr">
            <a:spAutoFit/>
          </a:bodyPr>
          <a:lstStyle>
            <a:lvl1pPr algn="ctr">
              <a:defRPr sz="2000" b="1"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sz="10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Marketer</a:t>
            </a:r>
            <a:endParaRPr sz="100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PA_形状 1074"/>
          <p:cNvSpPr/>
          <p:nvPr>
            <p:custDataLst>
              <p:tags r:id="rId10"/>
            </p:custDataLst>
          </p:nvPr>
        </p:nvSpPr>
        <p:spPr>
          <a:xfrm>
            <a:off x="2187486" y="5404455"/>
            <a:ext cx="1009015" cy="337185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 anchor="ctr">
            <a:spAutoFit/>
          </a:bodyPr>
          <a:lstStyle>
            <a:lvl1pPr algn="ctr">
              <a:defRPr sz="3200" b="1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Title here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PA_形状 1075"/>
          <p:cNvSpPr/>
          <p:nvPr>
            <p:custDataLst>
              <p:tags r:id="rId11"/>
            </p:custDataLst>
          </p:nvPr>
        </p:nvSpPr>
        <p:spPr>
          <a:xfrm flipV="1">
            <a:off x="2311222" y="5800337"/>
            <a:ext cx="741120" cy="1014"/>
          </a:xfrm>
          <a:prstGeom prst="line">
            <a:avLst/>
          </a:prstGeom>
          <a:ln w="6350">
            <a:solidFill>
              <a:schemeClr val="bg1"/>
            </a:solidFill>
            <a:miter/>
          </a:ln>
        </p:spPr>
        <p:txBody>
          <a:bodyPr lIns="22860" rIns="22860"/>
          <a:lstStyle/>
          <a:p>
            <a:endParaRPr sz="90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3" name="PA_形状 1076"/>
          <p:cNvSpPr/>
          <p:nvPr>
            <p:custDataLst>
              <p:tags r:id="rId12"/>
            </p:custDataLst>
          </p:nvPr>
        </p:nvSpPr>
        <p:spPr>
          <a:xfrm>
            <a:off x="2416664" y="5836534"/>
            <a:ext cx="544701" cy="246221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 anchor="ctr">
            <a:spAutoFit/>
          </a:bodyPr>
          <a:lstStyle>
            <a:lvl1pPr algn="ctr">
              <a:defRPr sz="2000" b="1"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sz="10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Marketer</a:t>
            </a:r>
            <a:endParaRPr sz="100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PART.2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0" grpId="0" bldLvl="0" animBg="1"/>
      <p:bldP spid="11" grpId="0" animBg="1" autoUpdateAnimBg="0"/>
      <p:bldP spid="12" grpId="0" animBg="1"/>
      <p:bldP spid="13" grpId="0" bldLvl="0" animBg="1" autoUpdateAnimBg="0"/>
      <p:bldP spid="14" grpId="0" animBg="1" autoUpdateAnimBg="0"/>
      <p:bldP spid="15" grpId="0" animBg="1"/>
      <p:bldP spid="2" grpId="0" bldLvl="0" animBg="1" autoUpdateAnimBg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-55245"/>
            <a:ext cx="3018790" cy="6967855"/>
          </a:xfrm>
          <a:prstGeom prst="rect">
            <a:avLst/>
          </a:prstGeom>
        </p:spPr>
      </p:pic>
      <p:sp>
        <p:nvSpPr>
          <p:cNvPr id="13" name="任意多边形 12"/>
          <p:cNvSpPr/>
          <p:nvPr/>
        </p:nvSpPr>
        <p:spPr>
          <a:xfrm flipH="1">
            <a:off x="396875" y="1130935"/>
            <a:ext cx="11397615" cy="4478655"/>
          </a:xfrm>
          <a:custGeom>
            <a:avLst/>
            <a:gdLst>
              <a:gd name="connsiteX0" fmla="*/ 9610725 w 11811000"/>
              <a:gd name="connsiteY0" fmla="*/ 400050 h 3981450"/>
              <a:gd name="connsiteX1" fmla="*/ 8020050 w 11811000"/>
              <a:gd name="connsiteY1" fmla="*/ 1990725 h 3981450"/>
              <a:gd name="connsiteX2" fmla="*/ 9610725 w 11811000"/>
              <a:gd name="connsiteY2" fmla="*/ 3581400 h 3981450"/>
              <a:gd name="connsiteX3" fmla="*/ 11201400 w 11811000"/>
              <a:gd name="connsiteY3" fmla="*/ 1990725 h 3981450"/>
              <a:gd name="connsiteX4" fmla="*/ 9610725 w 11811000"/>
              <a:gd name="connsiteY4" fmla="*/ 400050 h 3981450"/>
              <a:gd name="connsiteX5" fmla="*/ 0 w 11811000"/>
              <a:gd name="connsiteY5" fmla="*/ 0 h 3981450"/>
              <a:gd name="connsiteX6" fmla="*/ 11811000 w 11811000"/>
              <a:gd name="connsiteY6" fmla="*/ 0 h 3981450"/>
              <a:gd name="connsiteX7" fmla="*/ 11811000 w 11811000"/>
              <a:gd name="connsiteY7" fmla="*/ 3981450 h 3981450"/>
              <a:gd name="connsiteX8" fmla="*/ 0 w 11811000"/>
              <a:gd name="connsiteY8" fmla="*/ 398145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3981450">
                <a:moveTo>
                  <a:pt x="9610725" y="400050"/>
                </a:moveTo>
                <a:cubicBezTo>
                  <a:pt x="8732219" y="400050"/>
                  <a:pt x="8020050" y="1112219"/>
                  <a:pt x="8020050" y="1990725"/>
                </a:cubicBezTo>
                <a:cubicBezTo>
                  <a:pt x="8020050" y="2869231"/>
                  <a:pt x="8732219" y="3581400"/>
                  <a:pt x="9610725" y="3581400"/>
                </a:cubicBezTo>
                <a:cubicBezTo>
                  <a:pt x="10489231" y="3581400"/>
                  <a:pt x="11201400" y="2869231"/>
                  <a:pt x="11201400" y="1990725"/>
                </a:cubicBezTo>
                <a:cubicBezTo>
                  <a:pt x="11201400" y="1112219"/>
                  <a:pt x="10489231" y="400050"/>
                  <a:pt x="9610725" y="400050"/>
                </a:cubicBezTo>
                <a:close/>
                <a:moveTo>
                  <a:pt x="0" y="0"/>
                </a:moveTo>
                <a:lnTo>
                  <a:pt x="11811000" y="0"/>
                </a:lnTo>
                <a:lnTo>
                  <a:pt x="11811000" y="3981450"/>
                </a:lnTo>
                <a:lnTo>
                  <a:pt x="0" y="3981450"/>
                </a:lnTo>
                <a:close/>
              </a:path>
            </a:pathLst>
          </a:custGeom>
          <a:solidFill>
            <a:srgbClr val="7E96A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76"/>
          <p:cNvSpPr txBox="1"/>
          <p:nvPr/>
        </p:nvSpPr>
        <p:spPr>
          <a:xfrm>
            <a:off x="5882377" y="2544104"/>
            <a:ext cx="231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8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882640" y="3161665"/>
            <a:ext cx="3042285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1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PART.2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 27"/>
          <p:cNvGrpSpPr/>
          <p:nvPr/>
        </p:nvGrpSpPr>
        <p:grpSpPr>
          <a:xfrm>
            <a:off x="4762518" y="1745036"/>
            <a:ext cx="5134774" cy="3773060"/>
            <a:chOff x="4996198" y="1669471"/>
            <a:chExt cx="5134774" cy="3773060"/>
          </a:xfrm>
        </p:grpSpPr>
        <p:sp>
          <p:nvSpPr>
            <p:cNvPr id="29" name="矩形 7"/>
            <p:cNvSpPr/>
            <p:nvPr/>
          </p:nvSpPr>
          <p:spPr>
            <a:xfrm>
              <a:off x="5094514" y="1669471"/>
              <a:ext cx="5036458" cy="3773060"/>
            </a:xfrm>
            <a:custGeom>
              <a:avLst/>
              <a:gdLst>
                <a:gd name="connsiteX0" fmla="*/ 0 w 5021943"/>
                <a:gd name="connsiteY0" fmla="*/ 0 h 5021943"/>
                <a:gd name="connsiteX1" fmla="*/ 5021943 w 5021943"/>
                <a:gd name="connsiteY1" fmla="*/ 0 h 5021943"/>
                <a:gd name="connsiteX2" fmla="*/ 5021943 w 5021943"/>
                <a:gd name="connsiteY2" fmla="*/ 5021943 h 5021943"/>
                <a:gd name="connsiteX3" fmla="*/ 0 w 5021943"/>
                <a:gd name="connsiteY3" fmla="*/ 5021943 h 5021943"/>
                <a:gd name="connsiteX4" fmla="*/ 0 w 5021943"/>
                <a:gd name="connsiteY4" fmla="*/ 0 h 5021943"/>
                <a:gd name="connsiteX0-1" fmla="*/ 14515 w 5036458"/>
                <a:gd name="connsiteY0-2" fmla="*/ 0 h 5021943"/>
                <a:gd name="connsiteX1-3" fmla="*/ 5036458 w 5036458"/>
                <a:gd name="connsiteY1-4" fmla="*/ 0 h 5021943"/>
                <a:gd name="connsiteX2-5" fmla="*/ 5036458 w 5036458"/>
                <a:gd name="connsiteY2-6" fmla="*/ 5021943 h 5021943"/>
                <a:gd name="connsiteX3-7" fmla="*/ 14515 w 5036458"/>
                <a:gd name="connsiteY3-8" fmla="*/ 5021943 h 5021943"/>
                <a:gd name="connsiteX4-9" fmla="*/ 0 w 5036458"/>
                <a:gd name="connsiteY4-10" fmla="*/ 2452914 h 5021943"/>
                <a:gd name="connsiteX5" fmla="*/ 14515 w 5036458"/>
                <a:gd name="connsiteY5" fmla="*/ 0 h 502194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5036458" h="5021943">
                  <a:moveTo>
                    <a:pt x="14515" y="0"/>
                  </a:moveTo>
                  <a:lnTo>
                    <a:pt x="5036458" y="0"/>
                  </a:lnTo>
                  <a:lnTo>
                    <a:pt x="5036458" y="5021943"/>
                  </a:lnTo>
                  <a:lnTo>
                    <a:pt x="14515" y="5021943"/>
                  </a:lnTo>
                  <a:cubicBezTo>
                    <a:pt x="9677" y="4165600"/>
                    <a:pt x="4838" y="3309257"/>
                    <a:pt x="0" y="2452914"/>
                  </a:cubicBezTo>
                  <a:cubicBezTo>
                    <a:pt x="4838" y="1635276"/>
                    <a:pt x="9677" y="817638"/>
                    <a:pt x="14515" y="0"/>
                  </a:cubicBezTo>
                  <a:close/>
                </a:path>
              </a:pathLst>
            </a:custGeom>
            <a:noFill/>
            <a:ln w="12700">
              <a:solidFill>
                <a:srgbClr val="7E96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4996198" y="2189989"/>
              <a:ext cx="196632" cy="2862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909658" y="3541221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加入你的标题描述</a:t>
            </a:r>
            <a:endParaRPr kumimoji="1" lang="zh-CN" altLang="en-US" sz="3600" b="1" dirty="0">
              <a:solidFill>
                <a:srgbClr val="006BA4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 flipH="1">
            <a:off x="2703977" y="2342704"/>
            <a:ext cx="332063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cs typeface="Source Han Sans CN Normal" charset="-122"/>
              </a:rPr>
              <a:t>PART</a:t>
            </a:r>
            <a:r>
              <a:rPr kumimoji="1" lang="zh-CN" altLang="en-US" sz="44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cs typeface="Source Han Sans CN Normal" charset="-122"/>
              </a:rPr>
              <a:t>  </a:t>
            </a:r>
            <a:r>
              <a:rPr kumimoji="1" lang="en-US" altLang="zh-CN" sz="72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cs typeface="Source Han Sans CN Normal" charset="-122"/>
              </a:rPr>
              <a:t>03</a:t>
            </a:r>
            <a:endParaRPr kumimoji="1" lang="en-US" altLang="zh-CN" sz="7200" dirty="0">
              <a:solidFill>
                <a:srgbClr val="006BA4"/>
              </a:solidFill>
              <a:latin typeface="微软雅黑" panose="020B0503020204020204" charset="-122"/>
              <a:ea typeface="微软雅黑" panose="020B0503020204020204" charset="-122"/>
              <a:cs typeface="Source Han Sans CN Normal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4850" y="4228371"/>
            <a:ext cx="50551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输入你的内容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/>
          <a:stretch>
            <a:fillRect/>
          </a:stretch>
        </p:blipFill>
        <p:spPr>
          <a:xfrm>
            <a:off x="6078122" y="2059195"/>
            <a:ext cx="5558155" cy="314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4191635" y="1621151"/>
            <a:ext cx="3543300" cy="3402338"/>
          </a:xfrm>
          <a:prstGeom prst="ellipse">
            <a:avLst/>
          </a:prstGeom>
          <a:gradFill>
            <a:gsLst>
              <a:gs pos="0">
                <a:srgbClr val="006BA4"/>
              </a:gs>
              <a:gs pos="100000">
                <a:srgbClr val="00BBC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20160" y="2251040"/>
            <a:ext cx="4256562" cy="930613"/>
            <a:chOff x="778921" y="1588427"/>
            <a:chExt cx="5417597" cy="930613"/>
          </a:xfrm>
        </p:grpSpPr>
        <p:sp>
          <p:nvSpPr>
            <p:cNvPr id="7" name="矩形 6"/>
            <p:cNvSpPr/>
            <p:nvPr/>
          </p:nvSpPr>
          <p:spPr>
            <a:xfrm>
              <a:off x="799016" y="1588427"/>
              <a:ext cx="5397502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输入标题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78921" y="2058665"/>
              <a:ext cx="5397503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输入你的内容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" y="1623060"/>
            <a:ext cx="4035425" cy="4069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7807960" y="1720850"/>
            <a:ext cx="4035425" cy="40690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PART.3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8464" y="2871472"/>
            <a:ext cx="4908096" cy="2027145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4055286" y="2291838"/>
            <a:ext cx="547245" cy="560212"/>
            <a:chOff x="7482114" y="2096868"/>
            <a:chExt cx="631371" cy="646331"/>
          </a:xfrm>
        </p:grpSpPr>
        <p:sp>
          <p:nvSpPr>
            <p:cNvPr id="10" name="矩形 9"/>
            <p:cNvSpPr/>
            <p:nvPr/>
          </p:nvSpPr>
          <p:spPr>
            <a:xfrm>
              <a:off x="7511142" y="2140856"/>
              <a:ext cx="602343" cy="602343"/>
            </a:xfrm>
            <a:prstGeom prst="rect">
              <a:avLst/>
            </a:prstGeom>
            <a:solidFill>
              <a:srgbClr val="00B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2114" y="2096868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01</a:t>
              </a:r>
              <a:endParaRPr kumimoji="1" lang="zh-CN" altLang="en-US" sz="2800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14" name="组 13"/>
          <p:cNvGrpSpPr/>
          <p:nvPr/>
        </p:nvGrpSpPr>
        <p:grpSpPr>
          <a:xfrm>
            <a:off x="4030315" y="4290569"/>
            <a:ext cx="572205" cy="522085"/>
            <a:chOff x="7453316" y="2140856"/>
            <a:chExt cx="660169" cy="602343"/>
          </a:xfrm>
        </p:grpSpPr>
        <p:sp>
          <p:nvSpPr>
            <p:cNvPr id="15" name="矩形 14"/>
            <p:cNvSpPr/>
            <p:nvPr/>
          </p:nvSpPr>
          <p:spPr>
            <a:xfrm>
              <a:off x="7511142" y="2140856"/>
              <a:ext cx="602343" cy="602343"/>
            </a:xfrm>
            <a:prstGeom prst="rect">
              <a:avLst/>
            </a:prstGeom>
            <a:solidFill>
              <a:srgbClr val="006B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453316" y="2140856"/>
              <a:ext cx="621259" cy="602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03</a:t>
              </a:r>
              <a:endParaRPr kumimoji="1" lang="zh-CN" altLang="en-US" sz="2800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19" name="组 18"/>
          <p:cNvGrpSpPr/>
          <p:nvPr/>
        </p:nvGrpSpPr>
        <p:grpSpPr>
          <a:xfrm>
            <a:off x="7651479" y="2238498"/>
            <a:ext cx="547245" cy="560212"/>
            <a:chOff x="7482114" y="2096868"/>
            <a:chExt cx="631371" cy="646331"/>
          </a:xfrm>
        </p:grpSpPr>
        <p:sp>
          <p:nvSpPr>
            <p:cNvPr id="20" name="矩形 19"/>
            <p:cNvSpPr/>
            <p:nvPr/>
          </p:nvSpPr>
          <p:spPr>
            <a:xfrm>
              <a:off x="7511142" y="2140856"/>
              <a:ext cx="602343" cy="602343"/>
            </a:xfrm>
            <a:prstGeom prst="rect">
              <a:avLst/>
            </a:prstGeom>
            <a:solidFill>
              <a:srgbClr val="00B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482114" y="2096868"/>
              <a:ext cx="621259" cy="602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0</a:t>
              </a:r>
              <a:r>
                <a:rPr kumimoji="1" lang="en-US" sz="2800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2</a:t>
              </a:r>
              <a:endParaRPr kumimoji="1" lang="en-US" sz="2800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24" name="组 23"/>
          <p:cNvGrpSpPr/>
          <p:nvPr/>
        </p:nvGrpSpPr>
        <p:grpSpPr>
          <a:xfrm>
            <a:off x="7590090" y="4237232"/>
            <a:ext cx="583869" cy="531132"/>
            <a:chOff x="7439860" y="2140856"/>
            <a:chExt cx="673625" cy="612780"/>
          </a:xfrm>
        </p:grpSpPr>
        <p:sp>
          <p:nvSpPr>
            <p:cNvPr id="25" name="矩形 24"/>
            <p:cNvSpPr/>
            <p:nvPr/>
          </p:nvSpPr>
          <p:spPr>
            <a:xfrm>
              <a:off x="7511142" y="2140856"/>
              <a:ext cx="602343" cy="602343"/>
            </a:xfrm>
            <a:prstGeom prst="rect">
              <a:avLst/>
            </a:prstGeom>
            <a:solidFill>
              <a:srgbClr val="006B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439860" y="2151425"/>
              <a:ext cx="621259" cy="602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0</a:t>
              </a:r>
              <a:r>
                <a:rPr kumimoji="1" lang="en-US" sz="2800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4</a:t>
              </a:r>
              <a:endParaRPr kumimoji="1" lang="en-US" sz="2800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8455096" y="2388547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8455096" y="2038916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484860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4848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455096" y="4375607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76"/>
          <p:cNvSpPr txBox="1"/>
          <p:nvPr/>
        </p:nvSpPr>
        <p:spPr>
          <a:xfrm>
            <a:off x="8455096" y="4076141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18304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1830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07829" y="2388547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76"/>
          <p:cNvSpPr txBox="1"/>
          <p:nvPr/>
        </p:nvSpPr>
        <p:spPr>
          <a:xfrm>
            <a:off x="2572499" y="2038916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18304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1830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07829" y="4425772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76"/>
          <p:cNvSpPr txBox="1"/>
          <p:nvPr/>
        </p:nvSpPr>
        <p:spPr>
          <a:xfrm>
            <a:off x="2572499" y="4076141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484860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4848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PART.3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" grpId="0" bldLvl="0" animBg="1"/>
      <p:bldP spid="33" grpId="0" bldLvl="0" animBg="1"/>
      <p:bldP spid="34" grpId="0" bldLvl="0" animBg="1"/>
      <p:bldP spid="35" grpId="0" bldLvl="0" animBg="1"/>
      <p:bldP spid="3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014544" y="5275439"/>
            <a:ext cx="8134971" cy="838538"/>
            <a:chOff x="778921" y="1588427"/>
            <a:chExt cx="5417597" cy="838538"/>
          </a:xfrm>
        </p:grpSpPr>
        <p:sp>
          <p:nvSpPr>
            <p:cNvPr id="9" name="矩形 8"/>
            <p:cNvSpPr/>
            <p:nvPr/>
          </p:nvSpPr>
          <p:spPr>
            <a:xfrm>
              <a:off x="799016" y="1588427"/>
              <a:ext cx="5397502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atin typeface="宋体" panose="02010600030101010101" pitchFamily="2" charset="-122"/>
                  <a:ea typeface="宋体" panose="02010600030101010101" pitchFamily="2" charset="-122"/>
                </a:rPr>
                <a:t>此处输入标题</a:t>
              </a:r>
              <a:endPara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78921" y="2058665"/>
              <a:ext cx="5397502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输入你的内容</a:t>
              </a:r>
              <a:endPara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574030" y="5750560"/>
            <a:ext cx="1130935" cy="86995"/>
          </a:xfrm>
          <a:prstGeom prst="rect">
            <a:avLst/>
          </a:prstGeom>
          <a:solidFill>
            <a:srgbClr val="7E9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" r="8557"/>
          <a:stretch>
            <a:fillRect/>
          </a:stretch>
        </p:blipFill>
        <p:spPr>
          <a:xfrm>
            <a:off x="2209800" y="1194931"/>
            <a:ext cx="7715250" cy="40395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PART.3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76"/>
          <p:cNvSpPr txBox="1"/>
          <p:nvPr/>
        </p:nvSpPr>
        <p:spPr>
          <a:xfrm>
            <a:off x="1868542" y="1561124"/>
            <a:ext cx="231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solidFill>
                  <a:srgbClr val="184860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800" dirty="0">
              <a:solidFill>
                <a:srgbClr val="1848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62487" y="2119939"/>
            <a:ext cx="3022251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1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76"/>
          <p:cNvSpPr txBox="1"/>
          <p:nvPr/>
        </p:nvSpPr>
        <p:spPr>
          <a:xfrm>
            <a:off x="4987027" y="4417354"/>
            <a:ext cx="231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184860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800" dirty="0">
              <a:solidFill>
                <a:srgbClr val="1848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87290" y="5142865"/>
            <a:ext cx="6593205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1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-1890" t="3724" r="1602" b="27198"/>
          <a:stretch>
            <a:fillRect/>
          </a:stretch>
        </p:blipFill>
        <p:spPr>
          <a:xfrm>
            <a:off x="2017395" y="3728085"/>
            <a:ext cx="2019300" cy="32150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080" y="875665"/>
            <a:ext cx="4190365" cy="41903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PART.3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 27"/>
          <p:cNvGrpSpPr/>
          <p:nvPr/>
        </p:nvGrpSpPr>
        <p:grpSpPr>
          <a:xfrm>
            <a:off x="4996198" y="1669471"/>
            <a:ext cx="5134774" cy="3773060"/>
            <a:chOff x="4996198" y="1669471"/>
            <a:chExt cx="5134774" cy="3773060"/>
          </a:xfrm>
        </p:grpSpPr>
        <p:sp>
          <p:nvSpPr>
            <p:cNvPr id="29" name="矩形 7"/>
            <p:cNvSpPr/>
            <p:nvPr/>
          </p:nvSpPr>
          <p:spPr>
            <a:xfrm>
              <a:off x="5094514" y="1669471"/>
              <a:ext cx="5036458" cy="3773060"/>
            </a:xfrm>
            <a:custGeom>
              <a:avLst/>
              <a:gdLst>
                <a:gd name="connsiteX0" fmla="*/ 0 w 5021943"/>
                <a:gd name="connsiteY0" fmla="*/ 0 h 5021943"/>
                <a:gd name="connsiteX1" fmla="*/ 5021943 w 5021943"/>
                <a:gd name="connsiteY1" fmla="*/ 0 h 5021943"/>
                <a:gd name="connsiteX2" fmla="*/ 5021943 w 5021943"/>
                <a:gd name="connsiteY2" fmla="*/ 5021943 h 5021943"/>
                <a:gd name="connsiteX3" fmla="*/ 0 w 5021943"/>
                <a:gd name="connsiteY3" fmla="*/ 5021943 h 5021943"/>
                <a:gd name="connsiteX4" fmla="*/ 0 w 5021943"/>
                <a:gd name="connsiteY4" fmla="*/ 0 h 5021943"/>
                <a:gd name="connsiteX0-1" fmla="*/ 14515 w 5036458"/>
                <a:gd name="connsiteY0-2" fmla="*/ 0 h 5021943"/>
                <a:gd name="connsiteX1-3" fmla="*/ 5036458 w 5036458"/>
                <a:gd name="connsiteY1-4" fmla="*/ 0 h 5021943"/>
                <a:gd name="connsiteX2-5" fmla="*/ 5036458 w 5036458"/>
                <a:gd name="connsiteY2-6" fmla="*/ 5021943 h 5021943"/>
                <a:gd name="connsiteX3-7" fmla="*/ 14515 w 5036458"/>
                <a:gd name="connsiteY3-8" fmla="*/ 5021943 h 5021943"/>
                <a:gd name="connsiteX4-9" fmla="*/ 0 w 5036458"/>
                <a:gd name="connsiteY4-10" fmla="*/ 2452914 h 5021943"/>
                <a:gd name="connsiteX5" fmla="*/ 14515 w 5036458"/>
                <a:gd name="connsiteY5" fmla="*/ 0 h 502194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5036458" h="5021943">
                  <a:moveTo>
                    <a:pt x="14515" y="0"/>
                  </a:moveTo>
                  <a:lnTo>
                    <a:pt x="5036458" y="0"/>
                  </a:lnTo>
                  <a:lnTo>
                    <a:pt x="5036458" y="5021943"/>
                  </a:lnTo>
                  <a:lnTo>
                    <a:pt x="14515" y="5021943"/>
                  </a:lnTo>
                  <a:cubicBezTo>
                    <a:pt x="9677" y="4165600"/>
                    <a:pt x="4838" y="3309257"/>
                    <a:pt x="0" y="2452914"/>
                  </a:cubicBezTo>
                  <a:cubicBezTo>
                    <a:pt x="4838" y="1635276"/>
                    <a:pt x="9677" y="817638"/>
                    <a:pt x="14515" y="0"/>
                  </a:cubicBezTo>
                  <a:close/>
                </a:path>
              </a:pathLst>
            </a:custGeom>
            <a:noFill/>
            <a:ln w="12700">
              <a:solidFill>
                <a:srgbClr val="7E96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4996198" y="2189989"/>
              <a:ext cx="196632" cy="2862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909658" y="3541221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加入你的标题描述</a:t>
            </a:r>
            <a:endParaRPr kumimoji="1" lang="zh-CN" altLang="en-US" sz="3600" b="1" dirty="0">
              <a:solidFill>
                <a:srgbClr val="006BA4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 flipH="1">
            <a:off x="2703977" y="2342704"/>
            <a:ext cx="332063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cs typeface="Source Han Sans CN Normal" charset="-122"/>
              </a:rPr>
              <a:t>PART</a:t>
            </a:r>
            <a:r>
              <a:rPr kumimoji="1" lang="zh-CN" altLang="en-US" sz="44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cs typeface="Source Han Sans CN Normal" charset="-122"/>
              </a:rPr>
              <a:t>  </a:t>
            </a:r>
            <a:r>
              <a:rPr kumimoji="1" lang="en-US" altLang="zh-CN" sz="72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cs typeface="Source Han Sans CN Normal" charset="-122"/>
              </a:rPr>
              <a:t>04</a:t>
            </a:r>
            <a:endParaRPr kumimoji="1" lang="en-US" altLang="zh-CN" sz="7200" dirty="0">
              <a:solidFill>
                <a:srgbClr val="006BA4"/>
              </a:solidFill>
              <a:latin typeface="微软雅黑" panose="020B0503020204020204" charset="-122"/>
              <a:ea typeface="微软雅黑" panose="020B0503020204020204" charset="-122"/>
              <a:cs typeface="Source Han Sans CN Normal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4850" y="4228371"/>
            <a:ext cx="50551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输入你的内容</a:t>
            </a:r>
            <a:endParaRPr lang="zh-CN" altLang="en-US" sz="2000" dirty="0">
              <a:solidFill>
                <a:srgbClr val="006BA4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/>
          <a:stretch>
            <a:fillRect/>
          </a:stretch>
        </p:blipFill>
        <p:spPr>
          <a:xfrm>
            <a:off x="6252112" y="1983630"/>
            <a:ext cx="5558155" cy="314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9" r="26574"/>
          <a:stretch>
            <a:fillRect/>
          </a:stretch>
        </p:blipFill>
        <p:spPr>
          <a:xfrm>
            <a:off x="0" y="0"/>
            <a:ext cx="5515429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51200" y="986970"/>
            <a:ext cx="1726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5400" b="1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目 录</a:t>
            </a:r>
            <a:endParaRPr kumimoji="1" lang="zh-CN" altLang="en-US" sz="5400" b="1" dirty="0">
              <a:solidFill>
                <a:schemeClr val="bg1"/>
              </a:solidFill>
              <a:latin typeface="Source Han Sans CN" charset="-122"/>
              <a:ea typeface="Source Han Sans CN" charset="-122"/>
              <a:cs typeface="Source Han Sans CN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33972" y="1967450"/>
            <a:ext cx="291020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ource Han Sans CN" charset="-122"/>
              </a:rPr>
              <a:t>CONTENTS</a:t>
            </a:r>
            <a:endParaRPr kumimoji="1" lang="zh-CN" altLang="en-US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ource Han Sans CN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653155" y="2824480"/>
            <a:ext cx="1132840" cy="76200"/>
          </a:xfrm>
          <a:prstGeom prst="rect">
            <a:avLst/>
          </a:prstGeom>
          <a:solidFill>
            <a:srgbClr val="526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123545" y="1719787"/>
            <a:ext cx="4209176" cy="710326"/>
            <a:chOff x="4150600" y="1393760"/>
            <a:chExt cx="4209176" cy="710326"/>
          </a:xfrm>
        </p:grpSpPr>
        <p:sp>
          <p:nvSpPr>
            <p:cNvPr id="21" name="圆角矩形 52"/>
            <p:cNvSpPr/>
            <p:nvPr/>
          </p:nvSpPr>
          <p:spPr>
            <a:xfrm>
              <a:off x="4533900" y="1463173"/>
              <a:ext cx="3825876" cy="571500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4150600" y="1393760"/>
              <a:ext cx="710326" cy="710326"/>
            </a:xfrm>
            <a:prstGeom prst="ellipse">
              <a:avLst/>
            </a:prstGeom>
            <a:solidFill>
              <a:srgbClr val="006BA4">
                <a:alpha val="76000"/>
              </a:srgbClr>
            </a:solidFill>
            <a:ln w="1206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199662" y="1524911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加入你的标题描述</a:t>
              </a:r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38059" y="2673683"/>
            <a:ext cx="4209176" cy="710326"/>
            <a:chOff x="4150600" y="1393760"/>
            <a:chExt cx="4209176" cy="710326"/>
          </a:xfrm>
        </p:grpSpPr>
        <p:sp>
          <p:nvSpPr>
            <p:cNvPr id="25" name="圆角矩形 52"/>
            <p:cNvSpPr/>
            <p:nvPr/>
          </p:nvSpPr>
          <p:spPr>
            <a:xfrm>
              <a:off x="4533900" y="1463173"/>
              <a:ext cx="3825876" cy="571500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4150600" y="1393760"/>
              <a:ext cx="710326" cy="710326"/>
            </a:xfrm>
            <a:prstGeom prst="ellipse">
              <a:avLst/>
            </a:prstGeom>
            <a:solidFill>
              <a:srgbClr val="00BBC7"/>
            </a:solidFill>
            <a:ln w="1206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199662" y="1524911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加入你的标题描述</a:t>
              </a:r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23545" y="3609799"/>
            <a:ext cx="4209176" cy="710326"/>
            <a:chOff x="4150600" y="1393760"/>
            <a:chExt cx="4209176" cy="710326"/>
          </a:xfrm>
        </p:grpSpPr>
        <p:sp>
          <p:nvSpPr>
            <p:cNvPr id="29" name="圆角矩形 52"/>
            <p:cNvSpPr/>
            <p:nvPr/>
          </p:nvSpPr>
          <p:spPr>
            <a:xfrm>
              <a:off x="4533900" y="1463173"/>
              <a:ext cx="3825876" cy="571500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150600" y="1393760"/>
              <a:ext cx="710326" cy="710326"/>
            </a:xfrm>
            <a:prstGeom prst="ellipse">
              <a:avLst/>
            </a:prstGeom>
            <a:solidFill>
              <a:srgbClr val="006BA4">
                <a:alpha val="78000"/>
              </a:srgbClr>
            </a:solidFill>
            <a:ln w="1206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199662" y="1524911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加入你的标题描述</a:t>
              </a:r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38059" y="4564331"/>
            <a:ext cx="4209176" cy="710326"/>
            <a:chOff x="4150600" y="1393760"/>
            <a:chExt cx="4209176" cy="710326"/>
          </a:xfrm>
        </p:grpSpPr>
        <p:sp>
          <p:nvSpPr>
            <p:cNvPr id="33" name="圆角矩形 52"/>
            <p:cNvSpPr/>
            <p:nvPr/>
          </p:nvSpPr>
          <p:spPr>
            <a:xfrm>
              <a:off x="4533900" y="1463173"/>
              <a:ext cx="3825876" cy="571500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150600" y="1393760"/>
              <a:ext cx="710326" cy="710326"/>
            </a:xfrm>
            <a:prstGeom prst="ellipse">
              <a:avLst/>
            </a:prstGeom>
            <a:solidFill>
              <a:srgbClr val="00BBC7">
                <a:alpha val="78000"/>
              </a:srgbClr>
            </a:solidFill>
            <a:ln w="1206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199662" y="1524911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加入你的标题描述</a:t>
              </a:r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825115" y="1040765"/>
            <a:ext cx="6338570" cy="2518576"/>
            <a:chOff x="2992310" y="3137747"/>
            <a:chExt cx="6207380" cy="3026955"/>
          </a:xfrm>
        </p:grpSpPr>
        <p:grpSp>
          <p:nvGrpSpPr>
            <p:cNvPr id="20" name="组 12"/>
            <p:cNvGrpSpPr/>
            <p:nvPr/>
          </p:nvGrpSpPr>
          <p:grpSpPr>
            <a:xfrm>
              <a:off x="2992310" y="4356326"/>
              <a:ext cx="6207380" cy="1640278"/>
              <a:chOff x="1169537" y="3193963"/>
              <a:chExt cx="6207380" cy="1640278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2884098" y="3345596"/>
                <a:ext cx="2778258" cy="734144"/>
              </a:xfrm>
              <a:prstGeom prst="ellipse">
                <a:avLst/>
              </a:prstGeom>
              <a:noFill/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2346086" y="3309253"/>
                <a:ext cx="3854282" cy="1018480"/>
              </a:xfrm>
              <a:prstGeom prst="ellipse">
                <a:avLst/>
              </a:prstGeom>
              <a:noFill/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1676184" y="3257297"/>
                <a:ext cx="5194086" cy="1372518"/>
              </a:xfrm>
              <a:prstGeom prst="ellipse">
                <a:avLst/>
              </a:prstGeom>
              <a:noFill/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1169537" y="3193963"/>
                <a:ext cx="6207380" cy="1640278"/>
              </a:xfrm>
              <a:prstGeom prst="ellipse">
                <a:avLst/>
              </a:prstGeom>
              <a:noFill/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</p:grpSp>
        <p:grpSp>
          <p:nvGrpSpPr>
            <p:cNvPr id="65" name="组 13"/>
            <p:cNvGrpSpPr/>
            <p:nvPr/>
          </p:nvGrpSpPr>
          <p:grpSpPr>
            <a:xfrm>
              <a:off x="5879911" y="3137747"/>
              <a:ext cx="432174" cy="1737282"/>
              <a:chOff x="4057140" y="1975386"/>
              <a:chExt cx="432174" cy="1737282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4057140" y="1975386"/>
                <a:ext cx="432174" cy="432174"/>
              </a:xfrm>
              <a:prstGeom prst="ellipse">
                <a:avLst/>
              </a:prstGeom>
              <a:solidFill>
                <a:srgbClr val="7B838E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cxnSp>
            <p:nvCxnSpPr>
              <p:cNvPr id="67" name="直线连接符 6"/>
              <p:cNvCxnSpPr>
                <a:stCxn id="66" idx="4"/>
              </p:cNvCxnSpPr>
              <p:nvPr/>
            </p:nvCxnSpPr>
            <p:spPr>
              <a:xfrm>
                <a:off x="4273227" y="2407560"/>
                <a:ext cx="0" cy="1305108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组 16"/>
            <p:cNvGrpSpPr/>
            <p:nvPr/>
          </p:nvGrpSpPr>
          <p:grpSpPr>
            <a:xfrm>
              <a:off x="3818921" y="4257787"/>
              <a:ext cx="267698" cy="849737"/>
              <a:chOff x="4139378" y="2057624"/>
              <a:chExt cx="267698" cy="849737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4139378" y="2057624"/>
                <a:ext cx="267698" cy="267698"/>
              </a:xfrm>
              <a:prstGeom prst="ellipse">
                <a:avLst/>
              </a:prstGeom>
              <a:solidFill>
                <a:srgbClr val="7B838E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cxnSp>
            <p:nvCxnSpPr>
              <p:cNvPr id="70" name="直线连接符 18"/>
              <p:cNvCxnSpPr>
                <a:stCxn id="69" idx="4"/>
              </p:cNvCxnSpPr>
              <p:nvPr/>
            </p:nvCxnSpPr>
            <p:spPr>
              <a:xfrm>
                <a:off x="4273227" y="2325322"/>
                <a:ext cx="0" cy="582039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 22"/>
            <p:cNvGrpSpPr/>
            <p:nvPr/>
          </p:nvGrpSpPr>
          <p:grpSpPr>
            <a:xfrm>
              <a:off x="8160918" y="4837440"/>
              <a:ext cx="267698" cy="540167"/>
              <a:chOff x="4143306" y="2057624"/>
              <a:chExt cx="267698" cy="540167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4143306" y="2057624"/>
                <a:ext cx="267698" cy="267698"/>
              </a:xfrm>
              <a:prstGeom prst="ellipse">
                <a:avLst/>
              </a:prstGeom>
              <a:solidFill>
                <a:srgbClr val="626972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cxnSp>
            <p:nvCxnSpPr>
              <p:cNvPr id="73" name="直线连接符 24"/>
              <p:cNvCxnSpPr>
                <a:stCxn id="72" idx="4"/>
              </p:cNvCxnSpPr>
              <p:nvPr/>
            </p:nvCxnSpPr>
            <p:spPr>
              <a:xfrm>
                <a:off x="4277716" y="2325322"/>
                <a:ext cx="0" cy="272469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组 26"/>
            <p:cNvGrpSpPr/>
            <p:nvPr/>
          </p:nvGrpSpPr>
          <p:grpSpPr>
            <a:xfrm>
              <a:off x="4442273" y="4949935"/>
              <a:ext cx="267698" cy="540167"/>
              <a:chOff x="4139378" y="2057624"/>
              <a:chExt cx="267698" cy="540167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4139378" y="2057624"/>
                <a:ext cx="267698" cy="267698"/>
              </a:xfrm>
              <a:prstGeom prst="ellipse">
                <a:avLst/>
              </a:prstGeom>
              <a:solidFill>
                <a:srgbClr val="626972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cxnSp>
            <p:nvCxnSpPr>
              <p:cNvPr id="76" name="直线连接符 28"/>
              <p:cNvCxnSpPr>
                <a:stCxn id="75" idx="4"/>
              </p:cNvCxnSpPr>
              <p:nvPr/>
            </p:nvCxnSpPr>
            <p:spPr>
              <a:xfrm>
                <a:off x="4273227" y="2325322"/>
                <a:ext cx="0" cy="272469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组 29"/>
            <p:cNvGrpSpPr/>
            <p:nvPr/>
          </p:nvGrpSpPr>
          <p:grpSpPr>
            <a:xfrm>
              <a:off x="7485500" y="4604953"/>
              <a:ext cx="267698" cy="540167"/>
              <a:chOff x="4137134" y="2057624"/>
              <a:chExt cx="267698" cy="540167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4137134" y="2057624"/>
                <a:ext cx="267698" cy="267698"/>
              </a:xfrm>
              <a:prstGeom prst="ellipse">
                <a:avLst/>
              </a:prstGeom>
              <a:solidFill>
                <a:srgbClr val="7B838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cxnSp>
            <p:nvCxnSpPr>
              <p:cNvPr id="79" name="直线连接符 31"/>
              <p:cNvCxnSpPr>
                <a:stCxn id="78" idx="4"/>
              </p:cNvCxnSpPr>
              <p:nvPr/>
            </p:nvCxnSpPr>
            <p:spPr>
              <a:xfrm>
                <a:off x="4271544" y="2325322"/>
                <a:ext cx="0" cy="27246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组 32"/>
            <p:cNvGrpSpPr/>
            <p:nvPr/>
          </p:nvGrpSpPr>
          <p:grpSpPr>
            <a:xfrm>
              <a:off x="4910553" y="4237881"/>
              <a:ext cx="267698" cy="540814"/>
              <a:chOff x="4143306" y="2057624"/>
              <a:chExt cx="267698" cy="540814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4143306" y="2057624"/>
                <a:ext cx="267698" cy="267698"/>
              </a:xfrm>
              <a:prstGeom prst="ellipse">
                <a:avLst/>
              </a:prstGeom>
              <a:solidFill>
                <a:srgbClr val="62697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cxnSp>
            <p:nvCxnSpPr>
              <p:cNvPr id="82" name="直线连接符 34"/>
              <p:cNvCxnSpPr>
                <a:stCxn id="81" idx="4"/>
              </p:cNvCxnSpPr>
              <p:nvPr/>
            </p:nvCxnSpPr>
            <p:spPr>
              <a:xfrm>
                <a:off x="4277716" y="2325969"/>
                <a:ext cx="0" cy="27246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组 38"/>
            <p:cNvGrpSpPr/>
            <p:nvPr/>
          </p:nvGrpSpPr>
          <p:grpSpPr>
            <a:xfrm>
              <a:off x="7143756" y="5129306"/>
              <a:ext cx="174284" cy="401129"/>
              <a:chOff x="4190013" y="2104331"/>
              <a:chExt cx="174284" cy="401129"/>
            </a:xfrm>
          </p:grpSpPr>
          <p:sp>
            <p:nvSpPr>
              <p:cNvPr id="84" name="椭圆 83"/>
              <p:cNvSpPr/>
              <p:nvPr/>
            </p:nvSpPr>
            <p:spPr>
              <a:xfrm>
                <a:off x="4190013" y="2104331"/>
                <a:ext cx="174284" cy="174284"/>
              </a:xfrm>
              <a:prstGeom prst="ellipse">
                <a:avLst/>
              </a:prstGeom>
              <a:solidFill>
                <a:srgbClr val="62697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cxnSp>
            <p:nvCxnSpPr>
              <p:cNvPr id="85" name="直线连接符 40"/>
              <p:cNvCxnSpPr>
                <a:stCxn id="84" idx="4"/>
              </p:cNvCxnSpPr>
              <p:nvPr/>
            </p:nvCxnSpPr>
            <p:spPr>
              <a:xfrm>
                <a:off x="4277716" y="2277968"/>
                <a:ext cx="0" cy="22749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组 44"/>
            <p:cNvGrpSpPr/>
            <p:nvPr/>
          </p:nvGrpSpPr>
          <p:grpSpPr>
            <a:xfrm>
              <a:off x="6224945" y="3989729"/>
              <a:ext cx="174284" cy="401776"/>
              <a:chOff x="4186085" y="2104331"/>
              <a:chExt cx="174284" cy="401776"/>
            </a:xfrm>
          </p:grpSpPr>
          <p:sp>
            <p:nvSpPr>
              <p:cNvPr id="87" name="椭圆 86"/>
              <p:cNvSpPr/>
              <p:nvPr/>
            </p:nvSpPr>
            <p:spPr>
              <a:xfrm>
                <a:off x="4186085" y="2104331"/>
                <a:ext cx="174284" cy="17428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cxnSp>
            <p:nvCxnSpPr>
              <p:cNvPr id="88" name="直线连接符 46"/>
              <p:cNvCxnSpPr>
                <a:stCxn id="87" idx="4"/>
              </p:cNvCxnSpPr>
              <p:nvPr/>
            </p:nvCxnSpPr>
            <p:spPr>
              <a:xfrm>
                <a:off x="4273227" y="2278615"/>
                <a:ext cx="0" cy="22749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组 47"/>
            <p:cNvGrpSpPr/>
            <p:nvPr/>
          </p:nvGrpSpPr>
          <p:grpSpPr>
            <a:xfrm>
              <a:off x="3122813" y="4711358"/>
              <a:ext cx="174284" cy="401776"/>
              <a:chOff x="4186085" y="2104331"/>
              <a:chExt cx="174284" cy="401776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4186085" y="2104331"/>
                <a:ext cx="174284" cy="17428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cxnSp>
            <p:nvCxnSpPr>
              <p:cNvPr id="91" name="直线连接符 49"/>
              <p:cNvCxnSpPr>
                <a:stCxn id="90" idx="4"/>
              </p:cNvCxnSpPr>
              <p:nvPr/>
            </p:nvCxnSpPr>
            <p:spPr>
              <a:xfrm>
                <a:off x="4273227" y="2278615"/>
                <a:ext cx="0" cy="22749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组 50"/>
            <p:cNvGrpSpPr/>
            <p:nvPr/>
          </p:nvGrpSpPr>
          <p:grpSpPr>
            <a:xfrm>
              <a:off x="3297095" y="4885643"/>
              <a:ext cx="174284" cy="401776"/>
              <a:chOff x="4186085" y="2104331"/>
              <a:chExt cx="174284" cy="401776"/>
            </a:xfrm>
          </p:grpSpPr>
          <p:sp>
            <p:nvSpPr>
              <p:cNvPr id="93" name="椭圆 92"/>
              <p:cNvSpPr/>
              <p:nvPr/>
            </p:nvSpPr>
            <p:spPr>
              <a:xfrm>
                <a:off x="4186085" y="2104331"/>
                <a:ext cx="174284" cy="174284"/>
              </a:xfrm>
              <a:prstGeom prst="ellipse">
                <a:avLst/>
              </a:prstGeom>
              <a:solidFill>
                <a:srgbClr val="7B838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cxnSp>
            <p:nvCxnSpPr>
              <p:cNvPr id="94" name="直线连接符 52"/>
              <p:cNvCxnSpPr>
                <a:stCxn id="93" idx="4"/>
              </p:cNvCxnSpPr>
              <p:nvPr/>
            </p:nvCxnSpPr>
            <p:spPr>
              <a:xfrm>
                <a:off x="4273227" y="2278615"/>
                <a:ext cx="0" cy="22749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组 53"/>
            <p:cNvGrpSpPr/>
            <p:nvPr/>
          </p:nvGrpSpPr>
          <p:grpSpPr>
            <a:xfrm>
              <a:off x="8422415" y="4331579"/>
              <a:ext cx="174284" cy="388953"/>
              <a:chOff x="4198991" y="2126327"/>
              <a:chExt cx="174284" cy="388953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4198991" y="2126327"/>
                <a:ext cx="174284" cy="174284"/>
              </a:xfrm>
              <a:prstGeom prst="ellipse">
                <a:avLst/>
              </a:prstGeom>
              <a:solidFill>
                <a:srgbClr val="7B838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/>
              </a:p>
            </p:txBody>
          </p:sp>
          <p:cxnSp>
            <p:nvCxnSpPr>
              <p:cNvPr id="97" name="直线连接符 55"/>
              <p:cNvCxnSpPr>
                <a:stCxn id="96" idx="4"/>
              </p:cNvCxnSpPr>
              <p:nvPr/>
            </p:nvCxnSpPr>
            <p:spPr>
              <a:xfrm>
                <a:off x="4286694" y="2300242"/>
                <a:ext cx="0" cy="21503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文本框 97"/>
            <p:cNvSpPr txBox="1"/>
            <p:nvPr/>
          </p:nvSpPr>
          <p:spPr>
            <a:xfrm>
              <a:off x="6399231" y="3137748"/>
              <a:ext cx="757086" cy="1292057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r>
                <a:rPr kumimoji="1" lang="en-US" altLang="zh-CN" sz="3200" dirty="0"/>
                <a:t>70%</a:t>
              </a:r>
              <a:endParaRPr kumimoji="1" lang="zh-CN" altLang="en-US" sz="3200" dirty="0"/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8376288" y="4760211"/>
              <a:ext cx="757086" cy="1292057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r>
                <a:rPr kumimoji="1" lang="zh-CN" altLang="zh-CN" sz="3200" dirty="0"/>
                <a:t>1</a:t>
              </a:r>
              <a:r>
                <a:rPr kumimoji="1" lang="en-US" altLang="zh-CN" sz="3200" dirty="0"/>
                <a:t>0%</a:t>
              </a:r>
              <a:endParaRPr kumimoji="1" lang="zh-CN" altLang="en-US" sz="3200" dirty="0"/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4050177" y="4175139"/>
              <a:ext cx="580761" cy="1292057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r>
                <a:rPr kumimoji="1" lang="en-US" altLang="zh-CN" sz="3200" dirty="0"/>
                <a:t>5%</a:t>
              </a:r>
              <a:endParaRPr kumimoji="1" lang="zh-CN" altLang="en-US" sz="3200" dirty="0"/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4709627" y="4872645"/>
              <a:ext cx="580761" cy="1292057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r>
                <a:rPr kumimoji="1" lang="en-US" altLang="zh-CN" sz="3200" dirty="0"/>
                <a:t>5%</a:t>
              </a:r>
              <a:endParaRPr kumimoji="1" lang="zh-CN" altLang="en-US" sz="3200" dirty="0"/>
            </a:p>
          </p:txBody>
        </p:sp>
      </p:grpSp>
      <p:sp>
        <p:nvSpPr>
          <p:cNvPr id="24" name="TextBox 9"/>
          <p:cNvSpPr txBox="1"/>
          <p:nvPr/>
        </p:nvSpPr>
        <p:spPr>
          <a:xfrm>
            <a:off x="5116481" y="3441599"/>
            <a:ext cx="196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15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Montserrat Semi" charset="0"/>
              </a:rPr>
              <a:t>单击此处</a:t>
            </a:r>
            <a:endParaRPr lang="en-US" sz="2000" b="1" spc="15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Montserrat Semi" charset="0"/>
            </a:endParaRPr>
          </a:p>
          <a:p>
            <a:pPr algn="ctr"/>
            <a:r>
              <a:rPr lang="en-US" sz="2000" b="1" spc="15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Montserrat Semi" charset="0"/>
              </a:rPr>
              <a:t>添加名称</a:t>
            </a:r>
            <a:endParaRPr lang="en-US" sz="2000" b="1" spc="15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Montserrat Semi" charset="0"/>
            </a:endParaRPr>
          </a:p>
        </p:txBody>
      </p:sp>
      <p:cxnSp>
        <p:nvCxnSpPr>
          <p:cNvPr id="25" name="Straight Connector 11"/>
          <p:cNvCxnSpPr/>
          <p:nvPr/>
        </p:nvCxnSpPr>
        <p:spPr>
          <a:xfrm>
            <a:off x="4685638" y="4148350"/>
            <a:ext cx="261047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图片 10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103" name="文本框 102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PART.3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969849" y="4266092"/>
            <a:ext cx="8075772" cy="2332038"/>
            <a:chOff x="1923415" y="4374669"/>
            <a:chExt cx="8075772" cy="233203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415" y="4374669"/>
              <a:ext cx="901700" cy="233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324" y="4374669"/>
              <a:ext cx="6773863" cy="233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PicturePlaceholder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" y="1900434"/>
            <a:ext cx="6443980" cy="3838182"/>
          </a:xfrm>
          <a:custGeom>
            <a:avLst/>
            <a:gdLst>
              <a:gd name="T0" fmla="*/ 1180 w 1609"/>
              <a:gd name="T1" fmla="*/ 165 h 620"/>
              <a:gd name="T2" fmla="*/ 1514 w 1609"/>
              <a:gd name="T3" fmla="*/ 163 h 620"/>
              <a:gd name="T4" fmla="*/ 1466 w 1609"/>
              <a:gd name="T5" fmla="*/ 138 h 620"/>
              <a:gd name="T6" fmla="*/ 1113 w 1609"/>
              <a:gd name="T7" fmla="*/ 117 h 620"/>
              <a:gd name="T8" fmla="*/ 972 w 1609"/>
              <a:gd name="T9" fmla="*/ 110 h 620"/>
              <a:gd name="T10" fmla="*/ 910 w 1609"/>
              <a:gd name="T11" fmla="*/ 85 h 620"/>
              <a:gd name="T12" fmla="*/ 737 w 1609"/>
              <a:gd name="T13" fmla="*/ 98 h 620"/>
              <a:gd name="T14" fmla="*/ 389 w 1609"/>
              <a:gd name="T15" fmla="*/ 18 h 620"/>
              <a:gd name="T16" fmla="*/ 477 w 1609"/>
              <a:gd name="T17" fmla="*/ 70 h 620"/>
              <a:gd name="T18" fmla="*/ 501 w 1609"/>
              <a:gd name="T19" fmla="*/ 91 h 620"/>
              <a:gd name="T20" fmla="*/ 388 w 1609"/>
              <a:gd name="T21" fmla="*/ 117 h 620"/>
              <a:gd name="T22" fmla="*/ 140 w 1609"/>
              <a:gd name="T23" fmla="*/ 116 h 620"/>
              <a:gd name="T24" fmla="*/ 16 w 1609"/>
              <a:gd name="T25" fmla="*/ 161 h 620"/>
              <a:gd name="T26" fmla="*/ 17 w 1609"/>
              <a:gd name="T27" fmla="*/ 186 h 620"/>
              <a:gd name="T28" fmla="*/ 193 w 1609"/>
              <a:gd name="T29" fmla="*/ 291 h 620"/>
              <a:gd name="T30" fmla="*/ 414 w 1609"/>
              <a:gd name="T31" fmla="*/ 321 h 620"/>
              <a:gd name="T32" fmla="*/ 466 w 1609"/>
              <a:gd name="T33" fmla="*/ 327 h 620"/>
              <a:gd name="T34" fmla="*/ 396 w 1609"/>
              <a:gd name="T35" fmla="*/ 536 h 620"/>
              <a:gd name="T36" fmla="*/ 408 w 1609"/>
              <a:gd name="T37" fmla="*/ 473 h 620"/>
              <a:gd name="T38" fmla="*/ 482 w 1609"/>
              <a:gd name="T39" fmla="*/ 440 h 620"/>
              <a:gd name="T40" fmla="*/ 433 w 1609"/>
              <a:gd name="T41" fmla="*/ 524 h 620"/>
              <a:gd name="T42" fmla="*/ 479 w 1609"/>
              <a:gd name="T43" fmla="*/ 564 h 620"/>
              <a:gd name="T44" fmla="*/ 540 w 1609"/>
              <a:gd name="T45" fmla="*/ 573 h 620"/>
              <a:gd name="T46" fmla="*/ 586 w 1609"/>
              <a:gd name="T47" fmla="*/ 584 h 620"/>
              <a:gd name="T48" fmla="*/ 663 w 1609"/>
              <a:gd name="T49" fmla="*/ 554 h 620"/>
              <a:gd name="T50" fmla="*/ 738 w 1609"/>
              <a:gd name="T51" fmla="*/ 541 h 620"/>
              <a:gd name="T52" fmla="*/ 800 w 1609"/>
              <a:gd name="T53" fmla="*/ 532 h 620"/>
              <a:gd name="T54" fmla="*/ 798 w 1609"/>
              <a:gd name="T55" fmla="*/ 603 h 620"/>
              <a:gd name="T56" fmla="*/ 858 w 1609"/>
              <a:gd name="T57" fmla="*/ 595 h 620"/>
              <a:gd name="T58" fmla="*/ 1094 w 1609"/>
              <a:gd name="T59" fmla="*/ 499 h 620"/>
              <a:gd name="T60" fmla="*/ 1309 w 1609"/>
              <a:gd name="T61" fmla="*/ 462 h 620"/>
              <a:gd name="T62" fmla="*/ 1013 w 1609"/>
              <a:gd name="T63" fmla="*/ 397 h 620"/>
              <a:gd name="T64" fmla="*/ 1235 w 1609"/>
              <a:gd name="T65" fmla="*/ 362 h 620"/>
              <a:gd name="T66" fmla="*/ 1131 w 1609"/>
              <a:gd name="T67" fmla="*/ 302 h 620"/>
              <a:gd name="T68" fmla="*/ 1285 w 1609"/>
              <a:gd name="T69" fmla="*/ 266 h 620"/>
              <a:gd name="T70" fmla="*/ 1054 w 1609"/>
              <a:gd name="T71" fmla="*/ 290 h 620"/>
              <a:gd name="T72" fmla="*/ 1487 w 1609"/>
              <a:gd name="T73" fmla="*/ 226 h 620"/>
              <a:gd name="T74" fmla="*/ 1043 w 1609"/>
              <a:gd name="T75" fmla="*/ 231 h 620"/>
              <a:gd name="T76" fmla="*/ 1523 w 1609"/>
              <a:gd name="T77" fmla="*/ 182 h 620"/>
              <a:gd name="T78" fmla="*/ 346 w 1609"/>
              <a:gd name="T79" fmla="*/ 496 h 620"/>
              <a:gd name="T80" fmla="*/ 428 w 1609"/>
              <a:gd name="T81" fmla="*/ 609 h 620"/>
              <a:gd name="T82" fmla="*/ 484 w 1609"/>
              <a:gd name="T83" fmla="*/ 422 h 620"/>
              <a:gd name="T84" fmla="*/ 885 w 1609"/>
              <a:gd name="T85" fmla="*/ 110 h 620"/>
              <a:gd name="T86" fmla="*/ 732 w 1609"/>
              <a:gd name="T87" fmla="*/ 514 h 620"/>
              <a:gd name="T88" fmla="*/ 1308 w 1609"/>
              <a:gd name="T89" fmla="*/ 239 h 620"/>
              <a:gd name="T90" fmla="*/ 206 w 1609"/>
              <a:gd name="T91" fmla="*/ 309 h 620"/>
              <a:gd name="T92" fmla="*/ 434 w 1609"/>
              <a:gd name="T93" fmla="*/ 5 h 620"/>
              <a:gd name="T94" fmla="*/ 1101 w 1609"/>
              <a:gd name="T95" fmla="*/ 518 h 620"/>
              <a:gd name="T96" fmla="*/ 155 w 1609"/>
              <a:gd name="T97" fmla="*/ 282 h 620"/>
              <a:gd name="T98" fmla="*/ 289 w 1609"/>
              <a:gd name="T99" fmla="*/ 153 h 620"/>
              <a:gd name="T100" fmla="*/ 463 w 1609"/>
              <a:gd name="T101" fmla="*/ 377 h 620"/>
              <a:gd name="T102" fmla="*/ 616 w 1609"/>
              <a:gd name="T103" fmla="*/ 316 h 620"/>
              <a:gd name="T104" fmla="*/ 516 w 1609"/>
              <a:gd name="T105" fmla="*/ 159 h 620"/>
              <a:gd name="T106" fmla="*/ 524 w 1609"/>
              <a:gd name="T107" fmla="*/ 93 h 620"/>
              <a:gd name="T108" fmla="*/ 543 w 1609"/>
              <a:gd name="T109" fmla="*/ 146 h 620"/>
              <a:gd name="T110" fmla="*/ 461 w 1609"/>
              <a:gd name="T111" fmla="*/ 140 h 620"/>
              <a:gd name="T112" fmla="*/ 508 w 1609"/>
              <a:gd name="T113" fmla="*/ 568 h 620"/>
              <a:gd name="T114" fmla="*/ 561 w 1609"/>
              <a:gd name="T115" fmla="*/ 467 h 620"/>
              <a:gd name="T116" fmla="*/ 560 w 1609"/>
              <a:gd name="T117" fmla="*/ 500 h 620"/>
              <a:gd name="T118" fmla="*/ 482 w 1609"/>
              <a:gd name="T119" fmla="*/ 483 h 620"/>
              <a:gd name="T120" fmla="*/ 603 w 1609"/>
              <a:gd name="T121" fmla="*/ 497 h 620"/>
              <a:gd name="T122" fmla="*/ 839 w 1609"/>
              <a:gd name="T123" fmla="*/ 545 h 620"/>
              <a:gd name="T124" fmla="*/ 1143 w 1609"/>
              <a:gd name="T125" fmla="*/ 338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9" h="620">
                <a:moveTo>
                  <a:pt x="1523" y="182"/>
                </a:moveTo>
                <a:lnTo>
                  <a:pt x="1520" y="182"/>
                </a:lnTo>
                <a:lnTo>
                  <a:pt x="1516" y="182"/>
                </a:lnTo>
                <a:lnTo>
                  <a:pt x="1505" y="180"/>
                </a:lnTo>
                <a:lnTo>
                  <a:pt x="1495" y="179"/>
                </a:lnTo>
                <a:lnTo>
                  <a:pt x="1484" y="176"/>
                </a:lnTo>
                <a:lnTo>
                  <a:pt x="1473" y="175"/>
                </a:lnTo>
                <a:lnTo>
                  <a:pt x="1463" y="175"/>
                </a:lnTo>
                <a:lnTo>
                  <a:pt x="1451" y="175"/>
                </a:lnTo>
                <a:lnTo>
                  <a:pt x="1443" y="173"/>
                </a:lnTo>
                <a:lnTo>
                  <a:pt x="1435" y="172"/>
                </a:lnTo>
                <a:lnTo>
                  <a:pt x="1431" y="172"/>
                </a:lnTo>
                <a:lnTo>
                  <a:pt x="1427" y="173"/>
                </a:lnTo>
                <a:lnTo>
                  <a:pt x="1424" y="174"/>
                </a:lnTo>
                <a:lnTo>
                  <a:pt x="1419" y="175"/>
                </a:lnTo>
                <a:lnTo>
                  <a:pt x="1416" y="175"/>
                </a:lnTo>
                <a:lnTo>
                  <a:pt x="1415" y="174"/>
                </a:lnTo>
                <a:lnTo>
                  <a:pt x="1413" y="172"/>
                </a:lnTo>
                <a:lnTo>
                  <a:pt x="1411" y="169"/>
                </a:lnTo>
                <a:lnTo>
                  <a:pt x="1406" y="168"/>
                </a:lnTo>
                <a:lnTo>
                  <a:pt x="1401" y="171"/>
                </a:lnTo>
                <a:lnTo>
                  <a:pt x="1397" y="172"/>
                </a:lnTo>
                <a:lnTo>
                  <a:pt x="1392" y="172"/>
                </a:lnTo>
                <a:lnTo>
                  <a:pt x="1388" y="171"/>
                </a:lnTo>
                <a:lnTo>
                  <a:pt x="1383" y="169"/>
                </a:lnTo>
                <a:lnTo>
                  <a:pt x="1372" y="168"/>
                </a:lnTo>
                <a:lnTo>
                  <a:pt x="1361" y="167"/>
                </a:lnTo>
                <a:lnTo>
                  <a:pt x="1350" y="167"/>
                </a:lnTo>
                <a:lnTo>
                  <a:pt x="1340" y="167"/>
                </a:lnTo>
                <a:lnTo>
                  <a:pt x="1328" y="167"/>
                </a:lnTo>
                <a:lnTo>
                  <a:pt x="1317" y="167"/>
                </a:lnTo>
                <a:lnTo>
                  <a:pt x="1307" y="167"/>
                </a:lnTo>
                <a:lnTo>
                  <a:pt x="1295" y="167"/>
                </a:lnTo>
                <a:lnTo>
                  <a:pt x="1284" y="167"/>
                </a:lnTo>
                <a:lnTo>
                  <a:pt x="1273" y="168"/>
                </a:lnTo>
                <a:lnTo>
                  <a:pt x="1261" y="169"/>
                </a:lnTo>
                <a:lnTo>
                  <a:pt x="1250" y="169"/>
                </a:lnTo>
                <a:lnTo>
                  <a:pt x="1238" y="169"/>
                </a:lnTo>
                <a:lnTo>
                  <a:pt x="1228" y="169"/>
                </a:lnTo>
                <a:lnTo>
                  <a:pt x="1217" y="169"/>
                </a:lnTo>
                <a:lnTo>
                  <a:pt x="1207" y="169"/>
                </a:lnTo>
                <a:lnTo>
                  <a:pt x="1194" y="171"/>
                </a:lnTo>
                <a:lnTo>
                  <a:pt x="1183" y="172"/>
                </a:lnTo>
                <a:lnTo>
                  <a:pt x="1170" y="173"/>
                </a:lnTo>
                <a:lnTo>
                  <a:pt x="1158" y="174"/>
                </a:lnTo>
                <a:lnTo>
                  <a:pt x="1146" y="175"/>
                </a:lnTo>
                <a:lnTo>
                  <a:pt x="1135" y="176"/>
                </a:lnTo>
                <a:lnTo>
                  <a:pt x="1130" y="177"/>
                </a:lnTo>
                <a:lnTo>
                  <a:pt x="1126" y="179"/>
                </a:lnTo>
                <a:lnTo>
                  <a:pt x="1124" y="179"/>
                </a:lnTo>
                <a:lnTo>
                  <a:pt x="1121" y="179"/>
                </a:lnTo>
                <a:lnTo>
                  <a:pt x="1119" y="177"/>
                </a:lnTo>
                <a:lnTo>
                  <a:pt x="1118" y="175"/>
                </a:lnTo>
                <a:lnTo>
                  <a:pt x="1128" y="174"/>
                </a:lnTo>
                <a:lnTo>
                  <a:pt x="1138" y="172"/>
                </a:lnTo>
                <a:lnTo>
                  <a:pt x="1149" y="169"/>
                </a:lnTo>
                <a:lnTo>
                  <a:pt x="1159" y="167"/>
                </a:lnTo>
                <a:lnTo>
                  <a:pt x="1169" y="166"/>
                </a:lnTo>
                <a:lnTo>
                  <a:pt x="1180" y="165"/>
                </a:lnTo>
                <a:lnTo>
                  <a:pt x="1191" y="164"/>
                </a:lnTo>
                <a:lnTo>
                  <a:pt x="1201" y="163"/>
                </a:lnTo>
                <a:lnTo>
                  <a:pt x="1223" y="159"/>
                </a:lnTo>
                <a:lnTo>
                  <a:pt x="1244" y="157"/>
                </a:lnTo>
                <a:lnTo>
                  <a:pt x="1266" y="156"/>
                </a:lnTo>
                <a:lnTo>
                  <a:pt x="1287" y="155"/>
                </a:lnTo>
                <a:lnTo>
                  <a:pt x="1308" y="155"/>
                </a:lnTo>
                <a:lnTo>
                  <a:pt x="1330" y="155"/>
                </a:lnTo>
                <a:lnTo>
                  <a:pt x="1350" y="155"/>
                </a:lnTo>
                <a:lnTo>
                  <a:pt x="1372" y="156"/>
                </a:lnTo>
                <a:lnTo>
                  <a:pt x="1383" y="157"/>
                </a:lnTo>
                <a:lnTo>
                  <a:pt x="1393" y="157"/>
                </a:lnTo>
                <a:lnTo>
                  <a:pt x="1405" y="158"/>
                </a:lnTo>
                <a:lnTo>
                  <a:pt x="1415" y="159"/>
                </a:lnTo>
                <a:lnTo>
                  <a:pt x="1425" y="160"/>
                </a:lnTo>
                <a:lnTo>
                  <a:pt x="1435" y="160"/>
                </a:lnTo>
                <a:lnTo>
                  <a:pt x="1446" y="160"/>
                </a:lnTo>
                <a:lnTo>
                  <a:pt x="1457" y="161"/>
                </a:lnTo>
                <a:lnTo>
                  <a:pt x="1456" y="159"/>
                </a:lnTo>
                <a:lnTo>
                  <a:pt x="1454" y="158"/>
                </a:lnTo>
                <a:lnTo>
                  <a:pt x="1450" y="158"/>
                </a:lnTo>
                <a:lnTo>
                  <a:pt x="1447" y="158"/>
                </a:lnTo>
                <a:lnTo>
                  <a:pt x="1441" y="157"/>
                </a:lnTo>
                <a:lnTo>
                  <a:pt x="1434" y="156"/>
                </a:lnTo>
                <a:lnTo>
                  <a:pt x="1423" y="155"/>
                </a:lnTo>
                <a:lnTo>
                  <a:pt x="1413" y="153"/>
                </a:lnTo>
                <a:lnTo>
                  <a:pt x="1400" y="152"/>
                </a:lnTo>
                <a:lnTo>
                  <a:pt x="1389" y="151"/>
                </a:lnTo>
                <a:lnTo>
                  <a:pt x="1377" y="150"/>
                </a:lnTo>
                <a:lnTo>
                  <a:pt x="1366" y="149"/>
                </a:lnTo>
                <a:lnTo>
                  <a:pt x="1342" y="147"/>
                </a:lnTo>
                <a:lnTo>
                  <a:pt x="1318" y="146"/>
                </a:lnTo>
                <a:lnTo>
                  <a:pt x="1294" y="146"/>
                </a:lnTo>
                <a:lnTo>
                  <a:pt x="1270" y="146"/>
                </a:lnTo>
                <a:lnTo>
                  <a:pt x="1273" y="143"/>
                </a:lnTo>
                <a:lnTo>
                  <a:pt x="1276" y="142"/>
                </a:lnTo>
                <a:lnTo>
                  <a:pt x="1281" y="143"/>
                </a:lnTo>
                <a:lnTo>
                  <a:pt x="1284" y="143"/>
                </a:lnTo>
                <a:lnTo>
                  <a:pt x="1292" y="143"/>
                </a:lnTo>
                <a:lnTo>
                  <a:pt x="1301" y="143"/>
                </a:lnTo>
                <a:lnTo>
                  <a:pt x="1318" y="142"/>
                </a:lnTo>
                <a:lnTo>
                  <a:pt x="1334" y="142"/>
                </a:lnTo>
                <a:lnTo>
                  <a:pt x="1351" y="142"/>
                </a:lnTo>
                <a:lnTo>
                  <a:pt x="1368" y="143"/>
                </a:lnTo>
                <a:lnTo>
                  <a:pt x="1385" y="143"/>
                </a:lnTo>
                <a:lnTo>
                  <a:pt x="1402" y="144"/>
                </a:lnTo>
                <a:lnTo>
                  <a:pt x="1418" y="144"/>
                </a:lnTo>
                <a:lnTo>
                  <a:pt x="1434" y="147"/>
                </a:lnTo>
                <a:lnTo>
                  <a:pt x="1448" y="150"/>
                </a:lnTo>
                <a:lnTo>
                  <a:pt x="1463" y="153"/>
                </a:lnTo>
                <a:lnTo>
                  <a:pt x="1479" y="156"/>
                </a:lnTo>
                <a:lnTo>
                  <a:pt x="1495" y="158"/>
                </a:lnTo>
                <a:lnTo>
                  <a:pt x="1500" y="158"/>
                </a:lnTo>
                <a:lnTo>
                  <a:pt x="1506" y="158"/>
                </a:lnTo>
                <a:lnTo>
                  <a:pt x="1510" y="158"/>
                </a:lnTo>
                <a:lnTo>
                  <a:pt x="1514" y="158"/>
                </a:lnTo>
                <a:lnTo>
                  <a:pt x="1514" y="159"/>
                </a:lnTo>
                <a:lnTo>
                  <a:pt x="1509" y="161"/>
                </a:lnTo>
                <a:lnTo>
                  <a:pt x="1514" y="163"/>
                </a:lnTo>
                <a:lnTo>
                  <a:pt x="1518" y="163"/>
                </a:lnTo>
                <a:lnTo>
                  <a:pt x="1520" y="163"/>
                </a:lnTo>
                <a:lnTo>
                  <a:pt x="1518" y="163"/>
                </a:lnTo>
                <a:lnTo>
                  <a:pt x="1530" y="164"/>
                </a:lnTo>
                <a:lnTo>
                  <a:pt x="1540" y="166"/>
                </a:lnTo>
                <a:lnTo>
                  <a:pt x="1551" y="169"/>
                </a:lnTo>
                <a:lnTo>
                  <a:pt x="1563" y="172"/>
                </a:lnTo>
                <a:lnTo>
                  <a:pt x="1574" y="174"/>
                </a:lnTo>
                <a:lnTo>
                  <a:pt x="1586" y="179"/>
                </a:lnTo>
                <a:lnTo>
                  <a:pt x="1591" y="181"/>
                </a:lnTo>
                <a:lnTo>
                  <a:pt x="1597" y="184"/>
                </a:lnTo>
                <a:lnTo>
                  <a:pt x="1603" y="185"/>
                </a:lnTo>
                <a:lnTo>
                  <a:pt x="1609" y="186"/>
                </a:lnTo>
                <a:lnTo>
                  <a:pt x="1608" y="184"/>
                </a:lnTo>
                <a:lnTo>
                  <a:pt x="1607" y="183"/>
                </a:lnTo>
                <a:lnTo>
                  <a:pt x="1605" y="181"/>
                </a:lnTo>
                <a:lnTo>
                  <a:pt x="1603" y="180"/>
                </a:lnTo>
                <a:lnTo>
                  <a:pt x="1597" y="177"/>
                </a:lnTo>
                <a:lnTo>
                  <a:pt x="1594" y="175"/>
                </a:lnTo>
                <a:lnTo>
                  <a:pt x="1582" y="172"/>
                </a:lnTo>
                <a:lnTo>
                  <a:pt x="1571" y="168"/>
                </a:lnTo>
                <a:lnTo>
                  <a:pt x="1558" y="166"/>
                </a:lnTo>
                <a:lnTo>
                  <a:pt x="1547" y="164"/>
                </a:lnTo>
                <a:lnTo>
                  <a:pt x="1541" y="163"/>
                </a:lnTo>
                <a:lnTo>
                  <a:pt x="1536" y="161"/>
                </a:lnTo>
                <a:lnTo>
                  <a:pt x="1533" y="160"/>
                </a:lnTo>
                <a:lnTo>
                  <a:pt x="1531" y="159"/>
                </a:lnTo>
                <a:lnTo>
                  <a:pt x="1529" y="158"/>
                </a:lnTo>
                <a:lnTo>
                  <a:pt x="1526" y="158"/>
                </a:lnTo>
                <a:lnTo>
                  <a:pt x="1526" y="158"/>
                </a:lnTo>
                <a:lnTo>
                  <a:pt x="1525" y="157"/>
                </a:lnTo>
                <a:lnTo>
                  <a:pt x="1525" y="156"/>
                </a:lnTo>
                <a:lnTo>
                  <a:pt x="1526" y="156"/>
                </a:lnTo>
                <a:lnTo>
                  <a:pt x="1525" y="153"/>
                </a:lnTo>
                <a:lnTo>
                  <a:pt x="1524" y="152"/>
                </a:lnTo>
                <a:lnTo>
                  <a:pt x="1523" y="153"/>
                </a:lnTo>
                <a:lnTo>
                  <a:pt x="1520" y="153"/>
                </a:lnTo>
                <a:lnTo>
                  <a:pt x="1515" y="153"/>
                </a:lnTo>
                <a:lnTo>
                  <a:pt x="1510" y="152"/>
                </a:lnTo>
                <a:lnTo>
                  <a:pt x="1508" y="155"/>
                </a:lnTo>
                <a:lnTo>
                  <a:pt x="1505" y="155"/>
                </a:lnTo>
                <a:lnTo>
                  <a:pt x="1503" y="152"/>
                </a:lnTo>
                <a:lnTo>
                  <a:pt x="1500" y="151"/>
                </a:lnTo>
                <a:lnTo>
                  <a:pt x="1496" y="150"/>
                </a:lnTo>
                <a:lnTo>
                  <a:pt x="1491" y="149"/>
                </a:lnTo>
                <a:lnTo>
                  <a:pt x="1487" y="147"/>
                </a:lnTo>
                <a:lnTo>
                  <a:pt x="1482" y="147"/>
                </a:lnTo>
                <a:lnTo>
                  <a:pt x="1475" y="147"/>
                </a:lnTo>
                <a:lnTo>
                  <a:pt x="1468" y="144"/>
                </a:lnTo>
                <a:lnTo>
                  <a:pt x="1471" y="143"/>
                </a:lnTo>
                <a:lnTo>
                  <a:pt x="1474" y="142"/>
                </a:lnTo>
                <a:lnTo>
                  <a:pt x="1476" y="142"/>
                </a:lnTo>
                <a:lnTo>
                  <a:pt x="1477" y="143"/>
                </a:lnTo>
                <a:lnTo>
                  <a:pt x="1480" y="142"/>
                </a:lnTo>
                <a:lnTo>
                  <a:pt x="1480" y="141"/>
                </a:lnTo>
                <a:lnTo>
                  <a:pt x="1480" y="140"/>
                </a:lnTo>
                <a:lnTo>
                  <a:pt x="1477" y="139"/>
                </a:lnTo>
                <a:lnTo>
                  <a:pt x="1472" y="138"/>
                </a:lnTo>
                <a:lnTo>
                  <a:pt x="1466" y="138"/>
                </a:lnTo>
                <a:lnTo>
                  <a:pt x="1458" y="138"/>
                </a:lnTo>
                <a:lnTo>
                  <a:pt x="1451" y="135"/>
                </a:lnTo>
                <a:lnTo>
                  <a:pt x="1456" y="139"/>
                </a:lnTo>
                <a:lnTo>
                  <a:pt x="1462" y="142"/>
                </a:lnTo>
                <a:lnTo>
                  <a:pt x="1457" y="142"/>
                </a:lnTo>
                <a:lnTo>
                  <a:pt x="1451" y="143"/>
                </a:lnTo>
                <a:lnTo>
                  <a:pt x="1446" y="142"/>
                </a:lnTo>
                <a:lnTo>
                  <a:pt x="1441" y="141"/>
                </a:lnTo>
                <a:lnTo>
                  <a:pt x="1439" y="140"/>
                </a:lnTo>
                <a:lnTo>
                  <a:pt x="1439" y="139"/>
                </a:lnTo>
                <a:lnTo>
                  <a:pt x="1439" y="139"/>
                </a:lnTo>
                <a:lnTo>
                  <a:pt x="1440" y="138"/>
                </a:lnTo>
                <a:lnTo>
                  <a:pt x="1442" y="136"/>
                </a:lnTo>
                <a:lnTo>
                  <a:pt x="1444" y="135"/>
                </a:lnTo>
                <a:lnTo>
                  <a:pt x="1432" y="134"/>
                </a:lnTo>
                <a:lnTo>
                  <a:pt x="1419" y="133"/>
                </a:lnTo>
                <a:lnTo>
                  <a:pt x="1414" y="132"/>
                </a:lnTo>
                <a:lnTo>
                  <a:pt x="1408" y="131"/>
                </a:lnTo>
                <a:lnTo>
                  <a:pt x="1401" y="132"/>
                </a:lnTo>
                <a:lnTo>
                  <a:pt x="1394" y="132"/>
                </a:lnTo>
                <a:lnTo>
                  <a:pt x="1382" y="132"/>
                </a:lnTo>
                <a:lnTo>
                  <a:pt x="1369" y="130"/>
                </a:lnTo>
                <a:lnTo>
                  <a:pt x="1365" y="128"/>
                </a:lnTo>
                <a:lnTo>
                  <a:pt x="1361" y="127"/>
                </a:lnTo>
                <a:lnTo>
                  <a:pt x="1357" y="126"/>
                </a:lnTo>
                <a:lnTo>
                  <a:pt x="1355" y="123"/>
                </a:lnTo>
                <a:lnTo>
                  <a:pt x="1369" y="124"/>
                </a:lnTo>
                <a:lnTo>
                  <a:pt x="1384" y="125"/>
                </a:lnTo>
                <a:lnTo>
                  <a:pt x="1391" y="125"/>
                </a:lnTo>
                <a:lnTo>
                  <a:pt x="1398" y="125"/>
                </a:lnTo>
                <a:lnTo>
                  <a:pt x="1405" y="125"/>
                </a:lnTo>
                <a:lnTo>
                  <a:pt x="1411" y="123"/>
                </a:lnTo>
                <a:lnTo>
                  <a:pt x="1405" y="121"/>
                </a:lnTo>
                <a:lnTo>
                  <a:pt x="1397" y="119"/>
                </a:lnTo>
                <a:lnTo>
                  <a:pt x="1389" y="118"/>
                </a:lnTo>
                <a:lnTo>
                  <a:pt x="1382" y="117"/>
                </a:lnTo>
                <a:lnTo>
                  <a:pt x="1372" y="117"/>
                </a:lnTo>
                <a:lnTo>
                  <a:pt x="1363" y="116"/>
                </a:lnTo>
                <a:lnTo>
                  <a:pt x="1353" y="116"/>
                </a:lnTo>
                <a:lnTo>
                  <a:pt x="1343" y="116"/>
                </a:lnTo>
                <a:lnTo>
                  <a:pt x="1326" y="115"/>
                </a:lnTo>
                <a:lnTo>
                  <a:pt x="1309" y="115"/>
                </a:lnTo>
                <a:lnTo>
                  <a:pt x="1292" y="115"/>
                </a:lnTo>
                <a:lnTo>
                  <a:pt x="1275" y="115"/>
                </a:lnTo>
                <a:lnTo>
                  <a:pt x="1266" y="116"/>
                </a:lnTo>
                <a:lnTo>
                  <a:pt x="1258" y="116"/>
                </a:lnTo>
                <a:lnTo>
                  <a:pt x="1249" y="116"/>
                </a:lnTo>
                <a:lnTo>
                  <a:pt x="1240" y="116"/>
                </a:lnTo>
                <a:lnTo>
                  <a:pt x="1227" y="118"/>
                </a:lnTo>
                <a:lnTo>
                  <a:pt x="1215" y="118"/>
                </a:lnTo>
                <a:lnTo>
                  <a:pt x="1209" y="116"/>
                </a:lnTo>
                <a:lnTo>
                  <a:pt x="1203" y="113"/>
                </a:lnTo>
                <a:lnTo>
                  <a:pt x="1200" y="110"/>
                </a:lnTo>
                <a:lnTo>
                  <a:pt x="1194" y="110"/>
                </a:lnTo>
                <a:lnTo>
                  <a:pt x="1179" y="110"/>
                </a:lnTo>
                <a:lnTo>
                  <a:pt x="1163" y="111"/>
                </a:lnTo>
                <a:lnTo>
                  <a:pt x="1146" y="113"/>
                </a:lnTo>
                <a:lnTo>
                  <a:pt x="1129" y="115"/>
                </a:lnTo>
                <a:lnTo>
                  <a:pt x="1113" y="117"/>
                </a:lnTo>
                <a:lnTo>
                  <a:pt x="1096" y="121"/>
                </a:lnTo>
                <a:lnTo>
                  <a:pt x="1080" y="123"/>
                </a:lnTo>
                <a:lnTo>
                  <a:pt x="1064" y="126"/>
                </a:lnTo>
                <a:lnTo>
                  <a:pt x="1056" y="128"/>
                </a:lnTo>
                <a:lnTo>
                  <a:pt x="1047" y="131"/>
                </a:lnTo>
                <a:lnTo>
                  <a:pt x="1039" y="132"/>
                </a:lnTo>
                <a:lnTo>
                  <a:pt x="1030" y="133"/>
                </a:lnTo>
                <a:lnTo>
                  <a:pt x="1018" y="133"/>
                </a:lnTo>
                <a:lnTo>
                  <a:pt x="1005" y="133"/>
                </a:lnTo>
                <a:lnTo>
                  <a:pt x="996" y="136"/>
                </a:lnTo>
                <a:lnTo>
                  <a:pt x="987" y="139"/>
                </a:lnTo>
                <a:lnTo>
                  <a:pt x="979" y="142"/>
                </a:lnTo>
                <a:lnTo>
                  <a:pt x="970" y="146"/>
                </a:lnTo>
                <a:lnTo>
                  <a:pt x="954" y="151"/>
                </a:lnTo>
                <a:lnTo>
                  <a:pt x="938" y="158"/>
                </a:lnTo>
                <a:lnTo>
                  <a:pt x="924" y="163"/>
                </a:lnTo>
                <a:lnTo>
                  <a:pt x="910" y="167"/>
                </a:lnTo>
                <a:lnTo>
                  <a:pt x="902" y="168"/>
                </a:lnTo>
                <a:lnTo>
                  <a:pt x="892" y="169"/>
                </a:lnTo>
                <a:lnTo>
                  <a:pt x="890" y="169"/>
                </a:lnTo>
                <a:lnTo>
                  <a:pt x="888" y="171"/>
                </a:lnTo>
                <a:lnTo>
                  <a:pt x="883" y="173"/>
                </a:lnTo>
                <a:lnTo>
                  <a:pt x="879" y="174"/>
                </a:lnTo>
                <a:lnTo>
                  <a:pt x="877" y="174"/>
                </a:lnTo>
                <a:lnTo>
                  <a:pt x="877" y="173"/>
                </a:lnTo>
                <a:lnTo>
                  <a:pt x="877" y="172"/>
                </a:lnTo>
                <a:lnTo>
                  <a:pt x="877" y="169"/>
                </a:lnTo>
                <a:lnTo>
                  <a:pt x="874" y="169"/>
                </a:lnTo>
                <a:lnTo>
                  <a:pt x="872" y="169"/>
                </a:lnTo>
                <a:lnTo>
                  <a:pt x="871" y="169"/>
                </a:lnTo>
                <a:lnTo>
                  <a:pt x="870" y="168"/>
                </a:lnTo>
                <a:lnTo>
                  <a:pt x="870" y="167"/>
                </a:lnTo>
                <a:lnTo>
                  <a:pt x="871" y="167"/>
                </a:lnTo>
                <a:lnTo>
                  <a:pt x="873" y="166"/>
                </a:lnTo>
                <a:lnTo>
                  <a:pt x="875" y="165"/>
                </a:lnTo>
                <a:lnTo>
                  <a:pt x="885" y="163"/>
                </a:lnTo>
                <a:lnTo>
                  <a:pt x="894" y="159"/>
                </a:lnTo>
                <a:lnTo>
                  <a:pt x="904" y="156"/>
                </a:lnTo>
                <a:lnTo>
                  <a:pt x="914" y="153"/>
                </a:lnTo>
                <a:lnTo>
                  <a:pt x="923" y="150"/>
                </a:lnTo>
                <a:lnTo>
                  <a:pt x="933" y="147"/>
                </a:lnTo>
                <a:lnTo>
                  <a:pt x="927" y="147"/>
                </a:lnTo>
                <a:lnTo>
                  <a:pt x="919" y="146"/>
                </a:lnTo>
                <a:lnTo>
                  <a:pt x="921" y="143"/>
                </a:lnTo>
                <a:lnTo>
                  <a:pt x="923" y="141"/>
                </a:lnTo>
                <a:lnTo>
                  <a:pt x="925" y="139"/>
                </a:lnTo>
                <a:lnTo>
                  <a:pt x="929" y="138"/>
                </a:lnTo>
                <a:lnTo>
                  <a:pt x="936" y="135"/>
                </a:lnTo>
                <a:lnTo>
                  <a:pt x="943" y="133"/>
                </a:lnTo>
                <a:lnTo>
                  <a:pt x="947" y="132"/>
                </a:lnTo>
                <a:lnTo>
                  <a:pt x="952" y="130"/>
                </a:lnTo>
                <a:lnTo>
                  <a:pt x="954" y="128"/>
                </a:lnTo>
                <a:lnTo>
                  <a:pt x="955" y="126"/>
                </a:lnTo>
                <a:lnTo>
                  <a:pt x="955" y="124"/>
                </a:lnTo>
                <a:lnTo>
                  <a:pt x="955" y="122"/>
                </a:lnTo>
                <a:lnTo>
                  <a:pt x="961" y="121"/>
                </a:lnTo>
                <a:lnTo>
                  <a:pt x="965" y="118"/>
                </a:lnTo>
                <a:lnTo>
                  <a:pt x="970" y="115"/>
                </a:lnTo>
                <a:lnTo>
                  <a:pt x="972" y="110"/>
                </a:lnTo>
                <a:lnTo>
                  <a:pt x="961" y="115"/>
                </a:lnTo>
                <a:lnTo>
                  <a:pt x="951" y="118"/>
                </a:lnTo>
                <a:lnTo>
                  <a:pt x="939" y="123"/>
                </a:lnTo>
                <a:lnTo>
                  <a:pt x="928" y="126"/>
                </a:lnTo>
                <a:lnTo>
                  <a:pt x="919" y="130"/>
                </a:lnTo>
                <a:lnTo>
                  <a:pt x="908" y="132"/>
                </a:lnTo>
                <a:lnTo>
                  <a:pt x="899" y="134"/>
                </a:lnTo>
                <a:lnTo>
                  <a:pt x="889" y="135"/>
                </a:lnTo>
                <a:lnTo>
                  <a:pt x="887" y="134"/>
                </a:lnTo>
                <a:lnTo>
                  <a:pt x="886" y="134"/>
                </a:lnTo>
                <a:lnTo>
                  <a:pt x="886" y="133"/>
                </a:lnTo>
                <a:lnTo>
                  <a:pt x="886" y="130"/>
                </a:lnTo>
                <a:lnTo>
                  <a:pt x="886" y="127"/>
                </a:lnTo>
                <a:lnTo>
                  <a:pt x="885" y="126"/>
                </a:lnTo>
                <a:lnTo>
                  <a:pt x="883" y="126"/>
                </a:lnTo>
                <a:lnTo>
                  <a:pt x="882" y="126"/>
                </a:lnTo>
                <a:lnTo>
                  <a:pt x="879" y="126"/>
                </a:lnTo>
                <a:lnTo>
                  <a:pt x="875" y="127"/>
                </a:lnTo>
                <a:lnTo>
                  <a:pt x="867" y="130"/>
                </a:lnTo>
                <a:lnTo>
                  <a:pt x="859" y="133"/>
                </a:lnTo>
                <a:lnTo>
                  <a:pt x="856" y="134"/>
                </a:lnTo>
                <a:lnTo>
                  <a:pt x="853" y="134"/>
                </a:lnTo>
                <a:lnTo>
                  <a:pt x="849" y="133"/>
                </a:lnTo>
                <a:lnTo>
                  <a:pt x="845" y="132"/>
                </a:lnTo>
                <a:lnTo>
                  <a:pt x="859" y="127"/>
                </a:lnTo>
                <a:lnTo>
                  <a:pt x="874" y="122"/>
                </a:lnTo>
                <a:lnTo>
                  <a:pt x="877" y="121"/>
                </a:lnTo>
                <a:lnTo>
                  <a:pt x="880" y="119"/>
                </a:lnTo>
                <a:lnTo>
                  <a:pt x="883" y="119"/>
                </a:lnTo>
                <a:lnTo>
                  <a:pt x="886" y="118"/>
                </a:lnTo>
                <a:lnTo>
                  <a:pt x="887" y="117"/>
                </a:lnTo>
                <a:lnTo>
                  <a:pt x="887" y="115"/>
                </a:lnTo>
                <a:lnTo>
                  <a:pt x="886" y="114"/>
                </a:lnTo>
                <a:lnTo>
                  <a:pt x="886" y="111"/>
                </a:lnTo>
                <a:lnTo>
                  <a:pt x="890" y="111"/>
                </a:lnTo>
                <a:lnTo>
                  <a:pt x="895" y="110"/>
                </a:lnTo>
                <a:lnTo>
                  <a:pt x="898" y="108"/>
                </a:lnTo>
                <a:lnTo>
                  <a:pt x="903" y="106"/>
                </a:lnTo>
                <a:lnTo>
                  <a:pt x="900" y="107"/>
                </a:lnTo>
                <a:lnTo>
                  <a:pt x="898" y="107"/>
                </a:lnTo>
                <a:lnTo>
                  <a:pt x="896" y="106"/>
                </a:lnTo>
                <a:lnTo>
                  <a:pt x="894" y="105"/>
                </a:lnTo>
                <a:lnTo>
                  <a:pt x="890" y="102"/>
                </a:lnTo>
                <a:lnTo>
                  <a:pt x="887" y="99"/>
                </a:lnTo>
                <a:lnTo>
                  <a:pt x="887" y="99"/>
                </a:lnTo>
                <a:lnTo>
                  <a:pt x="887" y="99"/>
                </a:lnTo>
                <a:lnTo>
                  <a:pt x="887" y="99"/>
                </a:lnTo>
                <a:lnTo>
                  <a:pt x="887" y="98"/>
                </a:lnTo>
                <a:lnTo>
                  <a:pt x="892" y="94"/>
                </a:lnTo>
                <a:lnTo>
                  <a:pt x="900" y="92"/>
                </a:lnTo>
                <a:lnTo>
                  <a:pt x="908" y="91"/>
                </a:lnTo>
                <a:lnTo>
                  <a:pt x="915" y="90"/>
                </a:lnTo>
                <a:lnTo>
                  <a:pt x="932" y="84"/>
                </a:lnTo>
                <a:lnTo>
                  <a:pt x="948" y="81"/>
                </a:lnTo>
                <a:lnTo>
                  <a:pt x="943" y="80"/>
                </a:lnTo>
                <a:lnTo>
                  <a:pt x="937" y="80"/>
                </a:lnTo>
                <a:lnTo>
                  <a:pt x="930" y="80"/>
                </a:lnTo>
                <a:lnTo>
                  <a:pt x="924" y="82"/>
                </a:lnTo>
                <a:lnTo>
                  <a:pt x="910" y="85"/>
                </a:lnTo>
                <a:lnTo>
                  <a:pt x="895" y="89"/>
                </a:lnTo>
                <a:lnTo>
                  <a:pt x="881" y="92"/>
                </a:lnTo>
                <a:lnTo>
                  <a:pt x="867" y="97"/>
                </a:lnTo>
                <a:lnTo>
                  <a:pt x="864" y="98"/>
                </a:lnTo>
                <a:lnTo>
                  <a:pt x="863" y="97"/>
                </a:lnTo>
                <a:lnTo>
                  <a:pt x="862" y="96"/>
                </a:lnTo>
                <a:lnTo>
                  <a:pt x="859" y="94"/>
                </a:lnTo>
                <a:lnTo>
                  <a:pt x="855" y="93"/>
                </a:lnTo>
                <a:lnTo>
                  <a:pt x="849" y="94"/>
                </a:lnTo>
                <a:lnTo>
                  <a:pt x="838" y="98"/>
                </a:lnTo>
                <a:lnTo>
                  <a:pt x="826" y="102"/>
                </a:lnTo>
                <a:lnTo>
                  <a:pt x="824" y="101"/>
                </a:lnTo>
                <a:lnTo>
                  <a:pt x="823" y="101"/>
                </a:lnTo>
                <a:lnTo>
                  <a:pt x="822" y="100"/>
                </a:lnTo>
                <a:lnTo>
                  <a:pt x="822" y="98"/>
                </a:lnTo>
                <a:lnTo>
                  <a:pt x="828" y="94"/>
                </a:lnTo>
                <a:lnTo>
                  <a:pt x="833" y="93"/>
                </a:lnTo>
                <a:lnTo>
                  <a:pt x="848" y="88"/>
                </a:lnTo>
                <a:lnTo>
                  <a:pt x="864" y="82"/>
                </a:lnTo>
                <a:lnTo>
                  <a:pt x="879" y="77"/>
                </a:lnTo>
                <a:lnTo>
                  <a:pt x="894" y="72"/>
                </a:lnTo>
                <a:lnTo>
                  <a:pt x="886" y="70"/>
                </a:lnTo>
                <a:lnTo>
                  <a:pt x="878" y="70"/>
                </a:lnTo>
                <a:lnTo>
                  <a:pt x="870" y="73"/>
                </a:lnTo>
                <a:lnTo>
                  <a:pt x="863" y="74"/>
                </a:lnTo>
                <a:lnTo>
                  <a:pt x="855" y="76"/>
                </a:lnTo>
                <a:lnTo>
                  <a:pt x="849" y="78"/>
                </a:lnTo>
                <a:lnTo>
                  <a:pt x="845" y="80"/>
                </a:lnTo>
                <a:lnTo>
                  <a:pt x="840" y="78"/>
                </a:lnTo>
                <a:lnTo>
                  <a:pt x="839" y="77"/>
                </a:lnTo>
                <a:lnTo>
                  <a:pt x="837" y="76"/>
                </a:lnTo>
                <a:lnTo>
                  <a:pt x="833" y="76"/>
                </a:lnTo>
                <a:lnTo>
                  <a:pt x="831" y="78"/>
                </a:lnTo>
                <a:lnTo>
                  <a:pt x="824" y="80"/>
                </a:lnTo>
                <a:lnTo>
                  <a:pt x="819" y="80"/>
                </a:lnTo>
                <a:lnTo>
                  <a:pt x="817" y="78"/>
                </a:lnTo>
                <a:lnTo>
                  <a:pt x="819" y="77"/>
                </a:lnTo>
                <a:lnTo>
                  <a:pt x="820" y="76"/>
                </a:lnTo>
                <a:lnTo>
                  <a:pt x="821" y="76"/>
                </a:lnTo>
                <a:lnTo>
                  <a:pt x="822" y="75"/>
                </a:lnTo>
                <a:lnTo>
                  <a:pt x="822" y="74"/>
                </a:lnTo>
                <a:lnTo>
                  <a:pt x="821" y="74"/>
                </a:lnTo>
                <a:lnTo>
                  <a:pt x="820" y="74"/>
                </a:lnTo>
                <a:lnTo>
                  <a:pt x="816" y="74"/>
                </a:lnTo>
                <a:lnTo>
                  <a:pt x="814" y="75"/>
                </a:lnTo>
                <a:lnTo>
                  <a:pt x="812" y="77"/>
                </a:lnTo>
                <a:lnTo>
                  <a:pt x="809" y="78"/>
                </a:lnTo>
                <a:lnTo>
                  <a:pt x="805" y="80"/>
                </a:lnTo>
                <a:lnTo>
                  <a:pt x="800" y="80"/>
                </a:lnTo>
                <a:lnTo>
                  <a:pt x="795" y="81"/>
                </a:lnTo>
                <a:lnTo>
                  <a:pt x="789" y="82"/>
                </a:lnTo>
                <a:lnTo>
                  <a:pt x="780" y="83"/>
                </a:lnTo>
                <a:lnTo>
                  <a:pt x="772" y="85"/>
                </a:lnTo>
                <a:lnTo>
                  <a:pt x="763" y="89"/>
                </a:lnTo>
                <a:lnTo>
                  <a:pt x="755" y="92"/>
                </a:lnTo>
                <a:lnTo>
                  <a:pt x="749" y="93"/>
                </a:lnTo>
                <a:lnTo>
                  <a:pt x="743" y="96"/>
                </a:lnTo>
                <a:lnTo>
                  <a:pt x="740" y="97"/>
                </a:lnTo>
                <a:lnTo>
                  <a:pt x="737" y="98"/>
                </a:lnTo>
                <a:lnTo>
                  <a:pt x="733" y="97"/>
                </a:lnTo>
                <a:lnTo>
                  <a:pt x="731" y="96"/>
                </a:lnTo>
                <a:lnTo>
                  <a:pt x="729" y="92"/>
                </a:lnTo>
                <a:lnTo>
                  <a:pt x="725" y="90"/>
                </a:lnTo>
                <a:lnTo>
                  <a:pt x="719" y="85"/>
                </a:lnTo>
                <a:lnTo>
                  <a:pt x="714" y="83"/>
                </a:lnTo>
                <a:lnTo>
                  <a:pt x="708" y="81"/>
                </a:lnTo>
                <a:lnTo>
                  <a:pt x="704" y="78"/>
                </a:lnTo>
                <a:lnTo>
                  <a:pt x="699" y="75"/>
                </a:lnTo>
                <a:lnTo>
                  <a:pt x="696" y="72"/>
                </a:lnTo>
                <a:lnTo>
                  <a:pt x="694" y="69"/>
                </a:lnTo>
                <a:lnTo>
                  <a:pt x="692" y="68"/>
                </a:lnTo>
                <a:lnTo>
                  <a:pt x="689" y="68"/>
                </a:lnTo>
                <a:lnTo>
                  <a:pt x="686" y="69"/>
                </a:lnTo>
                <a:lnTo>
                  <a:pt x="683" y="68"/>
                </a:lnTo>
                <a:lnTo>
                  <a:pt x="680" y="66"/>
                </a:lnTo>
                <a:lnTo>
                  <a:pt x="675" y="64"/>
                </a:lnTo>
                <a:lnTo>
                  <a:pt x="672" y="63"/>
                </a:lnTo>
                <a:lnTo>
                  <a:pt x="671" y="59"/>
                </a:lnTo>
                <a:lnTo>
                  <a:pt x="667" y="57"/>
                </a:lnTo>
                <a:lnTo>
                  <a:pt x="664" y="59"/>
                </a:lnTo>
                <a:lnTo>
                  <a:pt x="659" y="60"/>
                </a:lnTo>
                <a:lnTo>
                  <a:pt x="655" y="58"/>
                </a:lnTo>
                <a:lnTo>
                  <a:pt x="650" y="55"/>
                </a:lnTo>
                <a:lnTo>
                  <a:pt x="644" y="53"/>
                </a:lnTo>
                <a:lnTo>
                  <a:pt x="638" y="52"/>
                </a:lnTo>
                <a:lnTo>
                  <a:pt x="631" y="50"/>
                </a:lnTo>
                <a:lnTo>
                  <a:pt x="624" y="47"/>
                </a:lnTo>
                <a:lnTo>
                  <a:pt x="619" y="43"/>
                </a:lnTo>
                <a:lnTo>
                  <a:pt x="613" y="41"/>
                </a:lnTo>
                <a:lnTo>
                  <a:pt x="603" y="40"/>
                </a:lnTo>
                <a:lnTo>
                  <a:pt x="593" y="39"/>
                </a:lnTo>
                <a:lnTo>
                  <a:pt x="576" y="34"/>
                </a:lnTo>
                <a:lnTo>
                  <a:pt x="559" y="30"/>
                </a:lnTo>
                <a:lnTo>
                  <a:pt x="542" y="25"/>
                </a:lnTo>
                <a:lnTo>
                  <a:pt x="524" y="22"/>
                </a:lnTo>
                <a:lnTo>
                  <a:pt x="513" y="20"/>
                </a:lnTo>
                <a:lnTo>
                  <a:pt x="504" y="18"/>
                </a:lnTo>
                <a:lnTo>
                  <a:pt x="494" y="17"/>
                </a:lnTo>
                <a:lnTo>
                  <a:pt x="484" y="16"/>
                </a:lnTo>
                <a:lnTo>
                  <a:pt x="475" y="14"/>
                </a:lnTo>
                <a:lnTo>
                  <a:pt x="465" y="13"/>
                </a:lnTo>
                <a:lnTo>
                  <a:pt x="454" y="11"/>
                </a:lnTo>
                <a:lnTo>
                  <a:pt x="445" y="13"/>
                </a:lnTo>
                <a:lnTo>
                  <a:pt x="435" y="14"/>
                </a:lnTo>
                <a:lnTo>
                  <a:pt x="424" y="15"/>
                </a:lnTo>
                <a:lnTo>
                  <a:pt x="419" y="16"/>
                </a:lnTo>
                <a:lnTo>
                  <a:pt x="414" y="15"/>
                </a:lnTo>
                <a:lnTo>
                  <a:pt x="412" y="15"/>
                </a:lnTo>
                <a:lnTo>
                  <a:pt x="411" y="14"/>
                </a:lnTo>
                <a:lnTo>
                  <a:pt x="410" y="13"/>
                </a:lnTo>
                <a:lnTo>
                  <a:pt x="409" y="13"/>
                </a:lnTo>
                <a:lnTo>
                  <a:pt x="401" y="14"/>
                </a:lnTo>
                <a:lnTo>
                  <a:pt x="392" y="15"/>
                </a:lnTo>
                <a:lnTo>
                  <a:pt x="388" y="15"/>
                </a:lnTo>
                <a:lnTo>
                  <a:pt x="385" y="15"/>
                </a:lnTo>
                <a:lnTo>
                  <a:pt x="381" y="16"/>
                </a:lnTo>
                <a:lnTo>
                  <a:pt x="379" y="18"/>
                </a:lnTo>
                <a:lnTo>
                  <a:pt x="389" y="18"/>
                </a:lnTo>
                <a:lnTo>
                  <a:pt x="401" y="18"/>
                </a:lnTo>
                <a:lnTo>
                  <a:pt x="403" y="18"/>
                </a:lnTo>
                <a:lnTo>
                  <a:pt x="407" y="18"/>
                </a:lnTo>
                <a:lnTo>
                  <a:pt x="409" y="18"/>
                </a:lnTo>
                <a:lnTo>
                  <a:pt x="410" y="20"/>
                </a:lnTo>
                <a:lnTo>
                  <a:pt x="405" y="22"/>
                </a:lnTo>
                <a:lnTo>
                  <a:pt x="401" y="22"/>
                </a:lnTo>
                <a:lnTo>
                  <a:pt x="392" y="22"/>
                </a:lnTo>
                <a:lnTo>
                  <a:pt x="384" y="22"/>
                </a:lnTo>
                <a:lnTo>
                  <a:pt x="383" y="23"/>
                </a:lnTo>
                <a:lnTo>
                  <a:pt x="383" y="24"/>
                </a:lnTo>
                <a:lnTo>
                  <a:pt x="383" y="25"/>
                </a:lnTo>
                <a:lnTo>
                  <a:pt x="385" y="26"/>
                </a:lnTo>
                <a:lnTo>
                  <a:pt x="388" y="25"/>
                </a:lnTo>
                <a:lnTo>
                  <a:pt x="392" y="24"/>
                </a:lnTo>
                <a:lnTo>
                  <a:pt x="388" y="25"/>
                </a:lnTo>
                <a:lnTo>
                  <a:pt x="386" y="26"/>
                </a:lnTo>
                <a:lnTo>
                  <a:pt x="389" y="26"/>
                </a:lnTo>
                <a:lnTo>
                  <a:pt x="393" y="26"/>
                </a:lnTo>
                <a:lnTo>
                  <a:pt x="396" y="27"/>
                </a:lnTo>
                <a:lnTo>
                  <a:pt x="399" y="28"/>
                </a:lnTo>
                <a:lnTo>
                  <a:pt x="399" y="30"/>
                </a:lnTo>
                <a:lnTo>
                  <a:pt x="397" y="31"/>
                </a:lnTo>
                <a:lnTo>
                  <a:pt x="396" y="31"/>
                </a:lnTo>
                <a:lnTo>
                  <a:pt x="394" y="31"/>
                </a:lnTo>
                <a:lnTo>
                  <a:pt x="399" y="32"/>
                </a:lnTo>
                <a:lnTo>
                  <a:pt x="404" y="33"/>
                </a:lnTo>
                <a:lnTo>
                  <a:pt x="399" y="32"/>
                </a:lnTo>
                <a:lnTo>
                  <a:pt x="393" y="31"/>
                </a:lnTo>
                <a:lnTo>
                  <a:pt x="385" y="30"/>
                </a:lnTo>
                <a:lnTo>
                  <a:pt x="378" y="31"/>
                </a:lnTo>
                <a:lnTo>
                  <a:pt x="363" y="30"/>
                </a:lnTo>
                <a:lnTo>
                  <a:pt x="350" y="31"/>
                </a:lnTo>
                <a:lnTo>
                  <a:pt x="352" y="33"/>
                </a:lnTo>
                <a:lnTo>
                  <a:pt x="354" y="34"/>
                </a:lnTo>
                <a:lnTo>
                  <a:pt x="356" y="35"/>
                </a:lnTo>
                <a:lnTo>
                  <a:pt x="360" y="36"/>
                </a:lnTo>
                <a:lnTo>
                  <a:pt x="366" y="36"/>
                </a:lnTo>
                <a:lnTo>
                  <a:pt x="371" y="36"/>
                </a:lnTo>
                <a:lnTo>
                  <a:pt x="378" y="35"/>
                </a:lnTo>
                <a:lnTo>
                  <a:pt x="385" y="36"/>
                </a:lnTo>
                <a:lnTo>
                  <a:pt x="392" y="38"/>
                </a:lnTo>
                <a:lnTo>
                  <a:pt x="397" y="41"/>
                </a:lnTo>
                <a:lnTo>
                  <a:pt x="375" y="43"/>
                </a:lnTo>
                <a:lnTo>
                  <a:pt x="353" y="44"/>
                </a:lnTo>
                <a:lnTo>
                  <a:pt x="330" y="47"/>
                </a:lnTo>
                <a:lnTo>
                  <a:pt x="307" y="47"/>
                </a:lnTo>
                <a:lnTo>
                  <a:pt x="323" y="51"/>
                </a:lnTo>
                <a:lnTo>
                  <a:pt x="340" y="57"/>
                </a:lnTo>
                <a:lnTo>
                  <a:pt x="350" y="58"/>
                </a:lnTo>
                <a:lnTo>
                  <a:pt x="360" y="59"/>
                </a:lnTo>
                <a:lnTo>
                  <a:pt x="369" y="58"/>
                </a:lnTo>
                <a:lnTo>
                  <a:pt x="379" y="58"/>
                </a:lnTo>
                <a:lnTo>
                  <a:pt x="399" y="59"/>
                </a:lnTo>
                <a:lnTo>
                  <a:pt x="419" y="61"/>
                </a:lnTo>
                <a:lnTo>
                  <a:pt x="440" y="64"/>
                </a:lnTo>
                <a:lnTo>
                  <a:pt x="459" y="67"/>
                </a:lnTo>
                <a:lnTo>
                  <a:pt x="468" y="68"/>
                </a:lnTo>
                <a:lnTo>
                  <a:pt x="477" y="70"/>
                </a:lnTo>
                <a:lnTo>
                  <a:pt x="482" y="74"/>
                </a:lnTo>
                <a:lnTo>
                  <a:pt x="487" y="76"/>
                </a:lnTo>
                <a:lnTo>
                  <a:pt x="498" y="78"/>
                </a:lnTo>
                <a:lnTo>
                  <a:pt x="507" y="80"/>
                </a:lnTo>
                <a:lnTo>
                  <a:pt x="517" y="82"/>
                </a:lnTo>
                <a:lnTo>
                  <a:pt x="526" y="84"/>
                </a:lnTo>
                <a:lnTo>
                  <a:pt x="543" y="89"/>
                </a:lnTo>
                <a:lnTo>
                  <a:pt x="560" y="92"/>
                </a:lnTo>
                <a:lnTo>
                  <a:pt x="566" y="94"/>
                </a:lnTo>
                <a:lnTo>
                  <a:pt x="573" y="94"/>
                </a:lnTo>
                <a:lnTo>
                  <a:pt x="576" y="94"/>
                </a:lnTo>
                <a:lnTo>
                  <a:pt x="578" y="93"/>
                </a:lnTo>
                <a:lnTo>
                  <a:pt x="579" y="93"/>
                </a:lnTo>
                <a:lnTo>
                  <a:pt x="582" y="96"/>
                </a:lnTo>
                <a:lnTo>
                  <a:pt x="585" y="99"/>
                </a:lnTo>
                <a:lnTo>
                  <a:pt x="589" y="102"/>
                </a:lnTo>
                <a:lnTo>
                  <a:pt x="592" y="102"/>
                </a:lnTo>
                <a:lnTo>
                  <a:pt x="594" y="102"/>
                </a:lnTo>
                <a:lnTo>
                  <a:pt x="598" y="105"/>
                </a:lnTo>
                <a:lnTo>
                  <a:pt x="601" y="107"/>
                </a:lnTo>
                <a:lnTo>
                  <a:pt x="607" y="109"/>
                </a:lnTo>
                <a:lnTo>
                  <a:pt x="613" y="113"/>
                </a:lnTo>
                <a:lnTo>
                  <a:pt x="615" y="114"/>
                </a:lnTo>
                <a:lnTo>
                  <a:pt x="618" y="116"/>
                </a:lnTo>
                <a:lnTo>
                  <a:pt x="618" y="118"/>
                </a:lnTo>
                <a:lnTo>
                  <a:pt x="618" y="122"/>
                </a:lnTo>
                <a:lnTo>
                  <a:pt x="615" y="119"/>
                </a:lnTo>
                <a:lnTo>
                  <a:pt x="610" y="118"/>
                </a:lnTo>
                <a:lnTo>
                  <a:pt x="607" y="117"/>
                </a:lnTo>
                <a:lnTo>
                  <a:pt x="605" y="116"/>
                </a:lnTo>
                <a:lnTo>
                  <a:pt x="605" y="117"/>
                </a:lnTo>
                <a:lnTo>
                  <a:pt x="605" y="117"/>
                </a:lnTo>
                <a:lnTo>
                  <a:pt x="602" y="115"/>
                </a:lnTo>
                <a:lnTo>
                  <a:pt x="601" y="115"/>
                </a:lnTo>
                <a:lnTo>
                  <a:pt x="597" y="113"/>
                </a:lnTo>
                <a:lnTo>
                  <a:pt x="592" y="111"/>
                </a:lnTo>
                <a:lnTo>
                  <a:pt x="584" y="109"/>
                </a:lnTo>
                <a:lnTo>
                  <a:pt x="577" y="106"/>
                </a:lnTo>
                <a:lnTo>
                  <a:pt x="570" y="101"/>
                </a:lnTo>
                <a:lnTo>
                  <a:pt x="562" y="98"/>
                </a:lnTo>
                <a:lnTo>
                  <a:pt x="553" y="97"/>
                </a:lnTo>
                <a:lnTo>
                  <a:pt x="544" y="94"/>
                </a:lnTo>
                <a:lnTo>
                  <a:pt x="541" y="93"/>
                </a:lnTo>
                <a:lnTo>
                  <a:pt x="539" y="92"/>
                </a:lnTo>
                <a:lnTo>
                  <a:pt x="534" y="91"/>
                </a:lnTo>
                <a:lnTo>
                  <a:pt x="531" y="91"/>
                </a:lnTo>
                <a:lnTo>
                  <a:pt x="523" y="89"/>
                </a:lnTo>
                <a:lnTo>
                  <a:pt x="513" y="86"/>
                </a:lnTo>
                <a:lnTo>
                  <a:pt x="509" y="88"/>
                </a:lnTo>
                <a:lnTo>
                  <a:pt x="506" y="88"/>
                </a:lnTo>
                <a:lnTo>
                  <a:pt x="502" y="86"/>
                </a:lnTo>
                <a:lnTo>
                  <a:pt x="500" y="84"/>
                </a:lnTo>
                <a:lnTo>
                  <a:pt x="498" y="82"/>
                </a:lnTo>
                <a:lnTo>
                  <a:pt x="495" y="83"/>
                </a:lnTo>
                <a:lnTo>
                  <a:pt x="493" y="84"/>
                </a:lnTo>
                <a:lnTo>
                  <a:pt x="491" y="88"/>
                </a:lnTo>
                <a:lnTo>
                  <a:pt x="495" y="88"/>
                </a:lnTo>
                <a:lnTo>
                  <a:pt x="498" y="89"/>
                </a:lnTo>
                <a:lnTo>
                  <a:pt x="501" y="91"/>
                </a:lnTo>
                <a:lnTo>
                  <a:pt x="503" y="93"/>
                </a:lnTo>
                <a:lnTo>
                  <a:pt x="461" y="89"/>
                </a:lnTo>
                <a:lnTo>
                  <a:pt x="420" y="85"/>
                </a:lnTo>
                <a:lnTo>
                  <a:pt x="378" y="82"/>
                </a:lnTo>
                <a:lnTo>
                  <a:pt x="337" y="81"/>
                </a:lnTo>
                <a:lnTo>
                  <a:pt x="344" y="83"/>
                </a:lnTo>
                <a:lnTo>
                  <a:pt x="350" y="85"/>
                </a:lnTo>
                <a:lnTo>
                  <a:pt x="353" y="86"/>
                </a:lnTo>
                <a:lnTo>
                  <a:pt x="354" y="88"/>
                </a:lnTo>
                <a:lnTo>
                  <a:pt x="353" y="90"/>
                </a:lnTo>
                <a:lnTo>
                  <a:pt x="351" y="91"/>
                </a:lnTo>
                <a:lnTo>
                  <a:pt x="345" y="92"/>
                </a:lnTo>
                <a:lnTo>
                  <a:pt x="338" y="92"/>
                </a:lnTo>
                <a:lnTo>
                  <a:pt x="335" y="92"/>
                </a:lnTo>
                <a:lnTo>
                  <a:pt x="331" y="92"/>
                </a:lnTo>
                <a:lnTo>
                  <a:pt x="329" y="93"/>
                </a:lnTo>
                <a:lnTo>
                  <a:pt x="328" y="96"/>
                </a:lnTo>
                <a:lnTo>
                  <a:pt x="339" y="97"/>
                </a:lnTo>
                <a:lnTo>
                  <a:pt x="351" y="97"/>
                </a:lnTo>
                <a:lnTo>
                  <a:pt x="362" y="97"/>
                </a:lnTo>
                <a:lnTo>
                  <a:pt x="373" y="98"/>
                </a:lnTo>
                <a:lnTo>
                  <a:pt x="366" y="101"/>
                </a:lnTo>
                <a:lnTo>
                  <a:pt x="356" y="102"/>
                </a:lnTo>
                <a:lnTo>
                  <a:pt x="354" y="103"/>
                </a:lnTo>
                <a:lnTo>
                  <a:pt x="352" y="103"/>
                </a:lnTo>
                <a:lnTo>
                  <a:pt x="353" y="107"/>
                </a:lnTo>
                <a:lnTo>
                  <a:pt x="354" y="110"/>
                </a:lnTo>
                <a:lnTo>
                  <a:pt x="359" y="111"/>
                </a:lnTo>
                <a:lnTo>
                  <a:pt x="363" y="110"/>
                </a:lnTo>
                <a:lnTo>
                  <a:pt x="369" y="109"/>
                </a:lnTo>
                <a:lnTo>
                  <a:pt x="373" y="110"/>
                </a:lnTo>
                <a:lnTo>
                  <a:pt x="385" y="113"/>
                </a:lnTo>
                <a:lnTo>
                  <a:pt x="396" y="115"/>
                </a:lnTo>
                <a:lnTo>
                  <a:pt x="408" y="115"/>
                </a:lnTo>
                <a:lnTo>
                  <a:pt x="419" y="115"/>
                </a:lnTo>
                <a:lnTo>
                  <a:pt x="433" y="116"/>
                </a:lnTo>
                <a:lnTo>
                  <a:pt x="445" y="118"/>
                </a:lnTo>
                <a:lnTo>
                  <a:pt x="459" y="119"/>
                </a:lnTo>
                <a:lnTo>
                  <a:pt x="474" y="122"/>
                </a:lnTo>
                <a:lnTo>
                  <a:pt x="480" y="122"/>
                </a:lnTo>
                <a:lnTo>
                  <a:pt x="487" y="123"/>
                </a:lnTo>
                <a:lnTo>
                  <a:pt x="491" y="125"/>
                </a:lnTo>
                <a:lnTo>
                  <a:pt x="493" y="126"/>
                </a:lnTo>
                <a:lnTo>
                  <a:pt x="493" y="130"/>
                </a:lnTo>
                <a:lnTo>
                  <a:pt x="493" y="133"/>
                </a:lnTo>
                <a:lnTo>
                  <a:pt x="488" y="132"/>
                </a:lnTo>
                <a:lnTo>
                  <a:pt x="483" y="131"/>
                </a:lnTo>
                <a:lnTo>
                  <a:pt x="482" y="128"/>
                </a:lnTo>
                <a:lnTo>
                  <a:pt x="480" y="127"/>
                </a:lnTo>
                <a:lnTo>
                  <a:pt x="476" y="126"/>
                </a:lnTo>
                <a:lnTo>
                  <a:pt x="471" y="126"/>
                </a:lnTo>
                <a:lnTo>
                  <a:pt x="461" y="127"/>
                </a:lnTo>
                <a:lnTo>
                  <a:pt x="451" y="128"/>
                </a:lnTo>
                <a:lnTo>
                  <a:pt x="441" y="127"/>
                </a:lnTo>
                <a:lnTo>
                  <a:pt x="432" y="125"/>
                </a:lnTo>
                <a:lnTo>
                  <a:pt x="424" y="122"/>
                </a:lnTo>
                <a:lnTo>
                  <a:pt x="414" y="119"/>
                </a:lnTo>
                <a:lnTo>
                  <a:pt x="401" y="118"/>
                </a:lnTo>
                <a:lnTo>
                  <a:pt x="388" y="117"/>
                </a:lnTo>
                <a:lnTo>
                  <a:pt x="377" y="117"/>
                </a:lnTo>
                <a:lnTo>
                  <a:pt x="366" y="116"/>
                </a:lnTo>
                <a:lnTo>
                  <a:pt x="361" y="116"/>
                </a:lnTo>
                <a:lnTo>
                  <a:pt x="356" y="116"/>
                </a:lnTo>
                <a:lnTo>
                  <a:pt x="351" y="117"/>
                </a:lnTo>
                <a:lnTo>
                  <a:pt x="346" y="118"/>
                </a:lnTo>
                <a:lnTo>
                  <a:pt x="351" y="119"/>
                </a:lnTo>
                <a:lnTo>
                  <a:pt x="355" y="121"/>
                </a:lnTo>
                <a:lnTo>
                  <a:pt x="359" y="123"/>
                </a:lnTo>
                <a:lnTo>
                  <a:pt x="361" y="125"/>
                </a:lnTo>
                <a:lnTo>
                  <a:pt x="364" y="123"/>
                </a:lnTo>
                <a:lnTo>
                  <a:pt x="367" y="119"/>
                </a:lnTo>
                <a:lnTo>
                  <a:pt x="370" y="121"/>
                </a:lnTo>
                <a:lnTo>
                  <a:pt x="373" y="122"/>
                </a:lnTo>
                <a:lnTo>
                  <a:pt x="387" y="124"/>
                </a:lnTo>
                <a:lnTo>
                  <a:pt x="401" y="126"/>
                </a:lnTo>
                <a:lnTo>
                  <a:pt x="408" y="126"/>
                </a:lnTo>
                <a:lnTo>
                  <a:pt x="413" y="127"/>
                </a:lnTo>
                <a:lnTo>
                  <a:pt x="419" y="128"/>
                </a:lnTo>
                <a:lnTo>
                  <a:pt x="424" y="132"/>
                </a:lnTo>
                <a:lnTo>
                  <a:pt x="417" y="132"/>
                </a:lnTo>
                <a:lnTo>
                  <a:pt x="409" y="133"/>
                </a:lnTo>
                <a:lnTo>
                  <a:pt x="407" y="133"/>
                </a:lnTo>
                <a:lnTo>
                  <a:pt x="404" y="135"/>
                </a:lnTo>
                <a:lnTo>
                  <a:pt x="405" y="138"/>
                </a:lnTo>
                <a:lnTo>
                  <a:pt x="408" y="140"/>
                </a:lnTo>
                <a:lnTo>
                  <a:pt x="407" y="142"/>
                </a:lnTo>
                <a:lnTo>
                  <a:pt x="403" y="143"/>
                </a:lnTo>
                <a:lnTo>
                  <a:pt x="401" y="142"/>
                </a:lnTo>
                <a:lnTo>
                  <a:pt x="397" y="141"/>
                </a:lnTo>
                <a:lnTo>
                  <a:pt x="393" y="142"/>
                </a:lnTo>
                <a:lnTo>
                  <a:pt x="387" y="147"/>
                </a:lnTo>
                <a:lnTo>
                  <a:pt x="384" y="147"/>
                </a:lnTo>
                <a:lnTo>
                  <a:pt x="381" y="144"/>
                </a:lnTo>
                <a:lnTo>
                  <a:pt x="379" y="142"/>
                </a:lnTo>
                <a:lnTo>
                  <a:pt x="377" y="140"/>
                </a:lnTo>
                <a:lnTo>
                  <a:pt x="370" y="140"/>
                </a:lnTo>
                <a:lnTo>
                  <a:pt x="361" y="141"/>
                </a:lnTo>
                <a:lnTo>
                  <a:pt x="352" y="140"/>
                </a:lnTo>
                <a:lnTo>
                  <a:pt x="343" y="139"/>
                </a:lnTo>
                <a:lnTo>
                  <a:pt x="333" y="139"/>
                </a:lnTo>
                <a:lnTo>
                  <a:pt x="322" y="136"/>
                </a:lnTo>
                <a:lnTo>
                  <a:pt x="313" y="134"/>
                </a:lnTo>
                <a:lnTo>
                  <a:pt x="304" y="131"/>
                </a:lnTo>
                <a:lnTo>
                  <a:pt x="295" y="128"/>
                </a:lnTo>
                <a:lnTo>
                  <a:pt x="285" y="127"/>
                </a:lnTo>
                <a:lnTo>
                  <a:pt x="273" y="125"/>
                </a:lnTo>
                <a:lnTo>
                  <a:pt x="262" y="124"/>
                </a:lnTo>
                <a:lnTo>
                  <a:pt x="251" y="122"/>
                </a:lnTo>
                <a:lnTo>
                  <a:pt x="239" y="119"/>
                </a:lnTo>
                <a:lnTo>
                  <a:pt x="229" y="118"/>
                </a:lnTo>
                <a:lnTo>
                  <a:pt x="218" y="117"/>
                </a:lnTo>
                <a:lnTo>
                  <a:pt x="206" y="116"/>
                </a:lnTo>
                <a:lnTo>
                  <a:pt x="195" y="116"/>
                </a:lnTo>
                <a:lnTo>
                  <a:pt x="186" y="117"/>
                </a:lnTo>
                <a:lnTo>
                  <a:pt x="175" y="117"/>
                </a:lnTo>
                <a:lnTo>
                  <a:pt x="164" y="116"/>
                </a:lnTo>
                <a:lnTo>
                  <a:pt x="153" y="115"/>
                </a:lnTo>
                <a:lnTo>
                  <a:pt x="140" y="116"/>
                </a:lnTo>
                <a:lnTo>
                  <a:pt x="128" y="117"/>
                </a:lnTo>
                <a:lnTo>
                  <a:pt x="117" y="117"/>
                </a:lnTo>
                <a:lnTo>
                  <a:pt x="108" y="118"/>
                </a:lnTo>
                <a:lnTo>
                  <a:pt x="107" y="122"/>
                </a:lnTo>
                <a:lnTo>
                  <a:pt x="107" y="124"/>
                </a:lnTo>
                <a:lnTo>
                  <a:pt x="111" y="124"/>
                </a:lnTo>
                <a:lnTo>
                  <a:pt x="113" y="125"/>
                </a:lnTo>
                <a:lnTo>
                  <a:pt x="116" y="130"/>
                </a:lnTo>
                <a:lnTo>
                  <a:pt x="120" y="134"/>
                </a:lnTo>
                <a:lnTo>
                  <a:pt x="113" y="134"/>
                </a:lnTo>
                <a:lnTo>
                  <a:pt x="105" y="135"/>
                </a:lnTo>
                <a:lnTo>
                  <a:pt x="101" y="135"/>
                </a:lnTo>
                <a:lnTo>
                  <a:pt x="98" y="134"/>
                </a:lnTo>
                <a:lnTo>
                  <a:pt x="96" y="132"/>
                </a:lnTo>
                <a:lnTo>
                  <a:pt x="96" y="130"/>
                </a:lnTo>
                <a:lnTo>
                  <a:pt x="89" y="133"/>
                </a:lnTo>
                <a:lnTo>
                  <a:pt x="82" y="134"/>
                </a:lnTo>
                <a:lnTo>
                  <a:pt x="75" y="135"/>
                </a:lnTo>
                <a:lnTo>
                  <a:pt x="68" y="135"/>
                </a:lnTo>
                <a:lnTo>
                  <a:pt x="54" y="135"/>
                </a:lnTo>
                <a:lnTo>
                  <a:pt x="40" y="136"/>
                </a:lnTo>
                <a:lnTo>
                  <a:pt x="57" y="136"/>
                </a:lnTo>
                <a:lnTo>
                  <a:pt x="74" y="136"/>
                </a:lnTo>
                <a:lnTo>
                  <a:pt x="91" y="139"/>
                </a:lnTo>
                <a:lnTo>
                  <a:pt x="108" y="142"/>
                </a:lnTo>
                <a:lnTo>
                  <a:pt x="103" y="144"/>
                </a:lnTo>
                <a:lnTo>
                  <a:pt x="97" y="146"/>
                </a:lnTo>
                <a:lnTo>
                  <a:pt x="91" y="147"/>
                </a:lnTo>
                <a:lnTo>
                  <a:pt x="86" y="147"/>
                </a:lnTo>
                <a:lnTo>
                  <a:pt x="74" y="147"/>
                </a:lnTo>
                <a:lnTo>
                  <a:pt x="64" y="149"/>
                </a:lnTo>
                <a:lnTo>
                  <a:pt x="58" y="150"/>
                </a:lnTo>
                <a:lnTo>
                  <a:pt x="53" y="151"/>
                </a:lnTo>
                <a:lnTo>
                  <a:pt x="47" y="152"/>
                </a:lnTo>
                <a:lnTo>
                  <a:pt x="42" y="151"/>
                </a:lnTo>
                <a:lnTo>
                  <a:pt x="39" y="151"/>
                </a:lnTo>
                <a:lnTo>
                  <a:pt x="39" y="150"/>
                </a:lnTo>
                <a:lnTo>
                  <a:pt x="41" y="148"/>
                </a:lnTo>
                <a:lnTo>
                  <a:pt x="43" y="146"/>
                </a:lnTo>
                <a:lnTo>
                  <a:pt x="40" y="147"/>
                </a:lnTo>
                <a:lnTo>
                  <a:pt x="37" y="147"/>
                </a:lnTo>
                <a:lnTo>
                  <a:pt x="33" y="149"/>
                </a:lnTo>
                <a:lnTo>
                  <a:pt x="30" y="150"/>
                </a:lnTo>
                <a:lnTo>
                  <a:pt x="23" y="148"/>
                </a:lnTo>
                <a:lnTo>
                  <a:pt x="15" y="146"/>
                </a:lnTo>
                <a:lnTo>
                  <a:pt x="8" y="144"/>
                </a:lnTo>
                <a:lnTo>
                  <a:pt x="1" y="146"/>
                </a:lnTo>
                <a:lnTo>
                  <a:pt x="0" y="147"/>
                </a:lnTo>
                <a:lnTo>
                  <a:pt x="0" y="148"/>
                </a:lnTo>
                <a:lnTo>
                  <a:pt x="1" y="148"/>
                </a:lnTo>
                <a:lnTo>
                  <a:pt x="2" y="149"/>
                </a:lnTo>
                <a:lnTo>
                  <a:pt x="4" y="150"/>
                </a:lnTo>
                <a:lnTo>
                  <a:pt x="5" y="151"/>
                </a:lnTo>
                <a:lnTo>
                  <a:pt x="1" y="152"/>
                </a:lnTo>
                <a:lnTo>
                  <a:pt x="1" y="153"/>
                </a:lnTo>
                <a:lnTo>
                  <a:pt x="4" y="155"/>
                </a:lnTo>
                <a:lnTo>
                  <a:pt x="6" y="156"/>
                </a:lnTo>
                <a:lnTo>
                  <a:pt x="10" y="159"/>
                </a:lnTo>
                <a:lnTo>
                  <a:pt x="16" y="161"/>
                </a:lnTo>
                <a:lnTo>
                  <a:pt x="28" y="163"/>
                </a:lnTo>
                <a:lnTo>
                  <a:pt x="40" y="164"/>
                </a:lnTo>
                <a:lnTo>
                  <a:pt x="51" y="164"/>
                </a:lnTo>
                <a:lnTo>
                  <a:pt x="63" y="164"/>
                </a:lnTo>
                <a:lnTo>
                  <a:pt x="64" y="164"/>
                </a:lnTo>
                <a:lnTo>
                  <a:pt x="66" y="164"/>
                </a:lnTo>
                <a:lnTo>
                  <a:pt x="67" y="167"/>
                </a:lnTo>
                <a:lnTo>
                  <a:pt x="67" y="171"/>
                </a:lnTo>
                <a:lnTo>
                  <a:pt x="70" y="172"/>
                </a:lnTo>
                <a:lnTo>
                  <a:pt x="71" y="173"/>
                </a:lnTo>
                <a:lnTo>
                  <a:pt x="71" y="172"/>
                </a:lnTo>
                <a:lnTo>
                  <a:pt x="72" y="171"/>
                </a:lnTo>
                <a:lnTo>
                  <a:pt x="72" y="168"/>
                </a:lnTo>
                <a:lnTo>
                  <a:pt x="72" y="166"/>
                </a:lnTo>
                <a:lnTo>
                  <a:pt x="80" y="168"/>
                </a:lnTo>
                <a:lnTo>
                  <a:pt x="90" y="171"/>
                </a:lnTo>
                <a:lnTo>
                  <a:pt x="100" y="173"/>
                </a:lnTo>
                <a:lnTo>
                  <a:pt x="111" y="176"/>
                </a:lnTo>
                <a:lnTo>
                  <a:pt x="107" y="179"/>
                </a:lnTo>
                <a:lnTo>
                  <a:pt x="104" y="181"/>
                </a:lnTo>
                <a:lnTo>
                  <a:pt x="100" y="181"/>
                </a:lnTo>
                <a:lnTo>
                  <a:pt x="97" y="181"/>
                </a:lnTo>
                <a:lnTo>
                  <a:pt x="89" y="180"/>
                </a:lnTo>
                <a:lnTo>
                  <a:pt x="82" y="181"/>
                </a:lnTo>
                <a:lnTo>
                  <a:pt x="86" y="182"/>
                </a:lnTo>
                <a:lnTo>
                  <a:pt x="89" y="183"/>
                </a:lnTo>
                <a:lnTo>
                  <a:pt x="92" y="183"/>
                </a:lnTo>
                <a:lnTo>
                  <a:pt x="96" y="183"/>
                </a:lnTo>
                <a:lnTo>
                  <a:pt x="103" y="184"/>
                </a:lnTo>
                <a:lnTo>
                  <a:pt x="108" y="184"/>
                </a:lnTo>
                <a:lnTo>
                  <a:pt x="114" y="183"/>
                </a:lnTo>
                <a:lnTo>
                  <a:pt x="119" y="182"/>
                </a:lnTo>
                <a:lnTo>
                  <a:pt x="121" y="182"/>
                </a:lnTo>
                <a:lnTo>
                  <a:pt x="123" y="183"/>
                </a:lnTo>
                <a:lnTo>
                  <a:pt x="125" y="184"/>
                </a:lnTo>
                <a:lnTo>
                  <a:pt x="128" y="188"/>
                </a:lnTo>
                <a:lnTo>
                  <a:pt x="121" y="186"/>
                </a:lnTo>
                <a:lnTo>
                  <a:pt x="114" y="186"/>
                </a:lnTo>
                <a:lnTo>
                  <a:pt x="107" y="188"/>
                </a:lnTo>
                <a:lnTo>
                  <a:pt x="99" y="190"/>
                </a:lnTo>
                <a:lnTo>
                  <a:pt x="84" y="190"/>
                </a:lnTo>
                <a:lnTo>
                  <a:pt x="70" y="192"/>
                </a:lnTo>
                <a:lnTo>
                  <a:pt x="64" y="193"/>
                </a:lnTo>
                <a:lnTo>
                  <a:pt x="59" y="193"/>
                </a:lnTo>
                <a:lnTo>
                  <a:pt x="56" y="191"/>
                </a:lnTo>
                <a:lnTo>
                  <a:pt x="53" y="188"/>
                </a:lnTo>
                <a:lnTo>
                  <a:pt x="49" y="188"/>
                </a:lnTo>
                <a:lnTo>
                  <a:pt x="46" y="189"/>
                </a:lnTo>
                <a:lnTo>
                  <a:pt x="43" y="190"/>
                </a:lnTo>
                <a:lnTo>
                  <a:pt x="42" y="190"/>
                </a:lnTo>
                <a:lnTo>
                  <a:pt x="40" y="190"/>
                </a:lnTo>
                <a:lnTo>
                  <a:pt x="39" y="188"/>
                </a:lnTo>
                <a:lnTo>
                  <a:pt x="37" y="190"/>
                </a:lnTo>
                <a:lnTo>
                  <a:pt x="34" y="191"/>
                </a:lnTo>
                <a:lnTo>
                  <a:pt x="33" y="192"/>
                </a:lnTo>
                <a:lnTo>
                  <a:pt x="31" y="192"/>
                </a:lnTo>
                <a:lnTo>
                  <a:pt x="26" y="191"/>
                </a:lnTo>
                <a:lnTo>
                  <a:pt x="22" y="189"/>
                </a:lnTo>
                <a:lnTo>
                  <a:pt x="17" y="186"/>
                </a:lnTo>
                <a:lnTo>
                  <a:pt x="14" y="185"/>
                </a:lnTo>
                <a:lnTo>
                  <a:pt x="12" y="185"/>
                </a:lnTo>
                <a:lnTo>
                  <a:pt x="10" y="185"/>
                </a:lnTo>
                <a:lnTo>
                  <a:pt x="8" y="186"/>
                </a:lnTo>
                <a:lnTo>
                  <a:pt x="7" y="188"/>
                </a:lnTo>
                <a:lnTo>
                  <a:pt x="10" y="189"/>
                </a:lnTo>
                <a:lnTo>
                  <a:pt x="15" y="189"/>
                </a:lnTo>
                <a:lnTo>
                  <a:pt x="17" y="191"/>
                </a:lnTo>
                <a:lnTo>
                  <a:pt x="21" y="193"/>
                </a:lnTo>
                <a:lnTo>
                  <a:pt x="28" y="196"/>
                </a:lnTo>
                <a:lnTo>
                  <a:pt x="33" y="198"/>
                </a:lnTo>
                <a:lnTo>
                  <a:pt x="35" y="200"/>
                </a:lnTo>
                <a:lnTo>
                  <a:pt x="35" y="201"/>
                </a:lnTo>
                <a:lnTo>
                  <a:pt x="34" y="202"/>
                </a:lnTo>
                <a:lnTo>
                  <a:pt x="33" y="202"/>
                </a:lnTo>
                <a:lnTo>
                  <a:pt x="30" y="204"/>
                </a:lnTo>
                <a:lnTo>
                  <a:pt x="26" y="204"/>
                </a:lnTo>
                <a:lnTo>
                  <a:pt x="23" y="205"/>
                </a:lnTo>
                <a:lnTo>
                  <a:pt x="21" y="206"/>
                </a:lnTo>
                <a:lnTo>
                  <a:pt x="20" y="208"/>
                </a:lnTo>
                <a:lnTo>
                  <a:pt x="20" y="211"/>
                </a:lnTo>
                <a:lnTo>
                  <a:pt x="26" y="218"/>
                </a:lnTo>
                <a:lnTo>
                  <a:pt x="35" y="224"/>
                </a:lnTo>
                <a:lnTo>
                  <a:pt x="43" y="230"/>
                </a:lnTo>
                <a:lnTo>
                  <a:pt x="53" y="233"/>
                </a:lnTo>
                <a:lnTo>
                  <a:pt x="61" y="238"/>
                </a:lnTo>
                <a:lnTo>
                  <a:pt x="70" y="240"/>
                </a:lnTo>
                <a:lnTo>
                  <a:pt x="79" y="238"/>
                </a:lnTo>
                <a:lnTo>
                  <a:pt x="88" y="238"/>
                </a:lnTo>
                <a:lnTo>
                  <a:pt x="83" y="241"/>
                </a:lnTo>
                <a:lnTo>
                  <a:pt x="79" y="244"/>
                </a:lnTo>
                <a:lnTo>
                  <a:pt x="73" y="246"/>
                </a:lnTo>
                <a:lnTo>
                  <a:pt x="67" y="248"/>
                </a:lnTo>
                <a:lnTo>
                  <a:pt x="55" y="248"/>
                </a:lnTo>
                <a:lnTo>
                  <a:pt x="42" y="249"/>
                </a:lnTo>
                <a:lnTo>
                  <a:pt x="53" y="254"/>
                </a:lnTo>
                <a:lnTo>
                  <a:pt x="62" y="258"/>
                </a:lnTo>
                <a:lnTo>
                  <a:pt x="72" y="263"/>
                </a:lnTo>
                <a:lnTo>
                  <a:pt x="82" y="267"/>
                </a:lnTo>
                <a:lnTo>
                  <a:pt x="66" y="268"/>
                </a:lnTo>
                <a:lnTo>
                  <a:pt x="49" y="268"/>
                </a:lnTo>
                <a:lnTo>
                  <a:pt x="42" y="266"/>
                </a:lnTo>
                <a:lnTo>
                  <a:pt x="37" y="264"/>
                </a:lnTo>
                <a:lnTo>
                  <a:pt x="30" y="263"/>
                </a:lnTo>
                <a:lnTo>
                  <a:pt x="23" y="263"/>
                </a:lnTo>
                <a:lnTo>
                  <a:pt x="37" y="268"/>
                </a:lnTo>
                <a:lnTo>
                  <a:pt x="50" y="272"/>
                </a:lnTo>
                <a:lnTo>
                  <a:pt x="65" y="274"/>
                </a:lnTo>
                <a:lnTo>
                  <a:pt x="79" y="276"/>
                </a:lnTo>
                <a:lnTo>
                  <a:pt x="94" y="280"/>
                </a:lnTo>
                <a:lnTo>
                  <a:pt x="108" y="282"/>
                </a:lnTo>
                <a:lnTo>
                  <a:pt x="113" y="281"/>
                </a:lnTo>
                <a:lnTo>
                  <a:pt x="117" y="281"/>
                </a:lnTo>
                <a:lnTo>
                  <a:pt x="125" y="283"/>
                </a:lnTo>
                <a:lnTo>
                  <a:pt x="132" y="285"/>
                </a:lnTo>
                <a:lnTo>
                  <a:pt x="147" y="287"/>
                </a:lnTo>
                <a:lnTo>
                  <a:pt x="162" y="289"/>
                </a:lnTo>
                <a:lnTo>
                  <a:pt x="178" y="290"/>
                </a:lnTo>
                <a:lnTo>
                  <a:pt x="193" y="291"/>
                </a:lnTo>
                <a:lnTo>
                  <a:pt x="198" y="292"/>
                </a:lnTo>
                <a:lnTo>
                  <a:pt x="205" y="293"/>
                </a:lnTo>
                <a:lnTo>
                  <a:pt x="211" y="294"/>
                </a:lnTo>
                <a:lnTo>
                  <a:pt x="216" y="293"/>
                </a:lnTo>
                <a:lnTo>
                  <a:pt x="221" y="290"/>
                </a:lnTo>
                <a:lnTo>
                  <a:pt x="227" y="289"/>
                </a:lnTo>
                <a:lnTo>
                  <a:pt x="234" y="291"/>
                </a:lnTo>
                <a:lnTo>
                  <a:pt x="241" y="291"/>
                </a:lnTo>
                <a:lnTo>
                  <a:pt x="240" y="293"/>
                </a:lnTo>
                <a:lnTo>
                  <a:pt x="239" y="294"/>
                </a:lnTo>
                <a:lnTo>
                  <a:pt x="237" y="296"/>
                </a:lnTo>
                <a:lnTo>
                  <a:pt x="236" y="297"/>
                </a:lnTo>
                <a:lnTo>
                  <a:pt x="235" y="296"/>
                </a:lnTo>
                <a:lnTo>
                  <a:pt x="235" y="297"/>
                </a:lnTo>
                <a:lnTo>
                  <a:pt x="235" y="297"/>
                </a:lnTo>
                <a:lnTo>
                  <a:pt x="236" y="297"/>
                </a:lnTo>
                <a:lnTo>
                  <a:pt x="238" y="299"/>
                </a:lnTo>
                <a:lnTo>
                  <a:pt x="240" y="300"/>
                </a:lnTo>
                <a:lnTo>
                  <a:pt x="243" y="300"/>
                </a:lnTo>
                <a:lnTo>
                  <a:pt x="245" y="299"/>
                </a:lnTo>
                <a:lnTo>
                  <a:pt x="249" y="297"/>
                </a:lnTo>
                <a:lnTo>
                  <a:pt x="254" y="296"/>
                </a:lnTo>
                <a:lnTo>
                  <a:pt x="256" y="299"/>
                </a:lnTo>
                <a:lnTo>
                  <a:pt x="260" y="302"/>
                </a:lnTo>
                <a:lnTo>
                  <a:pt x="262" y="302"/>
                </a:lnTo>
                <a:lnTo>
                  <a:pt x="265" y="302"/>
                </a:lnTo>
                <a:lnTo>
                  <a:pt x="270" y="300"/>
                </a:lnTo>
                <a:lnTo>
                  <a:pt x="274" y="298"/>
                </a:lnTo>
                <a:lnTo>
                  <a:pt x="282" y="299"/>
                </a:lnTo>
                <a:lnTo>
                  <a:pt x="290" y="301"/>
                </a:lnTo>
                <a:lnTo>
                  <a:pt x="300" y="304"/>
                </a:lnTo>
                <a:lnTo>
                  <a:pt x="310" y="305"/>
                </a:lnTo>
                <a:lnTo>
                  <a:pt x="326" y="308"/>
                </a:lnTo>
                <a:lnTo>
                  <a:pt x="340" y="308"/>
                </a:lnTo>
                <a:lnTo>
                  <a:pt x="346" y="308"/>
                </a:lnTo>
                <a:lnTo>
                  <a:pt x="352" y="309"/>
                </a:lnTo>
                <a:lnTo>
                  <a:pt x="356" y="314"/>
                </a:lnTo>
                <a:lnTo>
                  <a:pt x="360" y="317"/>
                </a:lnTo>
                <a:lnTo>
                  <a:pt x="364" y="316"/>
                </a:lnTo>
                <a:lnTo>
                  <a:pt x="369" y="313"/>
                </a:lnTo>
                <a:lnTo>
                  <a:pt x="369" y="312"/>
                </a:lnTo>
                <a:lnTo>
                  <a:pt x="369" y="310"/>
                </a:lnTo>
                <a:lnTo>
                  <a:pt x="368" y="309"/>
                </a:lnTo>
                <a:lnTo>
                  <a:pt x="367" y="309"/>
                </a:lnTo>
                <a:lnTo>
                  <a:pt x="363" y="308"/>
                </a:lnTo>
                <a:lnTo>
                  <a:pt x="361" y="308"/>
                </a:lnTo>
                <a:lnTo>
                  <a:pt x="356" y="306"/>
                </a:lnTo>
                <a:lnTo>
                  <a:pt x="352" y="305"/>
                </a:lnTo>
                <a:lnTo>
                  <a:pt x="352" y="302"/>
                </a:lnTo>
                <a:lnTo>
                  <a:pt x="353" y="302"/>
                </a:lnTo>
                <a:lnTo>
                  <a:pt x="354" y="302"/>
                </a:lnTo>
                <a:lnTo>
                  <a:pt x="356" y="302"/>
                </a:lnTo>
                <a:lnTo>
                  <a:pt x="360" y="304"/>
                </a:lnTo>
                <a:lnTo>
                  <a:pt x="362" y="305"/>
                </a:lnTo>
                <a:lnTo>
                  <a:pt x="372" y="307"/>
                </a:lnTo>
                <a:lnTo>
                  <a:pt x="383" y="310"/>
                </a:lnTo>
                <a:lnTo>
                  <a:pt x="394" y="314"/>
                </a:lnTo>
                <a:lnTo>
                  <a:pt x="404" y="317"/>
                </a:lnTo>
                <a:lnTo>
                  <a:pt x="414" y="321"/>
                </a:lnTo>
                <a:lnTo>
                  <a:pt x="425" y="324"/>
                </a:lnTo>
                <a:lnTo>
                  <a:pt x="418" y="332"/>
                </a:lnTo>
                <a:lnTo>
                  <a:pt x="410" y="341"/>
                </a:lnTo>
                <a:lnTo>
                  <a:pt x="407" y="343"/>
                </a:lnTo>
                <a:lnTo>
                  <a:pt x="403" y="347"/>
                </a:lnTo>
                <a:lnTo>
                  <a:pt x="401" y="351"/>
                </a:lnTo>
                <a:lnTo>
                  <a:pt x="399" y="356"/>
                </a:lnTo>
                <a:lnTo>
                  <a:pt x="399" y="360"/>
                </a:lnTo>
                <a:lnTo>
                  <a:pt x="397" y="364"/>
                </a:lnTo>
                <a:lnTo>
                  <a:pt x="394" y="368"/>
                </a:lnTo>
                <a:lnTo>
                  <a:pt x="391" y="373"/>
                </a:lnTo>
                <a:lnTo>
                  <a:pt x="386" y="376"/>
                </a:lnTo>
                <a:lnTo>
                  <a:pt x="385" y="380"/>
                </a:lnTo>
                <a:lnTo>
                  <a:pt x="386" y="382"/>
                </a:lnTo>
                <a:lnTo>
                  <a:pt x="389" y="382"/>
                </a:lnTo>
                <a:lnTo>
                  <a:pt x="377" y="395"/>
                </a:lnTo>
                <a:lnTo>
                  <a:pt x="366" y="408"/>
                </a:lnTo>
                <a:lnTo>
                  <a:pt x="354" y="422"/>
                </a:lnTo>
                <a:lnTo>
                  <a:pt x="346" y="437"/>
                </a:lnTo>
                <a:lnTo>
                  <a:pt x="345" y="435"/>
                </a:lnTo>
                <a:lnTo>
                  <a:pt x="344" y="437"/>
                </a:lnTo>
                <a:lnTo>
                  <a:pt x="343" y="437"/>
                </a:lnTo>
                <a:lnTo>
                  <a:pt x="343" y="438"/>
                </a:lnTo>
                <a:lnTo>
                  <a:pt x="342" y="440"/>
                </a:lnTo>
                <a:lnTo>
                  <a:pt x="343" y="442"/>
                </a:lnTo>
                <a:lnTo>
                  <a:pt x="339" y="445"/>
                </a:lnTo>
                <a:lnTo>
                  <a:pt x="343" y="442"/>
                </a:lnTo>
                <a:lnTo>
                  <a:pt x="337" y="448"/>
                </a:lnTo>
                <a:lnTo>
                  <a:pt x="333" y="455"/>
                </a:lnTo>
                <a:lnTo>
                  <a:pt x="329" y="463"/>
                </a:lnTo>
                <a:lnTo>
                  <a:pt x="327" y="471"/>
                </a:lnTo>
                <a:lnTo>
                  <a:pt x="331" y="466"/>
                </a:lnTo>
                <a:lnTo>
                  <a:pt x="335" y="460"/>
                </a:lnTo>
                <a:lnTo>
                  <a:pt x="337" y="455"/>
                </a:lnTo>
                <a:lnTo>
                  <a:pt x="340" y="448"/>
                </a:lnTo>
                <a:lnTo>
                  <a:pt x="342" y="446"/>
                </a:lnTo>
                <a:lnTo>
                  <a:pt x="345" y="442"/>
                </a:lnTo>
                <a:lnTo>
                  <a:pt x="346" y="441"/>
                </a:lnTo>
                <a:lnTo>
                  <a:pt x="346" y="439"/>
                </a:lnTo>
                <a:lnTo>
                  <a:pt x="346" y="438"/>
                </a:lnTo>
                <a:lnTo>
                  <a:pt x="346" y="437"/>
                </a:lnTo>
                <a:lnTo>
                  <a:pt x="348" y="437"/>
                </a:lnTo>
                <a:lnTo>
                  <a:pt x="351" y="434"/>
                </a:lnTo>
                <a:lnTo>
                  <a:pt x="354" y="431"/>
                </a:lnTo>
                <a:lnTo>
                  <a:pt x="358" y="428"/>
                </a:lnTo>
                <a:lnTo>
                  <a:pt x="364" y="418"/>
                </a:lnTo>
                <a:lnTo>
                  <a:pt x="369" y="414"/>
                </a:lnTo>
                <a:lnTo>
                  <a:pt x="380" y="400"/>
                </a:lnTo>
                <a:lnTo>
                  <a:pt x="392" y="388"/>
                </a:lnTo>
                <a:lnTo>
                  <a:pt x="404" y="376"/>
                </a:lnTo>
                <a:lnTo>
                  <a:pt x="419" y="366"/>
                </a:lnTo>
                <a:lnTo>
                  <a:pt x="427" y="357"/>
                </a:lnTo>
                <a:lnTo>
                  <a:pt x="434" y="346"/>
                </a:lnTo>
                <a:lnTo>
                  <a:pt x="444" y="339"/>
                </a:lnTo>
                <a:lnTo>
                  <a:pt x="455" y="333"/>
                </a:lnTo>
                <a:lnTo>
                  <a:pt x="459" y="331"/>
                </a:lnTo>
                <a:lnTo>
                  <a:pt x="460" y="329"/>
                </a:lnTo>
                <a:lnTo>
                  <a:pt x="462" y="327"/>
                </a:lnTo>
                <a:lnTo>
                  <a:pt x="466" y="327"/>
                </a:lnTo>
                <a:lnTo>
                  <a:pt x="474" y="332"/>
                </a:lnTo>
                <a:lnTo>
                  <a:pt x="482" y="335"/>
                </a:lnTo>
                <a:lnTo>
                  <a:pt x="485" y="337"/>
                </a:lnTo>
                <a:lnTo>
                  <a:pt x="487" y="338"/>
                </a:lnTo>
                <a:lnTo>
                  <a:pt x="491" y="339"/>
                </a:lnTo>
                <a:lnTo>
                  <a:pt x="491" y="341"/>
                </a:lnTo>
                <a:lnTo>
                  <a:pt x="491" y="345"/>
                </a:lnTo>
                <a:lnTo>
                  <a:pt x="488" y="347"/>
                </a:lnTo>
                <a:lnTo>
                  <a:pt x="485" y="349"/>
                </a:lnTo>
                <a:lnTo>
                  <a:pt x="483" y="350"/>
                </a:lnTo>
                <a:lnTo>
                  <a:pt x="477" y="356"/>
                </a:lnTo>
                <a:lnTo>
                  <a:pt x="471" y="362"/>
                </a:lnTo>
                <a:lnTo>
                  <a:pt x="465" y="366"/>
                </a:lnTo>
                <a:lnTo>
                  <a:pt x="458" y="372"/>
                </a:lnTo>
                <a:lnTo>
                  <a:pt x="457" y="374"/>
                </a:lnTo>
                <a:lnTo>
                  <a:pt x="457" y="376"/>
                </a:lnTo>
                <a:lnTo>
                  <a:pt x="455" y="380"/>
                </a:lnTo>
                <a:lnTo>
                  <a:pt x="452" y="382"/>
                </a:lnTo>
                <a:lnTo>
                  <a:pt x="445" y="389"/>
                </a:lnTo>
                <a:lnTo>
                  <a:pt x="438" y="396"/>
                </a:lnTo>
                <a:lnTo>
                  <a:pt x="432" y="401"/>
                </a:lnTo>
                <a:lnTo>
                  <a:pt x="425" y="408"/>
                </a:lnTo>
                <a:lnTo>
                  <a:pt x="420" y="415"/>
                </a:lnTo>
                <a:lnTo>
                  <a:pt x="416" y="421"/>
                </a:lnTo>
                <a:lnTo>
                  <a:pt x="421" y="416"/>
                </a:lnTo>
                <a:lnTo>
                  <a:pt x="427" y="413"/>
                </a:lnTo>
                <a:lnTo>
                  <a:pt x="432" y="407"/>
                </a:lnTo>
                <a:lnTo>
                  <a:pt x="437" y="401"/>
                </a:lnTo>
                <a:lnTo>
                  <a:pt x="444" y="396"/>
                </a:lnTo>
                <a:lnTo>
                  <a:pt x="450" y="390"/>
                </a:lnTo>
                <a:lnTo>
                  <a:pt x="453" y="385"/>
                </a:lnTo>
                <a:lnTo>
                  <a:pt x="459" y="382"/>
                </a:lnTo>
                <a:lnTo>
                  <a:pt x="461" y="382"/>
                </a:lnTo>
                <a:lnTo>
                  <a:pt x="462" y="383"/>
                </a:lnTo>
                <a:lnTo>
                  <a:pt x="462" y="384"/>
                </a:lnTo>
                <a:lnTo>
                  <a:pt x="462" y="385"/>
                </a:lnTo>
                <a:lnTo>
                  <a:pt x="460" y="388"/>
                </a:lnTo>
                <a:lnTo>
                  <a:pt x="458" y="390"/>
                </a:lnTo>
                <a:lnTo>
                  <a:pt x="451" y="397"/>
                </a:lnTo>
                <a:lnTo>
                  <a:pt x="444" y="402"/>
                </a:lnTo>
                <a:lnTo>
                  <a:pt x="432" y="416"/>
                </a:lnTo>
                <a:lnTo>
                  <a:pt x="419" y="430"/>
                </a:lnTo>
                <a:lnTo>
                  <a:pt x="409" y="441"/>
                </a:lnTo>
                <a:lnTo>
                  <a:pt x="400" y="454"/>
                </a:lnTo>
                <a:lnTo>
                  <a:pt x="396" y="462"/>
                </a:lnTo>
                <a:lnTo>
                  <a:pt x="394" y="471"/>
                </a:lnTo>
                <a:lnTo>
                  <a:pt x="393" y="479"/>
                </a:lnTo>
                <a:lnTo>
                  <a:pt x="391" y="488"/>
                </a:lnTo>
                <a:lnTo>
                  <a:pt x="388" y="497"/>
                </a:lnTo>
                <a:lnTo>
                  <a:pt x="385" y="507"/>
                </a:lnTo>
                <a:lnTo>
                  <a:pt x="384" y="511"/>
                </a:lnTo>
                <a:lnTo>
                  <a:pt x="383" y="515"/>
                </a:lnTo>
                <a:lnTo>
                  <a:pt x="381" y="520"/>
                </a:lnTo>
                <a:lnTo>
                  <a:pt x="383" y="524"/>
                </a:lnTo>
                <a:lnTo>
                  <a:pt x="384" y="528"/>
                </a:lnTo>
                <a:lnTo>
                  <a:pt x="386" y="530"/>
                </a:lnTo>
                <a:lnTo>
                  <a:pt x="388" y="532"/>
                </a:lnTo>
                <a:lnTo>
                  <a:pt x="391" y="533"/>
                </a:lnTo>
                <a:lnTo>
                  <a:pt x="396" y="536"/>
                </a:lnTo>
                <a:lnTo>
                  <a:pt x="402" y="538"/>
                </a:lnTo>
                <a:lnTo>
                  <a:pt x="405" y="540"/>
                </a:lnTo>
                <a:lnTo>
                  <a:pt x="405" y="542"/>
                </a:lnTo>
                <a:lnTo>
                  <a:pt x="404" y="545"/>
                </a:lnTo>
                <a:lnTo>
                  <a:pt x="402" y="548"/>
                </a:lnTo>
                <a:lnTo>
                  <a:pt x="402" y="550"/>
                </a:lnTo>
                <a:lnTo>
                  <a:pt x="402" y="554"/>
                </a:lnTo>
                <a:lnTo>
                  <a:pt x="403" y="555"/>
                </a:lnTo>
                <a:lnTo>
                  <a:pt x="407" y="556"/>
                </a:lnTo>
                <a:lnTo>
                  <a:pt x="409" y="557"/>
                </a:lnTo>
                <a:lnTo>
                  <a:pt x="410" y="556"/>
                </a:lnTo>
                <a:lnTo>
                  <a:pt x="410" y="556"/>
                </a:lnTo>
                <a:lnTo>
                  <a:pt x="410" y="554"/>
                </a:lnTo>
                <a:lnTo>
                  <a:pt x="409" y="550"/>
                </a:lnTo>
                <a:lnTo>
                  <a:pt x="408" y="548"/>
                </a:lnTo>
                <a:lnTo>
                  <a:pt x="408" y="545"/>
                </a:lnTo>
                <a:lnTo>
                  <a:pt x="408" y="543"/>
                </a:lnTo>
                <a:lnTo>
                  <a:pt x="409" y="542"/>
                </a:lnTo>
                <a:lnTo>
                  <a:pt x="411" y="542"/>
                </a:lnTo>
                <a:lnTo>
                  <a:pt x="416" y="542"/>
                </a:lnTo>
                <a:lnTo>
                  <a:pt x="419" y="543"/>
                </a:lnTo>
                <a:lnTo>
                  <a:pt x="418" y="540"/>
                </a:lnTo>
                <a:lnTo>
                  <a:pt x="416" y="538"/>
                </a:lnTo>
                <a:lnTo>
                  <a:pt x="412" y="534"/>
                </a:lnTo>
                <a:lnTo>
                  <a:pt x="409" y="533"/>
                </a:lnTo>
                <a:lnTo>
                  <a:pt x="407" y="531"/>
                </a:lnTo>
                <a:lnTo>
                  <a:pt x="404" y="529"/>
                </a:lnTo>
                <a:lnTo>
                  <a:pt x="404" y="528"/>
                </a:lnTo>
                <a:lnTo>
                  <a:pt x="403" y="526"/>
                </a:lnTo>
                <a:lnTo>
                  <a:pt x="404" y="525"/>
                </a:lnTo>
                <a:lnTo>
                  <a:pt x="405" y="524"/>
                </a:lnTo>
                <a:lnTo>
                  <a:pt x="409" y="524"/>
                </a:lnTo>
                <a:lnTo>
                  <a:pt x="412" y="525"/>
                </a:lnTo>
                <a:lnTo>
                  <a:pt x="416" y="528"/>
                </a:lnTo>
                <a:lnTo>
                  <a:pt x="418" y="530"/>
                </a:lnTo>
                <a:lnTo>
                  <a:pt x="421" y="532"/>
                </a:lnTo>
                <a:lnTo>
                  <a:pt x="424" y="534"/>
                </a:lnTo>
                <a:lnTo>
                  <a:pt x="427" y="534"/>
                </a:lnTo>
                <a:lnTo>
                  <a:pt x="430" y="534"/>
                </a:lnTo>
                <a:lnTo>
                  <a:pt x="424" y="526"/>
                </a:lnTo>
                <a:lnTo>
                  <a:pt x="417" y="520"/>
                </a:lnTo>
                <a:lnTo>
                  <a:pt x="411" y="521"/>
                </a:lnTo>
                <a:lnTo>
                  <a:pt x="407" y="520"/>
                </a:lnTo>
                <a:lnTo>
                  <a:pt x="407" y="516"/>
                </a:lnTo>
                <a:lnTo>
                  <a:pt x="408" y="512"/>
                </a:lnTo>
                <a:lnTo>
                  <a:pt x="408" y="509"/>
                </a:lnTo>
                <a:lnTo>
                  <a:pt x="407" y="506"/>
                </a:lnTo>
                <a:lnTo>
                  <a:pt x="405" y="497"/>
                </a:lnTo>
                <a:lnTo>
                  <a:pt x="407" y="488"/>
                </a:lnTo>
                <a:lnTo>
                  <a:pt x="410" y="485"/>
                </a:lnTo>
                <a:lnTo>
                  <a:pt x="413" y="482"/>
                </a:lnTo>
                <a:lnTo>
                  <a:pt x="412" y="481"/>
                </a:lnTo>
                <a:lnTo>
                  <a:pt x="410" y="482"/>
                </a:lnTo>
                <a:lnTo>
                  <a:pt x="410" y="483"/>
                </a:lnTo>
                <a:lnTo>
                  <a:pt x="408" y="482"/>
                </a:lnTo>
                <a:lnTo>
                  <a:pt x="407" y="482"/>
                </a:lnTo>
                <a:lnTo>
                  <a:pt x="407" y="481"/>
                </a:lnTo>
                <a:lnTo>
                  <a:pt x="405" y="478"/>
                </a:lnTo>
                <a:lnTo>
                  <a:pt x="408" y="473"/>
                </a:lnTo>
                <a:lnTo>
                  <a:pt x="410" y="468"/>
                </a:lnTo>
                <a:lnTo>
                  <a:pt x="412" y="465"/>
                </a:lnTo>
                <a:lnTo>
                  <a:pt x="417" y="457"/>
                </a:lnTo>
                <a:lnTo>
                  <a:pt x="421" y="449"/>
                </a:lnTo>
                <a:lnTo>
                  <a:pt x="426" y="442"/>
                </a:lnTo>
                <a:lnTo>
                  <a:pt x="433" y="435"/>
                </a:lnTo>
                <a:lnTo>
                  <a:pt x="445" y="423"/>
                </a:lnTo>
                <a:lnTo>
                  <a:pt x="457" y="409"/>
                </a:lnTo>
                <a:lnTo>
                  <a:pt x="471" y="397"/>
                </a:lnTo>
                <a:lnTo>
                  <a:pt x="486" y="385"/>
                </a:lnTo>
                <a:lnTo>
                  <a:pt x="499" y="374"/>
                </a:lnTo>
                <a:lnTo>
                  <a:pt x="511" y="363"/>
                </a:lnTo>
                <a:lnTo>
                  <a:pt x="515" y="360"/>
                </a:lnTo>
                <a:lnTo>
                  <a:pt x="518" y="358"/>
                </a:lnTo>
                <a:lnTo>
                  <a:pt x="521" y="357"/>
                </a:lnTo>
                <a:lnTo>
                  <a:pt x="525" y="356"/>
                </a:lnTo>
                <a:lnTo>
                  <a:pt x="529" y="356"/>
                </a:lnTo>
                <a:lnTo>
                  <a:pt x="533" y="357"/>
                </a:lnTo>
                <a:lnTo>
                  <a:pt x="536" y="359"/>
                </a:lnTo>
                <a:lnTo>
                  <a:pt x="540" y="360"/>
                </a:lnTo>
                <a:lnTo>
                  <a:pt x="542" y="360"/>
                </a:lnTo>
                <a:lnTo>
                  <a:pt x="543" y="362"/>
                </a:lnTo>
                <a:lnTo>
                  <a:pt x="544" y="363"/>
                </a:lnTo>
                <a:lnTo>
                  <a:pt x="544" y="365"/>
                </a:lnTo>
                <a:lnTo>
                  <a:pt x="542" y="368"/>
                </a:lnTo>
                <a:lnTo>
                  <a:pt x="539" y="371"/>
                </a:lnTo>
                <a:lnTo>
                  <a:pt x="535" y="373"/>
                </a:lnTo>
                <a:lnTo>
                  <a:pt x="531" y="376"/>
                </a:lnTo>
                <a:lnTo>
                  <a:pt x="528" y="380"/>
                </a:lnTo>
                <a:lnTo>
                  <a:pt x="526" y="383"/>
                </a:lnTo>
                <a:lnTo>
                  <a:pt x="532" y="381"/>
                </a:lnTo>
                <a:lnTo>
                  <a:pt x="536" y="377"/>
                </a:lnTo>
                <a:lnTo>
                  <a:pt x="542" y="373"/>
                </a:lnTo>
                <a:lnTo>
                  <a:pt x="548" y="368"/>
                </a:lnTo>
                <a:lnTo>
                  <a:pt x="551" y="367"/>
                </a:lnTo>
                <a:lnTo>
                  <a:pt x="556" y="367"/>
                </a:lnTo>
                <a:lnTo>
                  <a:pt x="556" y="370"/>
                </a:lnTo>
                <a:lnTo>
                  <a:pt x="557" y="372"/>
                </a:lnTo>
                <a:lnTo>
                  <a:pt x="562" y="373"/>
                </a:lnTo>
                <a:lnTo>
                  <a:pt x="567" y="374"/>
                </a:lnTo>
                <a:lnTo>
                  <a:pt x="558" y="381"/>
                </a:lnTo>
                <a:lnTo>
                  <a:pt x="549" y="390"/>
                </a:lnTo>
                <a:lnTo>
                  <a:pt x="540" y="398"/>
                </a:lnTo>
                <a:lnTo>
                  <a:pt x="531" y="406"/>
                </a:lnTo>
                <a:lnTo>
                  <a:pt x="521" y="414"/>
                </a:lnTo>
                <a:lnTo>
                  <a:pt x="511" y="423"/>
                </a:lnTo>
                <a:lnTo>
                  <a:pt x="501" y="430"/>
                </a:lnTo>
                <a:lnTo>
                  <a:pt x="491" y="437"/>
                </a:lnTo>
                <a:lnTo>
                  <a:pt x="491" y="434"/>
                </a:lnTo>
                <a:lnTo>
                  <a:pt x="491" y="432"/>
                </a:lnTo>
                <a:lnTo>
                  <a:pt x="490" y="431"/>
                </a:lnTo>
                <a:lnTo>
                  <a:pt x="488" y="432"/>
                </a:lnTo>
                <a:lnTo>
                  <a:pt x="486" y="433"/>
                </a:lnTo>
                <a:lnTo>
                  <a:pt x="486" y="434"/>
                </a:lnTo>
                <a:lnTo>
                  <a:pt x="485" y="437"/>
                </a:lnTo>
                <a:lnTo>
                  <a:pt x="485" y="439"/>
                </a:lnTo>
                <a:lnTo>
                  <a:pt x="484" y="440"/>
                </a:lnTo>
                <a:lnTo>
                  <a:pt x="482" y="440"/>
                </a:lnTo>
                <a:lnTo>
                  <a:pt x="482" y="440"/>
                </a:lnTo>
                <a:lnTo>
                  <a:pt x="480" y="439"/>
                </a:lnTo>
                <a:lnTo>
                  <a:pt x="479" y="441"/>
                </a:lnTo>
                <a:lnTo>
                  <a:pt x="477" y="445"/>
                </a:lnTo>
                <a:lnTo>
                  <a:pt x="470" y="450"/>
                </a:lnTo>
                <a:lnTo>
                  <a:pt x="463" y="456"/>
                </a:lnTo>
                <a:lnTo>
                  <a:pt x="460" y="459"/>
                </a:lnTo>
                <a:lnTo>
                  <a:pt x="457" y="463"/>
                </a:lnTo>
                <a:lnTo>
                  <a:pt x="454" y="467"/>
                </a:lnTo>
                <a:lnTo>
                  <a:pt x="453" y="472"/>
                </a:lnTo>
                <a:lnTo>
                  <a:pt x="458" y="468"/>
                </a:lnTo>
                <a:lnTo>
                  <a:pt x="463" y="465"/>
                </a:lnTo>
                <a:lnTo>
                  <a:pt x="466" y="464"/>
                </a:lnTo>
                <a:lnTo>
                  <a:pt x="467" y="464"/>
                </a:lnTo>
                <a:lnTo>
                  <a:pt x="467" y="465"/>
                </a:lnTo>
                <a:lnTo>
                  <a:pt x="467" y="466"/>
                </a:lnTo>
                <a:lnTo>
                  <a:pt x="466" y="470"/>
                </a:lnTo>
                <a:lnTo>
                  <a:pt x="463" y="472"/>
                </a:lnTo>
                <a:lnTo>
                  <a:pt x="459" y="478"/>
                </a:lnTo>
                <a:lnTo>
                  <a:pt x="453" y="481"/>
                </a:lnTo>
                <a:lnTo>
                  <a:pt x="452" y="481"/>
                </a:lnTo>
                <a:lnTo>
                  <a:pt x="451" y="480"/>
                </a:lnTo>
                <a:lnTo>
                  <a:pt x="451" y="479"/>
                </a:lnTo>
                <a:lnTo>
                  <a:pt x="451" y="478"/>
                </a:lnTo>
                <a:lnTo>
                  <a:pt x="451" y="474"/>
                </a:lnTo>
                <a:lnTo>
                  <a:pt x="450" y="472"/>
                </a:lnTo>
                <a:lnTo>
                  <a:pt x="446" y="475"/>
                </a:lnTo>
                <a:lnTo>
                  <a:pt x="444" y="479"/>
                </a:lnTo>
                <a:lnTo>
                  <a:pt x="441" y="483"/>
                </a:lnTo>
                <a:lnTo>
                  <a:pt x="436" y="484"/>
                </a:lnTo>
                <a:lnTo>
                  <a:pt x="441" y="485"/>
                </a:lnTo>
                <a:lnTo>
                  <a:pt x="445" y="488"/>
                </a:lnTo>
                <a:lnTo>
                  <a:pt x="447" y="489"/>
                </a:lnTo>
                <a:lnTo>
                  <a:pt x="447" y="491"/>
                </a:lnTo>
                <a:lnTo>
                  <a:pt x="449" y="493"/>
                </a:lnTo>
                <a:lnTo>
                  <a:pt x="447" y="496"/>
                </a:lnTo>
                <a:lnTo>
                  <a:pt x="445" y="500"/>
                </a:lnTo>
                <a:lnTo>
                  <a:pt x="443" y="504"/>
                </a:lnTo>
                <a:lnTo>
                  <a:pt x="442" y="506"/>
                </a:lnTo>
                <a:lnTo>
                  <a:pt x="442" y="509"/>
                </a:lnTo>
                <a:lnTo>
                  <a:pt x="441" y="512"/>
                </a:lnTo>
                <a:lnTo>
                  <a:pt x="438" y="512"/>
                </a:lnTo>
                <a:lnTo>
                  <a:pt x="440" y="505"/>
                </a:lnTo>
                <a:lnTo>
                  <a:pt x="438" y="499"/>
                </a:lnTo>
                <a:lnTo>
                  <a:pt x="436" y="497"/>
                </a:lnTo>
                <a:lnTo>
                  <a:pt x="435" y="498"/>
                </a:lnTo>
                <a:lnTo>
                  <a:pt x="434" y="499"/>
                </a:lnTo>
                <a:lnTo>
                  <a:pt x="432" y="500"/>
                </a:lnTo>
                <a:lnTo>
                  <a:pt x="429" y="498"/>
                </a:lnTo>
                <a:lnTo>
                  <a:pt x="426" y="497"/>
                </a:lnTo>
                <a:lnTo>
                  <a:pt x="425" y="497"/>
                </a:lnTo>
                <a:lnTo>
                  <a:pt x="425" y="497"/>
                </a:lnTo>
                <a:lnTo>
                  <a:pt x="425" y="498"/>
                </a:lnTo>
                <a:lnTo>
                  <a:pt x="425" y="499"/>
                </a:lnTo>
                <a:lnTo>
                  <a:pt x="426" y="501"/>
                </a:lnTo>
                <a:lnTo>
                  <a:pt x="428" y="504"/>
                </a:lnTo>
                <a:lnTo>
                  <a:pt x="432" y="506"/>
                </a:lnTo>
                <a:lnTo>
                  <a:pt x="434" y="511"/>
                </a:lnTo>
                <a:lnTo>
                  <a:pt x="433" y="517"/>
                </a:lnTo>
                <a:lnTo>
                  <a:pt x="433" y="524"/>
                </a:lnTo>
                <a:lnTo>
                  <a:pt x="438" y="538"/>
                </a:lnTo>
                <a:lnTo>
                  <a:pt x="445" y="550"/>
                </a:lnTo>
                <a:lnTo>
                  <a:pt x="445" y="543"/>
                </a:lnTo>
                <a:lnTo>
                  <a:pt x="445" y="538"/>
                </a:lnTo>
                <a:lnTo>
                  <a:pt x="445" y="536"/>
                </a:lnTo>
                <a:lnTo>
                  <a:pt x="446" y="534"/>
                </a:lnTo>
                <a:lnTo>
                  <a:pt x="447" y="536"/>
                </a:lnTo>
                <a:lnTo>
                  <a:pt x="450" y="537"/>
                </a:lnTo>
                <a:lnTo>
                  <a:pt x="451" y="538"/>
                </a:lnTo>
                <a:lnTo>
                  <a:pt x="452" y="539"/>
                </a:lnTo>
                <a:lnTo>
                  <a:pt x="453" y="539"/>
                </a:lnTo>
                <a:lnTo>
                  <a:pt x="454" y="538"/>
                </a:lnTo>
                <a:lnTo>
                  <a:pt x="455" y="537"/>
                </a:lnTo>
                <a:lnTo>
                  <a:pt x="458" y="534"/>
                </a:lnTo>
                <a:lnTo>
                  <a:pt x="459" y="533"/>
                </a:lnTo>
                <a:lnTo>
                  <a:pt x="460" y="532"/>
                </a:lnTo>
                <a:lnTo>
                  <a:pt x="461" y="532"/>
                </a:lnTo>
                <a:lnTo>
                  <a:pt x="462" y="533"/>
                </a:lnTo>
                <a:lnTo>
                  <a:pt x="461" y="538"/>
                </a:lnTo>
                <a:lnTo>
                  <a:pt x="458" y="542"/>
                </a:lnTo>
                <a:lnTo>
                  <a:pt x="459" y="545"/>
                </a:lnTo>
                <a:lnTo>
                  <a:pt x="460" y="546"/>
                </a:lnTo>
                <a:lnTo>
                  <a:pt x="462" y="546"/>
                </a:lnTo>
                <a:lnTo>
                  <a:pt x="463" y="545"/>
                </a:lnTo>
                <a:lnTo>
                  <a:pt x="463" y="542"/>
                </a:lnTo>
                <a:lnTo>
                  <a:pt x="465" y="541"/>
                </a:lnTo>
                <a:lnTo>
                  <a:pt x="465" y="538"/>
                </a:lnTo>
                <a:lnTo>
                  <a:pt x="466" y="534"/>
                </a:lnTo>
                <a:lnTo>
                  <a:pt x="469" y="528"/>
                </a:lnTo>
                <a:lnTo>
                  <a:pt x="474" y="521"/>
                </a:lnTo>
                <a:lnTo>
                  <a:pt x="474" y="524"/>
                </a:lnTo>
                <a:lnTo>
                  <a:pt x="474" y="529"/>
                </a:lnTo>
                <a:lnTo>
                  <a:pt x="473" y="532"/>
                </a:lnTo>
                <a:lnTo>
                  <a:pt x="471" y="536"/>
                </a:lnTo>
                <a:lnTo>
                  <a:pt x="471" y="543"/>
                </a:lnTo>
                <a:lnTo>
                  <a:pt x="471" y="551"/>
                </a:lnTo>
                <a:lnTo>
                  <a:pt x="474" y="550"/>
                </a:lnTo>
                <a:lnTo>
                  <a:pt x="474" y="548"/>
                </a:lnTo>
                <a:lnTo>
                  <a:pt x="474" y="546"/>
                </a:lnTo>
                <a:lnTo>
                  <a:pt x="474" y="543"/>
                </a:lnTo>
                <a:lnTo>
                  <a:pt x="476" y="541"/>
                </a:lnTo>
                <a:lnTo>
                  <a:pt x="478" y="540"/>
                </a:lnTo>
                <a:lnTo>
                  <a:pt x="479" y="538"/>
                </a:lnTo>
                <a:lnTo>
                  <a:pt x="479" y="536"/>
                </a:lnTo>
                <a:lnTo>
                  <a:pt x="482" y="536"/>
                </a:lnTo>
                <a:lnTo>
                  <a:pt x="485" y="534"/>
                </a:lnTo>
                <a:lnTo>
                  <a:pt x="487" y="534"/>
                </a:lnTo>
                <a:lnTo>
                  <a:pt x="488" y="537"/>
                </a:lnTo>
                <a:lnTo>
                  <a:pt x="487" y="538"/>
                </a:lnTo>
                <a:lnTo>
                  <a:pt x="486" y="540"/>
                </a:lnTo>
                <a:lnTo>
                  <a:pt x="487" y="541"/>
                </a:lnTo>
                <a:lnTo>
                  <a:pt x="487" y="543"/>
                </a:lnTo>
                <a:lnTo>
                  <a:pt x="486" y="546"/>
                </a:lnTo>
                <a:lnTo>
                  <a:pt x="485" y="548"/>
                </a:lnTo>
                <a:lnTo>
                  <a:pt x="480" y="551"/>
                </a:lnTo>
                <a:lnTo>
                  <a:pt x="478" y="556"/>
                </a:lnTo>
                <a:lnTo>
                  <a:pt x="478" y="558"/>
                </a:lnTo>
                <a:lnTo>
                  <a:pt x="478" y="562"/>
                </a:lnTo>
                <a:lnTo>
                  <a:pt x="479" y="564"/>
                </a:lnTo>
                <a:lnTo>
                  <a:pt x="482" y="566"/>
                </a:lnTo>
                <a:lnTo>
                  <a:pt x="485" y="566"/>
                </a:lnTo>
                <a:lnTo>
                  <a:pt x="488" y="565"/>
                </a:lnTo>
                <a:lnTo>
                  <a:pt x="490" y="566"/>
                </a:lnTo>
                <a:lnTo>
                  <a:pt x="490" y="567"/>
                </a:lnTo>
                <a:lnTo>
                  <a:pt x="490" y="568"/>
                </a:lnTo>
                <a:lnTo>
                  <a:pt x="490" y="570"/>
                </a:lnTo>
                <a:lnTo>
                  <a:pt x="487" y="571"/>
                </a:lnTo>
                <a:lnTo>
                  <a:pt x="485" y="572"/>
                </a:lnTo>
                <a:lnTo>
                  <a:pt x="482" y="571"/>
                </a:lnTo>
                <a:lnTo>
                  <a:pt x="479" y="572"/>
                </a:lnTo>
                <a:lnTo>
                  <a:pt x="478" y="573"/>
                </a:lnTo>
                <a:lnTo>
                  <a:pt x="477" y="574"/>
                </a:lnTo>
                <a:lnTo>
                  <a:pt x="477" y="576"/>
                </a:lnTo>
                <a:lnTo>
                  <a:pt x="477" y="579"/>
                </a:lnTo>
                <a:lnTo>
                  <a:pt x="478" y="580"/>
                </a:lnTo>
                <a:lnTo>
                  <a:pt x="480" y="582"/>
                </a:lnTo>
                <a:lnTo>
                  <a:pt x="484" y="582"/>
                </a:lnTo>
                <a:lnTo>
                  <a:pt x="486" y="581"/>
                </a:lnTo>
                <a:lnTo>
                  <a:pt x="487" y="580"/>
                </a:lnTo>
                <a:lnTo>
                  <a:pt x="488" y="578"/>
                </a:lnTo>
                <a:lnTo>
                  <a:pt x="490" y="576"/>
                </a:lnTo>
                <a:lnTo>
                  <a:pt x="491" y="578"/>
                </a:lnTo>
                <a:lnTo>
                  <a:pt x="492" y="580"/>
                </a:lnTo>
                <a:lnTo>
                  <a:pt x="494" y="582"/>
                </a:lnTo>
                <a:lnTo>
                  <a:pt x="498" y="580"/>
                </a:lnTo>
                <a:lnTo>
                  <a:pt x="501" y="575"/>
                </a:lnTo>
                <a:lnTo>
                  <a:pt x="504" y="574"/>
                </a:lnTo>
                <a:lnTo>
                  <a:pt x="507" y="575"/>
                </a:lnTo>
                <a:lnTo>
                  <a:pt x="509" y="579"/>
                </a:lnTo>
                <a:lnTo>
                  <a:pt x="511" y="581"/>
                </a:lnTo>
                <a:lnTo>
                  <a:pt x="513" y="582"/>
                </a:lnTo>
                <a:lnTo>
                  <a:pt x="515" y="584"/>
                </a:lnTo>
                <a:lnTo>
                  <a:pt x="511" y="587"/>
                </a:lnTo>
                <a:lnTo>
                  <a:pt x="507" y="589"/>
                </a:lnTo>
                <a:lnTo>
                  <a:pt x="500" y="594"/>
                </a:lnTo>
                <a:lnTo>
                  <a:pt x="493" y="598"/>
                </a:lnTo>
                <a:lnTo>
                  <a:pt x="488" y="605"/>
                </a:lnTo>
                <a:lnTo>
                  <a:pt x="483" y="611"/>
                </a:lnTo>
                <a:lnTo>
                  <a:pt x="482" y="612"/>
                </a:lnTo>
                <a:lnTo>
                  <a:pt x="479" y="613"/>
                </a:lnTo>
                <a:lnTo>
                  <a:pt x="479" y="614"/>
                </a:lnTo>
                <a:lnTo>
                  <a:pt x="482" y="616"/>
                </a:lnTo>
                <a:lnTo>
                  <a:pt x="485" y="616"/>
                </a:lnTo>
                <a:lnTo>
                  <a:pt x="488" y="616"/>
                </a:lnTo>
                <a:lnTo>
                  <a:pt x="493" y="614"/>
                </a:lnTo>
                <a:lnTo>
                  <a:pt x="495" y="613"/>
                </a:lnTo>
                <a:lnTo>
                  <a:pt x="503" y="608"/>
                </a:lnTo>
                <a:lnTo>
                  <a:pt x="509" y="603"/>
                </a:lnTo>
                <a:lnTo>
                  <a:pt x="515" y="596"/>
                </a:lnTo>
                <a:lnTo>
                  <a:pt x="520" y="590"/>
                </a:lnTo>
                <a:lnTo>
                  <a:pt x="527" y="586"/>
                </a:lnTo>
                <a:lnTo>
                  <a:pt x="532" y="580"/>
                </a:lnTo>
                <a:lnTo>
                  <a:pt x="533" y="576"/>
                </a:lnTo>
                <a:lnTo>
                  <a:pt x="534" y="573"/>
                </a:lnTo>
                <a:lnTo>
                  <a:pt x="535" y="571"/>
                </a:lnTo>
                <a:lnTo>
                  <a:pt x="536" y="571"/>
                </a:lnTo>
                <a:lnTo>
                  <a:pt x="539" y="571"/>
                </a:lnTo>
                <a:lnTo>
                  <a:pt x="540" y="573"/>
                </a:lnTo>
                <a:lnTo>
                  <a:pt x="540" y="574"/>
                </a:lnTo>
                <a:lnTo>
                  <a:pt x="540" y="575"/>
                </a:lnTo>
                <a:lnTo>
                  <a:pt x="540" y="574"/>
                </a:lnTo>
                <a:lnTo>
                  <a:pt x="540" y="573"/>
                </a:lnTo>
                <a:lnTo>
                  <a:pt x="541" y="566"/>
                </a:lnTo>
                <a:lnTo>
                  <a:pt x="544" y="561"/>
                </a:lnTo>
                <a:lnTo>
                  <a:pt x="546" y="558"/>
                </a:lnTo>
                <a:lnTo>
                  <a:pt x="548" y="557"/>
                </a:lnTo>
                <a:lnTo>
                  <a:pt x="550" y="557"/>
                </a:lnTo>
                <a:lnTo>
                  <a:pt x="552" y="557"/>
                </a:lnTo>
                <a:lnTo>
                  <a:pt x="558" y="556"/>
                </a:lnTo>
                <a:lnTo>
                  <a:pt x="561" y="554"/>
                </a:lnTo>
                <a:lnTo>
                  <a:pt x="564" y="550"/>
                </a:lnTo>
                <a:lnTo>
                  <a:pt x="565" y="546"/>
                </a:lnTo>
                <a:lnTo>
                  <a:pt x="566" y="543"/>
                </a:lnTo>
                <a:lnTo>
                  <a:pt x="566" y="541"/>
                </a:lnTo>
                <a:lnTo>
                  <a:pt x="568" y="539"/>
                </a:lnTo>
                <a:lnTo>
                  <a:pt x="570" y="538"/>
                </a:lnTo>
                <a:lnTo>
                  <a:pt x="572" y="539"/>
                </a:lnTo>
                <a:lnTo>
                  <a:pt x="573" y="540"/>
                </a:lnTo>
                <a:lnTo>
                  <a:pt x="573" y="542"/>
                </a:lnTo>
                <a:lnTo>
                  <a:pt x="573" y="543"/>
                </a:lnTo>
                <a:lnTo>
                  <a:pt x="574" y="546"/>
                </a:lnTo>
                <a:lnTo>
                  <a:pt x="574" y="547"/>
                </a:lnTo>
                <a:lnTo>
                  <a:pt x="575" y="548"/>
                </a:lnTo>
                <a:lnTo>
                  <a:pt x="576" y="548"/>
                </a:lnTo>
                <a:lnTo>
                  <a:pt x="576" y="547"/>
                </a:lnTo>
                <a:lnTo>
                  <a:pt x="576" y="546"/>
                </a:lnTo>
                <a:lnTo>
                  <a:pt x="579" y="540"/>
                </a:lnTo>
                <a:lnTo>
                  <a:pt x="582" y="533"/>
                </a:lnTo>
                <a:lnTo>
                  <a:pt x="586" y="528"/>
                </a:lnTo>
                <a:lnTo>
                  <a:pt x="589" y="520"/>
                </a:lnTo>
                <a:lnTo>
                  <a:pt x="591" y="523"/>
                </a:lnTo>
                <a:lnTo>
                  <a:pt x="592" y="526"/>
                </a:lnTo>
                <a:lnTo>
                  <a:pt x="592" y="530"/>
                </a:lnTo>
                <a:lnTo>
                  <a:pt x="592" y="533"/>
                </a:lnTo>
                <a:lnTo>
                  <a:pt x="591" y="537"/>
                </a:lnTo>
                <a:lnTo>
                  <a:pt x="590" y="539"/>
                </a:lnTo>
                <a:lnTo>
                  <a:pt x="587" y="540"/>
                </a:lnTo>
                <a:lnTo>
                  <a:pt x="585" y="542"/>
                </a:lnTo>
                <a:lnTo>
                  <a:pt x="582" y="548"/>
                </a:lnTo>
                <a:lnTo>
                  <a:pt x="579" y="555"/>
                </a:lnTo>
                <a:lnTo>
                  <a:pt x="577" y="559"/>
                </a:lnTo>
                <a:lnTo>
                  <a:pt x="575" y="562"/>
                </a:lnTo>
                <a:lnTo>
                  <a:pt x="572" y="565"/>
                </a:lnTo>
                <a:lnTo>
                  <a:pt x="567" y="567"/>
                </a:lnTo>
                <a:lnTo>
                  <a:pt x="569" y="567"/>
                </a:lnTo>
                <a:lnTo>
                  <a:pt x="572" y="567"/>
                </a:lnTo>
                <a:lnTo>
                  <a:pt x="573" y="568"/>
                </a:lnTo>
                <a:lnTo>
                  <a:pt x="573" y="572"/>
                </a:lnTo>
                <a:lnTo>
                  <a:pt x="570" y="576"/>
                </a:lnTo>
                <a:lnTo>
                  <a:pt x="567" y="580"/>
                </a:lnTo>
                <a:lnTo>
                  <a:pt x="568" y="582"/>
                </a:lnTo>
                <a:lnTo>
                  <a:pt x="570" y="583"/>
                </a:lnTo>
                <a:lnTo>
                  <a:pt x="574" y="584"/>
                </a:lnTo>
                <a:lnTo>
                  <a:pt x="576" y="584"/>
                </a:lnTo>
                <a:lnTo>
                  <a:pt x="581" y="583"/>
                </a:lnTo>
                <a:lnTo>
                  <a:pt x="584" y="582"/>
                </a:lnTo>
                <a:lnTo>
                  <a:pt x="586" y="584"/>
                </a:lnTo>
                <a:lnTo>
                  <a:pt x="586" y="587"/>
                </a:lnTo>
                <a:lnTo>
                  <a:pt x="584" y="590"/>
                </a:lnTo>
                <a:lnTo>
                  <a:pt x="583" y="592"/>
                </a:lnTo>
                <a:lnTo>
                  <a:pt x="581" y="596"/>
                </a:lnTo>
                <a:lnTo>
                  <a:pt x="579" y="598"/>
                </a:lnTo>
                <a:lnTo>
                  <a:pt x="579" y="601"/>
                </a:lnTo>
                <a:lnTo>
                  <a:pt x="583" y="604"/>
                </a:lnTo>
                <a:lnTo>
                  <a:pt x="585" y="605"/>
                </a:lnTo>
                <a:lnTo>
                  <a:pt x="587" y="606"/>
                </a:lnTo>
                <a:lnTo>
                  <a:pt x="587" y="608"/>
                </a:lnTo>
                <a:lnTo>
                  <a:pt x="589" y="611"/>
                </a:lnTo>
                <a:lnTo>
                  <a:pt x="592" y="611"/>
                </a:lnTo>
                <a:lnTo>
                  <a:pt x="595" y="609"/>
                </a:lnTo>
                <a:lnTo>
                  <a:pt x="597" y="609"/>
                </a:lnTo>
                <a:lnTo>
                  <a:pt x="599" y="611"/>
                </a:lnTo>
                <a:lnTo>
                  <a:pt x="599" y="611"/>
                </a:lnTo>
                <a:lnTo>
                  <a:pt x="600" y="613"/>
                </a:lnTo>
                <a:lnTo>
                  <a:pt x="600" y="611"/>
                </a:lnTo>
                <a:lnTo>
                  <a:pt x="600" y="608"/>
                </a:lnTo>
                <a:lnTo>
                  <a:pt x="598" y="608"/>
                </a:lnTo>
                <a:lnTo>
                  <a:pt x="595" y="607"/>
                </a:lnTo>
                <a:lnTo>
                  <a:pt x="603" y="603"/>
                </a:lnTo>
                <a:lnTo>
                  <a:pt x="611" y="598"/>
                </a:lnTo>
                <a:lnTo>
                  <a:pt x="613" y="596"/>
                </a:lnTo>
                <a:lnTo>
                  <a:pt x="613" y="595"/>
                </a:lnTo>
                <a:lnTo>
                  <a:pt x="611" y="592"/>
                </a:lnTo>
                <a:lnTo>
                  <a:pt x="611" y="591"/>
                </a:lnTo>
                <a:lnTo>
                  <a:pt x="611" y="589"/>
                </a:lnTo>
                <a:lnTo>
                  <a:pt x="613" y="589"/>
                </a:lnTo>
                <a:lnTo>
                  <a:pt x="615" y="589"/>
                </a:lnTo>
                <a:lnTo>
                  <a:pt x="616" y="590"/>
                </a:lnTo>
                <a:lnTo>
                  <a:pt x="620" y="588"/>
                </a:lnTo>
                <a:lnTo>
                  <a:pt x="623" y="586"/>
                </a:lnTo>
                <a:lnTo>
                  <a:pt x="627" y="584"/>
                </a:lnTo>
                <a:lnTo>
                  <a:pt x="632" y="584"/>
                </a:lnTo>
                <a:lnTo>
                  <a:pt x="635" y="580"/>
                </a:lnTo>
                <a:lnTo>
                  <a:pt x="636" y="575"/>
                </a:lnTo>
                <a:lnTo>
                  <a:pt x="640" y="574"/>
                </a:lnTo>
                <a:lnTo>
                  <a:pt x="643" y="573"/>
                </a:lnTo>
                <a:lnTo>
                  <a:pt x="646" y="572"/>
                </a:lnTo>
                <a:lnTo>
                  <a:pt x="648" y="568"/>
                </a:lnTo>
                <a:lnTo>
                  <a:pt x="649" y="568"/>
                </a:lnTo>
                <a:lnTo>
                  <a:pt x="650" y="568"/>
                </a:lnTo>
                <a:lnTo>
                  <a:pt x="650" y="567"/>
                </a:lnTo>
                <a:lnTo>
                  <a:pt x="650" y="567"/>
                </a:lnTo>
                <a:lnTo>
                  <a:pt x="649" y="567"/>
                </a:lnTo>
                <a:lnTo>
                  <a:pt x="648" y="568"/>
                </a:lnTo>
                <a:lnTo>
                  <a:pt x="647" y="567"/>
                </a:lnTo>
                <a:lnTo>
                  <a:pt x="647" y="565"/>
                </a:lnTo>
                <a:lnTo>
                  <a:pt x="648" y="564"/>
                </a:lnTo>
                <a:lnTo>
                  <a:pt x="649" y="562"/>
                </a:lnTo>
                <a:lnTo>
                  <a:pt x="648" y="559"/>
                </a:lnTo>
                <a:lnTo>
                  <a:pt x="650" y="558"/>
                </a:lnTo>
                <a:lnTo>
                  <a:pt x="652" y="559"/>
                </a:lnTo>
                <a:lnTo>
                  <a:pt x="653" y="559"/>
                </a:lnTo>
                <a:lnTo>
                  <a:pt x="656" y="561"/>
                </a:lnTo>
                <a:lnTo>
                  <a:pt x="657" y="559"/>
                </a:lnTo>
                <a:lnTo>
                  <a:pt x="659" y="557"/>
                </a:lnTo>
                <a:lnTo>
                  <a:pt x="663" y="554"/>
                </a:lnTo>
                <a:lnTo>
                  <a:pt x="668" y="547"/>
                </a:lnTo>
                <a:lnTo>
                  <a:pt x="673" y="540"/>
                </a:lnTo>
                <a:lnTo>
                  <a:pt x="679" y="531"/>
                </a:lnTo>
                <a:lnTo>
                  <a:pt x="686" y="524"/>
                </a:lnTo>
                <a:lnTo>
                  <a:pt x="694" y="518"/>
                </a:lnTo>
                <a:lnTo>
                  <a:pt x="702" y="512"/>
                </a:lnTo>
                <a:lnTo>
                  <a:pt x="709" y="505"/>
                </a:lnTo>
                <a:lnTo>
                  <a:pt x="716" y="498"/>
                </a:lnTo>
                <a:lnTo>
                  <a:pt x="719" y="495"/>
                </a:lnTo>
                <a:lnTo>
                  <a:pt x="723" y="492"/>
                </a:lnTo>
                <a:lnTo>
                  <a:pt x="727" y="490"/>
                </a:lnTo>
                <a:lnTo>
                  <a:pt x="732" y="489"/>
                </a:lnTo>
                <a:lnTo>
                  <a:pt x="725" y="497"/>
                </a:lnTo>
                <a:lnTo>
                  <a:pt x="718" y="505"/>
                </a:lnTo>
                <a:lnTo>
                  <a:pt x="722" y="506"/>
                </a:lnTo>
                <a:lnTo>
                  <a:pt x="723" y="508"/>
                </a:lnTo>
                <a:lnTo>
                  <a:pt x="723" y="511"/>
                </a:lnTo>
                <a:lnTo>
                  <a:pt x="723" y="515"/>
                </a:lnTo>
                <a:lnTo>
                  <a:pt x="733" y="504"/>
                </a:lnTo>
                <a:lnTo>
                  <a:pt x="745" y="492"/>
                </a:lnTo>
                <a:lnTo>
                  <a:pt x="750" y="487"/>
                </a:lnTo>
                <a:lnTo>
                  <a:pt x="757" y="482"/>
                </a:lnTo>
                <a:lnTo>
                  <a:pt x="764" y="479"/>
                </a:lnTo>
                <a:lnTo>
                  <a:pt x="772" y="476"/>
                </a:lnTo>
                <a:lnTo>
                  <a:pt x="772" y="480"/>
                </a:lnTo>
                <a:lnTo>
                  <a:pt x="772" y="482"/>
                </a:lnTo>
                <a:lnTo>
                  <a:pt x="771" y="484"/>
                </a:lnTo>
                <a:lnTo>
                  <a:pt x="768" y="487"/>
                </a:lnTo>
                <a:lnTo>
                  <a:pt x="765" y="490"/>
                </a:lnTo>
                <a:lnTo>
                  <a:pt x="760" y="493"/>
                </a:lnTo>
                <a:lnTo>
                  <a:pt x="763" y="495"/>
                </a:lnTo>
                <a:lnTo>
                  <a:pt x="765" y="493"/>
                </a:lnTo>
                <a:lnTo>
                  <a:pt x="768" y="492"/>
                </a:lnTo>
                <a:lnTo>
                  <a:pt x="772" y="492"/>
                </a:lnTo>
                <a:lnTo>
                  <a:pt x="767" y="499"/>
                </a:lnTo>
                <a:lnTo>
                  <a:pt x="763" y="505"/>
                </a:lnTo>
                <a:lnTo>
                  <a:pt x="757" y="511"/>
                </a:lnTo>
                <a:lnTo>
                  <a:pt x="751" y="515"/>
                </a:lnTo>
                <a:lnTo>
                  <a:pt x="740" y="525"/>
                </a:lnTo>
                <a:lnTo>
                  <a:pt x="729" y="536"/>
                </a:lnTo>
                <a:lnTo>
                  <a:pt x="737" y="532"/>
                </a:lnTo>
                <a:lnTo>
                  <a:pt x="746" y="529"/>
                </a:lnTo>
                <a:lnTo>
                  <a:pt x="748" y="526"/>
                </a:lnTo>
                <a:lnTo>
                  <a:pt x="751" y="524"/>
                </a:lnTo>
                <a:lnTo>
                  <a:pt x="752" y="524"/>
                </a:lnTo>
                <a:lnTo>
                  <a:pt x="754" y="523"/>
                </a:lnTo>
                <a:lnTo>
                  <a:pt x="755" y="524"/>
                </a:lnTo>
                <a:lnTo>
                  <a:pt x="756" y="525"/>
                </a:lnTo>
                <a:lnTo>
                  <a:pt x="755" y="528"/>
                </a:lnTo>
                <a:lnTo>
                  <a:pt x="754" y="530"/>
                </a:lnTo>
                <a:lnTo>
                  <a:pt x="754" y="531"/>
                </a:lnTo>
                <a:lnTo>
                  <a:pt x="755" y="533"/>
                </a:lnTo>
                <a:lnTo>
                  <a:pt x="752" y="534"/>
                </a:lnTo>
                <a:lnTo>
                  <a:pt x="751" y="536"/>
                </a:lnTo>
                <a:lnTo>
                  <a:pt x="747" y="538"/>
                </a:lnTo>
                <a:lnTo>
                  <a:pt x="742" y="538"/>
                </a:lnTo>
                <a:lnTo>
                  <a:pt x="740" y="538"/>
                </a:lnTo>
                <a:lnTo>
                  <a:pt x="738" y="540"/>
                </a:lnTo>
                <a:lnTo>
                  <a:pt x="738" y="541"/>
                </a:lnTo>
                <a:lnTo>
                  <a:pt x="735" y="542"/>
                </a:lnTo>
                <a:lnTo>
                  <a:pt x="733" y="543"/>
                </a:lnTo>
                <a:lnTo>
                  <a:pt x="732" y="546"/>
                </a:lnTo>
                <a:lnTo>
                  <a:pt x="725" y="551"/>
                </a:lnTo>
                <a:lnTo>
                  <a:pt x="719" y="556"/>
                </a:lnTo>
                <a:lnTo>
                  <a:pt x="715" y="557"/>
                </a:lnTo>
                <a:lnTo>
                  <a:pt x="713" y="559"/>
                </a:lnTo>
                <a:lnTo>
                  <a:pt x="713" y="561"/>
                </a:lnTo>
                <a:lnTo>
                  <a:pt x="713" y="563"/>
                </a:lnTo>
                <a:lnTo>
                  <a:pt x="712" y="564"/>
                </a:lnTo>
                <a:lnTo>
                  <a:pt x="709" y="566"/>
                </a:lnTo>
                <a:lnTo>
                  <a:pt x="706" y="570"/>
                </a:lnTo>
                <a:lnTo>
                  <a:pt x="702" y="572"/>
                </a:lnTo>
                <a:lnTo>
                  <a:pt x="698" y="579"/>
                </a:lnTo>
                <a:lnTo>
                  <a:pt x="693" y="586"/>
                </a:lnTo>
                <a:lnTo>
                  <a:pt x="692" y="588"/>
                </a:lnTo>
                <a:lnTo>
                  <a:pt x="693" y="590"/>
                </a:lnTo>
                <a:lnTo>
                  <a:pt x="694" y="591"/>
                </a:lnTo>
                <a:lnTo>
                  <a:pt x="698" y="590"/>
                </a:lnTo>
                <a:lnTo>
                  <a:pt x="707" y="579"/>
                </a:lnTo>
                <a:lnTo>
                  <a:pt x="716" y="566"/>
                </a:lnTo>
                <a:lnTo>
                  <a:pt x="719" y="564"/>
                </a:lnTo>
                <a:lnTo>
                  <a:pt x="723" y="563"/>
                </a:lnTo>
                <a:lnTo>
                  <a:pt x="727" y="561"/>
                </a:lnTo>
                <a:lnTo>
                  <a:pt x="730" y="556"/>
                </a:lnTo>
                <a:lnTo>
                  <a:pt x="737" y="554"/>
                </a:lnTo>
                <a:lnTo>
                  <a:pt x="742" y="551"/>
                </a:lnTo>
                <a:lnTo>
                  <a:pt x="743" y="548"/>
                </a:lnTo>
                <a:lnTo>
                  <a:pt x="746" y="546"/>
                </a:lnTo>
                <a:lnTo>
                  <a:pt x="748" y="543"/>
                </a:lnTo>
                <a:lnTo>
                  <a:pt x="750" y="542"/>
                </a:lnTo>
                <a:lnTo>
                  <a:pt x="755" y="541"/>
                </a:lnTo>
                <a:lnTo>
                  <a:pt x="758" y="539"/>
                </a:lnTo>
                <a:lnTo>
                  <a:pt x="762" y="536"/>
                </a:lnTo>
                <a:lnTo>
                  <a:pt x="764" y="532"/>
                </a:lnTo>
                <a:lnTo>
                  <a:pt x="763" y="540"/>
                </a:lnTo>
                <a:lnTo>
                  <a:pt x="762" y="549"/>
                </a:lnTo>
                <a:lnTo>
                  <a:pt x="763" y="550"/>
                </a:lnTo>
                <a:lnTo>
                  <a:pt x="764" y="551"/>
                </a:lnTo>
                <a:lnTo>
                  <a:pt x="764" y="551"/>
                </a:lnTo>
                <a:lnTo>
                  <a:pt x="765" y="551"/>
                </a:lnTo>
                <a:lnTo>
                  <a:pt x="767" y="549"/>
                </a:lnTo>
                <a:lnTo>
                  <a:pt x="768" y="547"/>
                </a:lnTo>
                <a:lnTo>
                  <a:pt x="773" y="543"/>
                </a:lnTo>
                <a:lnTo>
                  <a:pt x="778" y="540"/>
                </a:lnTo>
                <a:lnTo>
                  <a:pt x="780" y="534"/>
                </a:lnTo>
                <a:lnTo>
                  <a:pt x="782" y="530"/>
                </a:lnTo>
                <a:lnTo>
                  <a:pt x="785" y="526"/>
                </a:lnTo>
                <a:lnTo>
                  <a:pt x="789" y="524"/>
                </a:lnTo>
                <a:lnTo>
                  <a:pt x="791" y="524"/>
                </a:lnTo>
                <a:lnTo>
                  <a:pt x="792" y="524"/>
                </a:lnTo>
                <a:lnTo>
                  <a:pt x="792" y="525"/>
                </a:lnTo>
                <a:lnTo>
                  <a:pt x="793" y="526"/>
                </a:lnTo>
                <a:lnTo>
                  <a:pt x="793" y="530"/>
                </a:lnTo>
                <a:lnTo>
                  <a:pt x="795" y="532"/>
                </a:lnTo>
                <a:lnTo>
                  <a:pt x="796" y="534"/>
                </a:lnTo>
                <a:lnTo>
                  <a:pt x="797" y="534"/>
                </a:lnTo>
                <a:lnTo>
                  <a:pt x="798" y="533"/>
                </a:lnTo>
                <a:lnTo>
                  <a:pt x="800" y="532"/>
                </a:lnTo>
                <a:lnTo>
                  <a:pt x="803" y="530"/>
                </a:lnTo>
                <a:lnTo>
                  <a:pt x="805" y="530"/>
                </a:lnTo>
                <a:lnTo>
                  <a:pt x="808" y="530"/>
                </a:lnTo>
                <a:lnTo>
                  <a:pt x="812" y="530"/>
                </a:lnTo>
                <a:lnTo>
                  <a:pt x="806" y="533"/>
                </a:lnTo>
                <a:lnTo>
                  <a:pt x="803" y="539"/>
                </a:lnTo>
                <a:lnTo>
                  <a:pt x="801" y="542"/>
                </a:lnTo>
                <a:lnTo>
                  <a:pt x="803" y="545"/>
                </a:lnTo>
                <a:lnTo>
                  <a:pt x="805" y="547"/>
                </a:lnTo>
                <a:lnTo>
                  <a:pt x="807" y="549"/>
                </a:lnTo>
                <a:lnTo>
                  <a:pt x="805" y="548"/>
                </a:lnTo>
                <a:lnTo>
                  <a:pt x="801" y="546"/>
                </a:lnTo>
                <a:lnTo>
                  <a:pt x="799" y="546"/>
                </a:lnTo>
                <a:lnTo>
                  <a:pt x="796" y="547"/>
                </a:lnTo>
                <a:lnTo>
                  <a:pt x="793" y="548"/>
                </a:lnTo>
                <a:lnTo>
                  <a:pt x="792" y="550"/>
                </a:lnTo>
                <a:lnTo>
                  <a:pt x="793" y="553"/>
                </a:lnTo>
                <a:lnTo>
                  <a:pt x="795" y="555"/>
                </a:lnTo>
                <a:lnTo>
                  <a:pt x="792" y="556"/>
                </a:lnTo>
                <a:lnTo>
                  <a:pt x="792" y="557"/>
                </a:lnTo>
                <a:lnTo>
                  <a:pt x="792" y="558"/>
                </a:lnTo>
                <a:lnTo>
                  <a:pt x="793" y="561"/>
                </a:lnTo>
                <a:lnTo>
                  <a:pt x="791" y="559"/>
                </a:lnTo>
                <a:lnTo>
                  <a:pt x="790" y="559"/>
                </a:lnTo>
                <a:lnTo>
                  <a:pt x="789" y="561"/>
                </a:lnTo>
                <a:lnTo>
                  <a:pt x="788" y="563"/>
                </a:lnTo>
                <a:lnTo>
                  <a:pt x="784" y="567"/>
                </a:lnTo>
                <a:lnTo>
                  <a:pt x="781" y="572"/>
                </a:lnTo>
                <a:lnTo>
                  <a:pt x="779" y="573"/>
                </a:lnTo>
                <a:lnTo>
                  <a:pt x="776" y="574"/>
                </a:lnTo>
                <a:lnTo>
                  <a:pt x="775" y="574"/>
                </a:lnTo>
                <a:lnTo>
                  <a:pt x="773" y="574"/>
                </a:lnTo>
                <a:lnTo>
                  <a:pt x="768" y="573"/>
                </a:lnTo>
                <a:lnTo>
                  <a:pt x="765" y="571"/>
                </a:lnTo>
                <a:lnTo>
                  <a:pt x="765" y="575"/>
                </a:lnTo>
                <a:lnTo>
                  <a:pt x="764" y="578"/>
                </a:lnTo>
                <a:lnTo>
                  <a:pt x="762" y="579"/>
                </a:lnTo>
                <a:lnTo>
                  <a:pt x="758" y="581"/>
                </a:lnTo>
                <a:lnTo>
                  <a:pt x="756" y="583"/>
                </a:lnTo>
                <a:lnTo>
                  <a:pt x="754" y="587"/>
                </a:lnTo>
                <a:lnTo>
                  <a:pt x="752" y="590"/>
                </a:lnTo>
                <a:lnTo>
                  <a:pt x="755" y="594"/>
                </a:lnTo>
                <a:lnTo>
                  <a:pt x="759" y="596"/>
                </a:lnTo>
                <a:lnTo>
                  <a:pt x="764" y="598"/>
                </a:lnTo>
                <a:lnTo>
                  <a:pt x="767" y="600"/>
                </a:lnTo>
                <a:lnTo>
                  <a:pt x="770" y="603"/>
                </a:lnTo>
                <a:lnTo>
                  <a:pt x="772" y="603"/>
                </a:lnTo>
                <a:lnTo>
                  <a:pt x="775" y="600"/>
                </a:lnTo>
                <a:lnTo>
                  <a:pt x="781" y="595"/>
                </a:lnTo>
                <a:lnTo>
                  <a:pt x="785" y="589"/>
                </a:lnTo>
                <a:lnTo>
                  <a:pt x="789" y="588"/>
                </a:lnTo>
                <a:lnTo>
                  <a:pt x="791" y="589"/>
                </a:lnTo>
                <a:lnTo>
                  <a:pt x="792" y="591"/>
                </a:lnTo>
                <a:lnTo>
                  <a:pt x="792" y="595"/>
                </a:lnTo>
                <a:lnTo>
                  <a:pt x="795" y="597"/>
                </a:lnTo>
                <a:lnTo>
                  <a:pt x="799" y="599"/>
                </a:lnTo>
                <a:lnTo>
                  <a:pt x="799" y="600"/>
                </a:lnTo>
                <a:lnTo>
                  <a:pt x="799" y="601"/>
                </a:lnTo>
                <a:lnTo>
                  <a:pt x="798" y="603"/>
                </a:lnTo>
                <a:lnTo>
                  <a:pt x="797" y="603"/>
                </a:lnTo>
                <a:lnTo>
                  <a:pt x="792" y="604"/>
                </a:lnTo>
                <a:lnTo>
                  <a:pt x="789" y="603"/>
                </a:lnTo>
                <a:lnTo>
                  <a:pt x="787" y="604"/>
                </a:lnTo>
                <a:lnTo>
                  <a:pt x="785" y="605"/>
                </a:lnTo>
                <a:lnTo>
                  <a:pt x="785" y="606"/>
                </a:lnTo>
                <a:lnTo>
                  <a:pt x="785" y="607"/>
                </a:lnTo>
                <a:lnTo>
                  <a:pt x="788" y="609"/>
                </a:lnTo>
                <a:lnTo>
                  <a:pt x="790" y="612"/>
                </a:lnTo>
                <a:lnTo>
                  <a:pt x="792" y="614"/>
                </a:lnTo>
                <a:lnTo>
                  <a:pt x="795" y="616"/>
                </a:lnTo>
                <a:lnTo>
                  <a:pt x="797" y="619"/>
                </a:lnTo>
                <a:lnTo>
                  <a:pt x="800" y="617"/>
                </a:lnTo>
                <a:lnTo>
                  <a:pt x="803" y="616"/>
                </a:lnTo>
                <a:lnTo>
                  <a:pt x="805" y="615"/>
                </a:lnTo>
                <a:lnTo>
                  <a:pt x="804" y="613"/>
                </a:lnTo>
                <a:lnTo>
                  <a:pt x="801" y="612"/>
                </a:lnTo>
                <a:lnTo>
                  <a:pt x="800" y="609"/>
                </a:lnTo>
                <a:lnTo>
                  <a:pt x="800" y="608"/>
                </a:lnTo>
                <a:lnTo>
                  <a:pt x="801" y="607"/>
                </a:lnTo>
                <a:lnTo>
                  <a:pt x="803" y="605"/>
                </a:lnTo>
                <a:lnTo>
                  <a:pt x="806" y="601"/>
                </a:lnTo>
                <a:lnTo>
                  <a:pt x="811" y="598"/>
                </a:lnTo>
                <a:lnTo>
                  <a:pt x="813" y="596"/>
                </a:lnTo>
                <a:lnTo>
                  <a:pt x="816" y="594"/>
                </a:lnTo>
                <a:lnTo>
                  <a:pt x="819" y="594"/>
                </a:lnTo>
                <a:lnTo>
                  <a:pt x="821" y="594"/>
                </a:lnTo>
                <a:lnTo>
                  <a:pt x="822" y="595"/>
                </a:lnTo>
                <a:lnTo>
                  <a:pt x="823" y="597"/>
                </a:lnTo>
                <a:lnTo>
                  <a:pt x="823" y="598"/>
                </a:lnTo>
                <a:lnTo>
                  <a:pt x="823" y="599"/>
                </a:lnTo>
                <a:lnTo>
                  <a:pt x="824" y="599"/>
                </a:lnTo>
                <a:lnTo>
                  <a:pt x="826" y="599"/>
                </a:lnTo>
                <a:lnTo>
                  <a:pt x="829" y="596"/>
                </a:lnTo>
                <a:lnTo>
                  <a:pt x="832" y="594"/>
                </a:lnTo>
                <a:lnTo>
                  <a:pt x="831" y="596"/>
                </a:lnTo>
                <a:lnTo>
                  <a:pt x="830" y="597"/>
                </a:lnTo>
                <a:lnTo>
                  <a:pt x="831" y="598"/>
                </a:lnTo>
                <a:lnTo>
                  <a:pt x="831" y="599"/>
                </a:lnTo>
                <a:lnTo>
                  <a:pt x="833" y="603"/>
                </a:lnTo>
                <a:lnTo>
                  <a:pt x="834" y="605"/>
                </a:lnTo>
                <a:lnTo>
                  <a:pt x="829" y="604"/>
                </a:lnTo>
                <a:lnTo>
                  <a:pt x="823" y="604"/>
                </a:lnTo>
                <a:lnTo>
                  <a:pt x="817" y="605"/>
                </a:lnTo>
                <a:lnTo>
                  <a:pt x="811" y="605"/>
                </a:lnTo>
                <a:lnTo>
                  <a:pt x="815" y="607"/>
                </a:lnTo>
                <a:lnTo>
                  <a:pt x="820" y="608"/>
                </a:lnTo>
                <a:lnTo>
                  <a:pt x="824" y="609"/>
                </a:lnTo>
                <a:lnTo>
                  <a:pt x="829" y="612"/>
                </a:lnTo>
                <a:lnTo>
                  <a:pt x="833" y="611"/>
                </a:lnTo>
                <a:lnTo>
                  <a:pt x="837" y="608"/>
                </a:lnTo>
                <a:lnTo>
                  <a:pt x="839" y="605"/>
                </a:lnTo>
                <a:lnTo>
                  <a:pt x="841" y="601"/>
                </a:lnTo>
                <a:lnTo>
                  <a:pt x="844" y="600"/>
                </a:lnTo>
                <a:lnTo>
                  <a:pt x="846" y="598"/>
                </a:lnTo>
                <a:lnTo>
                  <a:pt x="849" y="599"/>
                </a:lnTo>
                <a:lnTo>
                  <a:pt x="853" y="599"/>
                </a:lnTo>
                <a:lnTo>
                  <a:pt x="855" y="598"/>
                </a:lnTo>
                <a:lnTo>
                  <a:pt x="858" y="595"/>
                </a:lnTo>
                <a:lnTo>
                  <a:pt x="861" y="591"/>
                </a:lnTo>
                <a:lnTo>
                  <a:pt x="863" y="589"/>
                </a:lnTo>
                <a:lnTo>
                  <a:pt x="861" y="588"/>
                </a:lnTo>
                <a:lnTo>
                  <a:pt x="858" y="589"/>
                </a:lnTo>
                <a:lnTo>
                  <a:pt x="857" y="590"/>
                </a:lnTo>
                <a:lnTo>
                  <a:pt x="855" y="591"/>
                </a:lnTo>
                <a:lnTo>
                  <a:pt x="853" y="591"/>
                </a:lnTo>
                <a:lnTo>
                  <a:pt x="852" y="591"/>
                </a:lnTo>
                <a:lnTo>
                  <a:pt x="850" y="590"/>
                </a:lnTo>
                <a:lnTo>
                  <a:pt x="850" y="588"/>
                </a:lnTo>
                <a:lnTo>
                  <a:pt x="853" y="587"/>
                </a:lnTo>
                <a:lnTo>
                  <a:pt x="856" y="586"/>
                </a:lnTo>
                <a:lnTo>
                  <a:pt x="858" y="584"/>
                </a:lnTo>
                <a:lnTo>
                  <a:pt x="859" y="582"/>
                </a:lnTo>
                <a:lnTo>
                  <a:pt x="865" y="579"/>
                </a:lnTo>
                <a:lnTo>
                  <a:pt x="870" y="576"/>
                </a:lnTo>
                <a:lnTo>
                  <a:pt x="882" y="571"/>
                </a:lnTo>
                <a:lnTo>
                  <a:pt x="892" y="564"/>
                </a:lnTo>
                <a:lnTo>
                  <a:pt x="897" y="561"/>
                </a:lnTo>
                <a:lnTo>
                  <a:pt x="902" y="558"/>
                </a:lnTo>
                <a:lnTo>
                  <a:pt x="906" y="557"/>
                </a:lnTo>
                <a:lnTo>
                  <a:pt x="912" y="558"/>
                </a:lnTo>
                <a:lnTo>
                  <a:pt x="910" y="554"/>
                </a:lnTo>
                <a:lnTo>
                  <a:pt x="910" y="551"/>
                </a:lnTo>
                <a:lnTo>
                  <a:pt x="912" y="550"/>
                </a:lnTo>
                <a:lnTo>
                  <a:pt x="918" y="549"/>
                </a:lnTo>
                <a:lnTo>
                  <a:pt x="931" y="547"/>
                </a:lnTo>
                <a:lnTo>
                  <a:pt x="945" y="543"/>
                </a:lnTo>
                <a:lnTo>
                  <a:pt x="960" y="539"/>
                </a:lnTo>
                <a:lnTo>
                  <a:pt x="974" y="533"/>
                </a:lnTo>
                <a:lnTo>
                  <a:pt x="990" y="529"/>
                </a:lnTo>
                <a:lnTo>
                  <a:pt x="1005" y="524"/>
                </a:lnTo>
                <a:lnTo>
                  <a:pt x="1003" y="521"/>
                </a:lnTo>
                <a:lnTo>
                  <a:pt x="1001" y="517"/>
                </a:lnTo>
                <a:lnTo>
                  <a:pt x="1004" y="518"/>
                </a:lnTo>
                <a:lnTo>
                  <a:pt x="1007" y="518"/>
                </a:lnTo>
                <a:lnTo>
                  <a:pt x="1011" y="518"/>
                </a:lnTo>
                <a:lnTo>
                  <a:pt x="1013" y="517"/>
                </a:lnTo>
                <a:lnTo>
                  <a:pt x="1017" y="516"/>
                </a:lnTo>
                <a:lnTo>
                  <a:pt x="1019" y="514"/>
                </a:lnTo>
                <a:lnTo>
                  <a:pt x="1021" y="513"/>
                </a:lnTo>
                <a:lnTo>
                  <a:pt x="1023" y="514"/>
                </a:lnTo>
                <a:lnTo>
                  <a:pt x="1027" y="516"/>
                </a:lnTo>
                <a:lnTo>
                  <a:pt x="1030" y="518"/>
                </a:lnTo>
                <a:lnTo>
                  <a:pt x="1032" y="518"/>
                </a:lnTo>
                <a:lnTo>
                  <a:pt x="1034" y="517"/>
                </a:lnTo>
                <a:lnTo>
                  <a:pt x="1034" y="516"/>
                </a:lnTo>
                <a:lnTo>
                  <a:pt x="1035" y="514"/>
                </a:lnTo>
                <a:lnTo>
                  <a:pt x="1037" y="512"/>
                </a:lnTo>
                <a:lnTo>
                  <a:pt x="1039" y="511"/>
                </a:lnTo>
                <a:lnTo>
                  <a:pt x="1040" y="513"/>
                </a:lnTo>
                <a:lnTo>
                  <a:pt x="1042" y="514"/>
                </a:lnTo>
                <a:lnTo>
                  <a:pt x="1044" y="514"/>
                </a:lnTo>
                <a:lnTo>
                  <a:pt x="1046" y="513"/>
                </a:lnTo>
                <a:lnTo>
                  <a:pt x="1054" y="509"/>
                </a:lnTo>
                <a:lnTo>
                  <a:pt x="1061" y="506"/>
                </a:lnTo>
                <a:lnTo>
                  <a:pt x="1069" y="505"/>
                </a:lnTo>
                <a:lnTo>
                  <a:pt x="1077" y="503"/>
                </a:lnTo>
                <a:lnTo>
                  <a:pt x="1094" y="499"/>
                </a:lnTo>
                <a:lnTo>
                  <a:pt x="1111" y="497"/>
                </a:lnTo>
                <a:lnTo>
                  <a:pt x="1128" y="495"/>
                </a:lnTo>
                <a:lnTo>
                  <a:pt x="1144" y="493"/>
                </a:lnTo>
                <a:lnTo>
                  <a:pt x="1161" y="491"/>
                </a:lnTo>
                <a:lnTo>
                  <a:pt x="1178" y="491"/>
                </a:lnTo>
                <a:lnTo>
                  <a:pt x="1184" y="491"/>
                </a:lnTo>
                <a:lnTo>
                  <a:pt x="1191" y="492"/>
                </a:lnTo>
                <a:lnTo>
                  <a:pt x="1193" y="492"/>
                </a:lnTo>
                <a:lnTo>
                  <a:pt x="1196" y="491"/>
                </a:lnTo>
                <a:lnTo>
                  <a:pt x="1199" y="490"/>
                </a:lnTo>
                <a:lnTo>
                  <a:pt x="1202" y="488"/>
                </a:lnTo>
                <a:lnTo>
                  <a:pt x="1197" y="487"/>
                </a:lnTo>
                <a:lnTo>
                  <a:pt x="1193" y="487"/>
                </a:lnTo>
                <a:lnTo>
                  <a:pt x="1188" y="485"/>
                </a:lnTo>
                <a:lnTo>
                  <a:pt x="1187" y="483"/>
                </a:lnTo>
                <a:lnTo>
                  <a:pt x="1187" y="482"/>
                </a:lnTo>
                <a:lnTo>
                  <a:pt x="1190" y="481"/>
                </a:lnTo>
                <a:lnTo>
                  <a:pt x="1192" y="480"/>
                </a:lnTo>
                <a:lnTo>
                  <a:pt x="1195" y="480"/>
                </a:lnTo>
                <a:lnTo>
                  <a:pt x="1201" y="481"/>
                </a:lnTo>
                <a:lnTo>
                  <a:pt x="1205" y="481"/>
                </a:lnTo>
                <a:lnTo>
                  <a:pt x="1215" y="480"/>
                </a:lnTo>
                <a:lnTo>
                  <a:pt x="1223" y="480"/>
                </a:lnTo>
                <a:lnTo>
                  <a:pt x="1232" y="479"/>
                </a:lnTo>
                <a:lnTo>
                  <a:pt x="1240" y="479"/>
                </a:lnTo>
                <a:lnTo>
                  <a:pt x="1248" y="480"/>
                </a:lnTo>
                <a:lnTo>
                  <a:pt x="1256" y="481"/>
                </a:lnTo>
                <a:lnTo>
                  <a:pt x="1264" y="481"/>
                </a:lnTo>
                <a:lnTo>
                  <a:pt x="1270" y="479"/>
                </a:lnTo>
                <a:lnTo>
                  <a:pt x="1259" y="476"/>
                </a:lnTo>
                <a:lnTo>
                  <a:pt x="1246" y="475"/>
                </a:lnTo>
                <a:lnTo>
                  <a:pt x="1240" y="473"/>
                </a:lnTo>
                <a:lnTo>
                  <a:pt x="1234" y="471"/>
                </a:lnTo>
                <a:lnTo>
                  <a:pt x="1224" y="470"/>
                </a:lnTo>
                <a:lnTo>
                  <a:pt x="1213" y="470"/>
                </a:lnTo>
                <a:lnTo>
                  <a:pt x="1203" y="468"/>
                </a:lnTo>
                <a:lnTo>
                  <a:pt x="1193" y="467"/>
                </a:lnTo>
                <a:lnTo>
                  <a:pt x="1188" y="467"/>
                </a:lnTo>
                <a:lnTo>
                  <a:pt x="1183" y="467"/>
                </a:lnTo>
                <a:lnTo>
                  <a:pt x="1177" y="466"/>
                </a:lnTo>
                <a:lnTo>
                  <a:pt x="1174" y="464"/>
                </a:lnTo>
                <a:lnTo>
                  <a:pt x="1174" y="462"/>
                </a:lnTo>
                <a:lnTo>
                  <a:pt x="1174" y="460"/>
                </a:lnTo>
                <a:lnTo>
                  <a:pt x="1176" y="459"/>
                </a:lnTo>
                <a:lnTo>
                  <a:pt x="1177" y="459"/>
                </a:lnTo>
                <a:lnTo>
                  <a:pt x="1183" y="459"/>
                </a:lnTo>
                <a:lnTo>
                  <a:pt x="1186" y="459"/>
                </a:lnTo>
                <a:lnTo>
                  <a:pt x="1196" y="458"/>
                </a:lnTo>
                <a:lnTo>
                  <a:pt x="1208" y="458"/>
                </a:lnTo>
                <a:lnTo>
                  <a:pt x="1218" y="459"/>
                </a:lnTo>
                <a:lnTo>
                  <a:pt x="1229" y="459"/>
                </a:lnTo>
                <a:lnTo>
                  <a:pt x="1241" y="460"/>
                </a:lnTo>
                <a:lnTo>
                  <a:pt x="1252" y="459"/>
                </a:lnTo>
                <a:lnTo>
                  <a:pt x="1264" y="459"/>
                </a:lnTo>
                <a:lnTo>
                  <a:pt x="1275" y="459"/>
                </a:lnTo>
                <a:lnTo>
                  <a:pt x="1287" y="459"/>
                </a:lnTo>
                <a:lnTo>
                  <a:pt x="1300" y="460"/>
                </a:lnTo>
                <a:lnTo>
                  <a:pt x="1304" y="460"/>
                </a:lnTo>
                <a:lnTo>
                  <a:pt x="1309" y="462"/>
                </a:lnTo>
                <a:lnTo>
                  <a:pt x="1312" y="462"/>
                </a:lnTo>
                <a:lnTo>
                  <a:pt x="1317" y="463"/>
                </a:lnTo>
                <a:lnTo>
                  <a:pt x="1319" y="462"/>
                </a:lnTo>
                <a:lnTo>
                  <a:pt x="1319" y="459"/>
                </a:lnTo>
                <a:lnTo>
                  <a:pt x="1318" y="458"/>
                </a:lnTo>
                <a:lnTo>
                  <a:pt x="1317" y="457"/>
                </a:lnTo>
                <a:lnTo>
                  <a:pt x="1306" y="456"/>
                </a:lnTo>
                <a:lnTo>
                  <a:pt x="1295" y="456"/>
                </a:lnTo>
                <a:lnTo>
                  <a:pt x="1285" y="455"/>
                </a:lnTo>
                <a:lnTo>
                  <a:pt x="1275" y="455"/>
                </a:lnTo>
                <a:lnTo>
                  <a:pt x="1261" y="455"/>
                </a:lnTo>
                <a:lnTo>
                  <a:pt x="1249" y="455"/>
                </a:lnTo>
                <a:lnTo>
                  <a:pt x="1257" y="450"/>
                </a:lnTo>
                <a:lnTo>
                  <a:pt x="1267" y="448"/>
                </a:lnTo>
                <a:lnTo>
                  <a:pt x="1276" y="447"/>
                </a:lnTo>
                <a:lnTo>
                  <a:pt x="1286" y="446"/>
                </a:lnTo>
                <a:lnTo>
                  <a:pt x="1294" y="445"/>
                </a:lnTo>
                <a:lnTo>
                  <a:pt x="1303" y="443"/>
                </a:lnTo>
                <a:lnTo>
                  <a:pt x="1311" y="445"/>
                </a:lnTo>
                <a:lnTo>
                  <a:pt x="1320" y="446"/>
                </a:lnTo>
                <a:lnTo>
                  <a:pt x="1323" y="447"/>
                </a:lnTo>
                <a:lnTo>
                  <a:pt x="1325" y="447"/>
                </a:lnTo>
                <a:lnTo>
                  <a:pt x="1326" y="447"/>
                </a:lnTo>
                <a:lnTo>
                  <a:pt x="1327" y="447"/>
                </a:lnTo>
                <a:lnTo>
                  <a:pt x="1328" y="446"/>
                </a:lnTo>
                <a:lnTo>
                  <a:pt x="1328" y="443"/>
                </a:lnTo>
                <a:lnTo>
                  <a:pt x="1322" y="442"/>
                </a:lnTo>
                <a:lnTo>
                  <a:pt x="1311" y="441"/>
                </a:lnTo>
                <a:lnTo>
                  <a:pt x="1301" y="439"/>
                </a:lnTo>
                <a:lnTo>
                  <a:pt x="1291" y="438"/>
                </a:lnTo>
                <a:lnTo>
                  <a:pt x="1282" y="437"/>
                </a:lnTo>
                <a:lnTo>
                  <a:pt x="1271" y="435"/>
                </a:lnTo>
                <a:lnTo>
                  <a:pt x="1261" y="433"/>
                </a:lnTo>
                <a:lnTo>
                  <a:pt x="1251" y="432"/>
                </a:lnTo>
                <a:lnTo>
                  <a:pt x="1242" y="430"/>
                </a:lnTo>
                <a:lnTo>
                  <a:pt x="1232" y="429"/>
                </a:lnTo>
                <a:lnTo>
                  <a:pt x="1215" y="423"/>
                </a:lnTo>
                <a:lnTo>
                  <a:pt x="1199" y="415"/>
                </a:lnTo>
                <a:lnTo>
                  <a:pt x="1195" y="415"/>
                </a:lnTo>
                <a:lnTo>
                  <a:pt x="1192" y="415"/>
                </a:lnTo>
                <a:lnTo>
                  <a:pt x="1190" y="416"/>
                </a:lnTo>
                <a:lnTo>
                  <a:pt x="1186" y="417"/>
                </a:lnTo>
                <a:lnTo>
                  <a:pt x="1178" y="417"/>
                </a:lnTo>
                <a:lnTo>
                  <a:pt x="1170" y="416"/>
                </a:lnTo>
                <a:lnTo>
                  <a:pt x="1160" y="415"/>
                </a:lnTo>
                <a:lnTo>
                  <a:pt x="1150" y="413"/>
                </a:lnTo>
                <a:lnTo>
                  <a:pt x="1141" y="409"/>
                </a:lnTo>
                <a:lnTo>
                  <a:pt x="1131" y="406"/>
                </a:lnTo>
                <a:lnTo>
                  <a:pt x="1139" y="404"/>
                </a:lnTo>
                <a:lnTo>
                  <a:pt x="1149" y="404"/>
                </a:lnTo>
                <a:lnTo>
                  <a:pt x="1158" y="404"/>
                </a:lnTo>
                <a:lnTo>
                  <a:pt x="1167" y="402"/>
                </a:lnTo>
                <a:lnTo>
                  <a:pt x="1145" y="399"/>
                </a:lnTo>
                <a:lnTo>
                  <a:pt x="1124" y="397"/>
                </a:lnTo>
                <a:lnTo>
                  <a:pt x="1102" y="396"/>
                </a:lnTo>
                <a:lnTo>
                  <a:pt x="1079" y="395"/>
                </a:lnTo>
                <a:lnTo>
                  <a:pt x="1058" y="395"/>
                </a:lnTo>
                <a:lnTo>
                  <a:pt x="1036" y="396"/>
                </a:lnTo>
                <a:lnTo>
                  <a:pt x="1013" y="397"/>
                </a:lnTo>
                <a:lnTo>
                  <a:pt x="991" y="398"/>
                </a:lnTo>
                <a:lnTo>
                  <a:pt x="994" y="396"/>
                </a:lnTo>
                <a:lnTo>
                  <a:pt x="996" y="393"/>
                </a:lnTo>
                <a:lnTo>
                  <a:pt x="998" y="392"/>
                </a:lnTo>
                <a:lnTo>
                  <a:pt x="1003" y="391"/>
                </a:lnTo>
                <a:lnTo>
                  <a:pt x="1012" y="390"/>
                </a:lnTo>
                <a:lnTo>
                  <a:pt x="1021" y="390"/>
                </a:lnTo>
                <a:lnTo>
                  <a:pt x="1030" y="388"/>
                </a:lnTo>
                <a:lnTo>
                  <a:pt x="1039" y="385"/>
                </a:lnTo>
                <a:lnTo>
                  <a:pt x="1050" y="384"/>
                </a:lnTo>
                <a:lnTo>
                  <a:pt x="1060" y="384"/>
                </a:lnTo>
                <a:lnTo>
                  <a:pt x="1081" y="383"/>
                </a:lnTo>
                <a:lnTo>
                  <a:pt x="1102" y="382"/>
                </a:lnTo>
                <a:lnTo>
                  <a:pt x="1124" y="381"/>
                </a:lnTo>
                <a:lnTo>
                  <a:pt x="1145" y="381"/>
                </a:lnTo>
                <a:lnTo>
                  <a:pt x="1150" y="381"/>
                </a:lnTo>
                <a:lnTo>
                  <a:pt x="1155" y="382"/>
                </a:lnTo>
                <a:lnTo>
                  <a:pt x="1158" y="382"/>
                </a:lnTo>
                <a:lnTo>
                  <a:pt x="1160" y="381"/>
                </a:lnTo>
                <a:lnTo>
                  <a:pt x="1162" y="380"/>
                </a:lnTo>
                <a:lnTo>
                  <a:pt x="1163" y="379"/>
                </a:lnTo>
                <a:lnTo>
                  <a:pt x="1164" y="375"/>
                </a:lnTo>
                <a:lnTo>
                  <a:pt x="1164" y="374"/>
                </a:lnTo>
                <a:lnTo>
                  <a:pt x="1164" y="373"/>
                </a:lnTo>
                <a:lnTo>
                  <a:pt x="1168" y="372"/>
                </a:lnTo>
                <a:lnTo>
                  <a:pt x="1174" y="371"/>
                </a:lnTo>
                <a:lnTo>
                  <a:pt x="1178" y="371"/>
                </a:lnTo>
                <a:lnTo>
                  <a:pt x="1182" y="370"/>
                </a:lnTo>
                <a:lnTo>
                  <a:pt x="1186" y="367"/>
                </a:lnTo>
                <a:lnTo>
                  <a:pt x="1192" y="368"/>
                </a:lnTo>
                <a:lnTo>
                  <a:pt x="1196" y="372"/>
                </a:lnTo>
                <a:lnTo>
                  <a:pt x="1197" y="371"/>
                </a:lnTo>
                <a:lnTo>
                  <a:pt x="1199" y="370"/>
                </a:lnTo>
                <a:lnTo>
                  <a:pt x="1201" y="370"/>
                </a:lnTo>
                <a:lnTo>
                  <a:pt x="1203" y="370"/>
                </a:lnTo>
                <a:lnTo>
                  <a:pt x="1208" y="370"/>
                </a:lnTo>
                <a:lnTo>
                  <a:pt x="1212" y="370"/>
                </a:lnTo>
                <a:lnTo>
                  <a:pt x="1223" y="372"/>
                </a:lnTo>
                <a:lnTo>
                  <a:pt x="1232" y="373"/>
                </a:lnTo>
                <a:lnTo>
                  <a:pt x="1242" y="373"/>
                </a:lnTo>
                <a:lnTo>
                  <a:pt x="1252" y="372"/>
                </a:lnTo>
                <a:lnTo>
                  <a:pt x="1241" y="370"/>
                </a:lnTo>
                <a:lnTo>
                  <a:pt x="1231" y="368"/>
                </a:lnTo>
                <a:lnTo>
                  <a:pt x="1219" y="367"/>
                </a:lnTo>
                <a:lnTo>
                  <a:pt x="1208" y="365"/>
                </a:lnTo>
                <a:lnTo>
                  <a:pt x="1203" y="365"/>
                </a:lnTo>
                <a:lnTo>
                  <a:pt x="1199" y="363"/>
                </a:lnTo>
                <a:lnTo>
                  <a:pt x="1197" y="362"/>
                </a:lnTo>
                <a:lnTo>
                  <a:pt x="1197" y="360"/>
                </a:lnTo>
                <a:lnTo>
                  <a:pt x="1199" y="359"/>
                </a:lnTo>
                <a:lnTo>
                  <a:pt x="1200" y="358"/>
                </a:lnTo>
                <a:lnTo>
                  <a:pt x="1204" y="359"/>
                </a:lnTo>
                <a:lnTo>
                  <a:pt x="1208" y="360"/>
                </a:lnTo>
                <a:lnTo>
                  <a:pt x="1213" y="362"/>
                </a:lnTo>
                <a:lnTo>
                  <a:pt x="1219" y="362"/>
                </a:lnTo>
                <a:lnTo>
                  <a:pt x="1226" y="362"/>
                </a:lnTo>
                <a:lnTo>
                  <a:pt x="1232" y="362"/>
                </a:lnTo>
                <a:lnTo>
                  <a:pt x="1234" y="362"/>
                </a:lnTo>
                <a:lnTo>
                  <a:pt x="1235" y="362"/>
                </a:lnTo>
                <a:lnTo>
                  <a:pt x="1237" y="362"/>
                </a:lnTo>
                <a:lnTo>
                  <a:pt x="1238" y="363"/>
                </a:lnTo>
                <a:lnTo>
                  <a:pt x="1243" y="364"/>
                </a:lnTo>
                <a:lnTo>
                  <a:pt x="1248" y="364"/>
                </a:lnTo>
                <a:lnTo>
                  <a:pt x="1250" y="364"/>
                </a:lnTo>
                <a:lnTo>
                  <a:pt x="1253" y="365"/>
                </a:lnTo>
                <a:lnTo>
                  <a:pt x="1254" y="366"/>
                </a:lnTo>
                <a:lnTo>
                  <a:pt x="1256" y="366"/>
                </a:lnTo>
                <a:lnTo>
                  <a:pt x="1262" y="367"/>
                </a:lnTo>
                <a:lnTo>
                  <a:pt x="1270" y="367"/>
                </a:lnTo>
                <a:lnTo>
                  <a:pt x="1275" y="368"/>
                </a:lnTo>
                <a:lnTo>
                  <a:pt x="1279" y="370"/>
                </a:lnTo>
                <a:lnTo>
                  <a:pt x="1284" y="370"/>
                </a:lnTo>
                <a:lnTo>
                  <a:pt x="1289" y="367"/>
                </a:lnTo>
                <a:lnTo>
                  <a:pt x="1283" y="365"/>
                </a:lnTo>
                <a:lnTo>
                  <a:pt x="1277" y="363"/>
                </a:lnTo>
                <a:lnTo>
                  <a:pt x="1270" y="362"/>
                </a:lnTo>
                <a:lnTo>
                  <a:pt x="1265" y="362"/>
                </a:lnTo>
                <a:lnTo>
                  <a:pt x="1249" y="359"/>
                </a:lnTo>
                <a:lnTo>
                  <a:pt x="1234" y="356"/>
                </a:lnTo>
                <a:lnTo>
                  <a:pt x="1219" y="354"/>
                </a:lnTo>
                <a:lnTo>
                  <a:pt x="1203" y="350"/>
                </a:lnTo>
                <a:lnTo>
                  <a:pt x="1188" y="347"/>
                </a:lnTo>
                <a:lnTo>
                  <a:pt x="1172" y="345"/>
                </a:lnTo>
                <a:lnTo>
                  <a:pt x="1185" y="343"/>
                </a:lnTo>
                <a:lnTo>
                  <a:pt x="1196" y="345"/>
                </a:lnTo>
                <a:lnTo>
                  <a:pt x="1208" y="346"/>
                </a:lnTo>
                <a:lnTo>
                  <a:pt x="1219" y="345"/>
                </a:lnTo>
                <a:lnTo>
                  <a:pt x="1223" y="345"/>
                </a:lnTo>
                <a:lnTo>
                  <a:pt x="1227" y="343"/>
                </a:lnTo>
                <a:lnTo>
                  <a:pt x="1228" y="342"/>
                </a:lnTo>
                <a:lnTo>
                  <a:pt x="1229" y="342"/>
                </a:lnTo>
                <a:lnTo>
                  <a:pt x="1231" y="340"/>
                </a:lnTo>
                <a:lnTo>
                  <a:pt x="1229" y="339"/>
                </a:lnTo>
                <a:lnTo>
                  <a:pt x="1220" y="337"/>
                </a:lnTo>
                <a:lnTo>
                  <a:pt x="1210" y="335"/>
                </a:lnTo>
                <a:lnTo>
                  <a:pt x="1199" y="333"/>
                </a:lnTo>
                <a:lnTo>
                  <a:pt x="1186" y="331"/>
                </a:lnTo>
                <a:lnTo>
                  <a:pt x="1184" y="330"/>
                </a:lnTo>
                <a:lnTo>
                  <a:pt x="1184" y="329"/>
                </a:lnTo>
                <a:lnTo>
                  <a:pt x="1185" y="327"/>
                </a:lnTo>
                <a:lnTo>
                  <a:pt x="1185" y="325"/>
                </a:lnTo>
                <a:lnTo>
                  <a:pt x="1183" y="325"/>
                </a:lnTo>
                <a:lnTo>
                  <a:pt x="1180" y="324"/>
                </a:lnTo>
                <a:lnTo>
                  <a:pt x="1176" y="324"/>
                </a:lnTo>
                <a:lnTo>
                  <a:pt x="1172" y="323"/>
                </a:lnTo>
                <a:lnTo>
                  <a:pt x="1169" y="319"/>
                </a:lnTo>
                <a:lnTo>
                  <a:pt x="1167" y="316"/>
                </a:lnTo>
                <a:lnTo>
                  <a:pt x="1168" y="315"/>
                </a:lnTo>
                <a:lnTo>
                  <a:pt x="1169" y="313"/>
                </a:lnTo>
                <a:lnTo>
                  <a:pt x="1170" y="313"/>
                </a:lnTo>
                <a:lnTo>
                  <a:pt x="1171" y="312"/>
                </a:lnTo>
                <a:lnTo>
                  <a:pt x="1176" y="310"/>
                </a:lnTo>
                <a:lnTo>
                  <a:pt x="1179" y="309"/>
                </a:lnTo>
                <a:lnTo>
                  <a:pt x="1169" y="308"/>
                </a:lnTo>
                <a:lnTo>
                  <a:pt x="1160" y="307"/>
                </a:lnTo>
                <a:lnTo>
                  <a:pt x="1150" y="306"/>
                </a:lnTo>
                <a:lnTo>
                  <a:pt x="1141" y="304"/>
                </a:lnTo>
                <a:lnTo>
                  <a:pt x="1131" y="302"/>
                </a:lnTo>
                <a:lnTo>
                  <a:pt x="1122" y="302"/>
                </a:lnTo>
                <a:lnTo>
                  <a:pt x="1117" y="304"/>
                </a:lnTo>
                <a:lnTo>
                  <a:pt x="1111" y="302"/>
                </a:lnTo>
                <a:lnTo>
                  <a:pt x="1110" y="301"/>
                </a:lnTo>
                <a:lnTo>
                  <a:pt x="1110" y="299"/>
                </a:lnTo>
                <a:lnTo>
                  <a:pt x="1111" y="298"/>
                </a:lnTo>
                <a:lnTo>
                  <a:pt x="1114" y="298"/>
                </a:lnTo>
                <a:lnTo>
                  <a:pt x="1120" y="297"/>
                </a:lnTo>
                <a:lnTo>
                  <a:pt x="1125" y="296"/>
                </a:lnTo>
                <a:lnTo>
                  <a:pt x="1131" y="296"/>
                </a:lnTo>
                <a:lnTo>
                  <a:pt x="1138" y="294"/>
                </a:lnTo>
                <a:lnTo>
                  <a:pt x="1144" y="292"/>
                </a:lnTo>
                <a:lnTo>
                  <a:pt x="1151" y="289"/>
                </a:lnTo>
                <a:lnTo>
                  <a:pt x="1153" y="287"/>
                </a:lnTo>
                <a:lnTo>
                  <a:pt x="1154" y="284"/>
                </a:lnTo>
                <a:lnTo>
                  <a:pt x="1158" y="283"/>
                </a:lnTo>
                <a:lnTo>
                  <a:pt x="1160" y="283"/>
                </a:lnTo>
                <a:lnTo>
                  <a:pt x="1168" y="287"/>
                </a:lnTo>
                <a:lnTo>
                  <a:pt x="1175" y="288"/>
                </a:lnTo>
                <a:lnTo>
                  <a:pt x="1184" y="288"/>
                </a:lnTo>
                <a:lnTo>
                  <a:pt x="1193" y="287"/>
                </a:lnTo>
                <a:lnTo>
                  <a:pt x="1201" y="285"/>
                </a:lnTo>
                <a:lnTo>
                  <a:pt x="1210" y="285"/>
                </a:lnTo>
                <a:lnTo>
                  <a:pt x="1219" y="284"/>
                </a:lnTo>
                <a:lnTo>
                  <a:pt x="1229" y="283"/>
                </a:lnTo>
                <a:lnTo>
                  <a:pt x="1238" y="282"/>
                </a:lnTo>
                <a:lnTo>
                  <a:pt x="1249" y="282"/>
                </a:lnTo>
                <a:lnTo>
                  <a:pt x="1252" y="283"/>
                </a:lnTo>
                <a:lnTo>
                  <a:pt x="1256" y="282"/>
                </a:lnTo>
                <a:lnTo>
                  <a:pt x="1258" y="281"/>
                </a:lnTo>
                <a:lnTo>
                  <a:pt x="1258" y="280"/>
                </a:lnTo>
                <a:lnTo>
                  <a:pt x="1258" y="279"/>
                </a:lnTo>
                <a:lnTo>
                  <a:pt x="1260" y="277"/>
                </a:lnTo>
                <a:lnTo>
                  <a:pt x="1264" y="277"/>
                </a:lnTo>
                <a:lnTo>
                  <a:pt x="1264" y="279"/>
                </a:lnTo>
                <a:lnTo>
                  <a:pt x="1265" y="280"/>
                </a:lnTo>
                <a:lnTo>
                  <a:pt x="1265" y="282"/>
                </a:lnTo>
                <a:lnTo>
                  <a:pt x="1273" y="282"/>
                </a:lnTo>
                <a:lnTo>
                  <a:pt x="1279" y="281"/>
                </a:lnTo>
                <a:lnTo>
                  <a:pt x="1289" y="280"/>
                </a:lnTo>
                <a:lnTo>
                  <a:pt x="1297" y="276"/>
                </a:lnTo>
                <a:lnTo>
                  <a:pt x="1306" y="275"/>
                </a:lnTo>
                <a:lnTo>
                  <a:pt x="1314" y="275"/>
                </a:lnTo>
                <a:lnTo>
                  <a:pt x="1325" y="274"/>
                </a:lnTo>
                <a:lnTo>
                  <a:pt x="1335" y="274"/>
                </a:lnTo>
                <a:lnTo>
                  <a:pt x="1337" y="274"/>
                </a:lnTo>
                <a:lnTo>
                  <a:pt x="1340" y="275"/>
                </a:lnTo>
                <a:lnTo>
                  <a:pt x="1337" y="274"/>
                </a:lnTo>
                <a:lnTo>
                  <a:pt x="1335" y="274"/>
                </a:lnTo>
                <a:lnTo>
                  <a:pt x="1328" y="273"/>
                </a:lnTo>
                <a:lnTo>
                  <a:pt x="1320" y="272"/>
                </a:lnTo>
                <a:lnTo>
                  <a:pt x="1312" y="272"/>
                </a:lnTo>
                <a:lnTo>
                  <a:pt x="1306" y="272"/>
                </a:lnTo>
                <a:lnTo>
                  <a:pt x="1298" y="272"/>
                </a:lnTo>
                <a:lnTo>
                  <a:pt x="1291" y="272"/>
                </a:lnTo>
                <a:lnTo>
                  <a:pt x="1289" y="273"/>
                </a:lnTo>
                <a:lnTo>
                  <a:pt x="1285" y="272"/>
                </a:lnTo>
                <a:lnTo>
                  <a:pt x="1284" y="269"/>
                </a:lnTo>
                <a:lnTo>
                  <a:pt x="1285" y="266"/>
                </a:lnTo>
                <a:lnTo>
                  <a:pt x="1287" y="265"/>
                </a:lnTo>
                <a:lnTo>
                  <a:pt x="1290" y="265"/>
                </a:lnTo>
                <a:lnTo>
                  <a:pt x="1292" y="266"/>
                </a:lnTo>
                <a:lnTo>
                  <a:pt x="1294" y="266"/>
                </a:lnTo>
                <a:lnTo>
                  <a:pt x="1300" y="267"/>
                </a:lnTo>
                <a:lnTo>
                  <a:pt x="1307" y="267"/>
                </a:lnTo>
                <a:lnTo>
                  <a:pt x="1314" y="266"/>
                </a:lnTo>
                <a:lnTo>
                  <a:pt x="1320" y="265"/>
                </a:lnTo>
                <a:lnTo>
                  <a:pt x="1335" y="266"/>
                </a:lnTo>
                <a:lnTo>
                  <a:pt x="1351" y="266"/>
                </a:lnTo>
                <a:lnTo>
                  <a:pt x="1367" y="267"/>
                </a:lnTo>
                <a:lnTo>
                  <a:pt x="1383" y="268"/>
                </a:lnTo>
                <a:lnTo>
                  <a:pt x="1386" y="268"/>
                </a:lnTo>
                <a:lnTo>
                  <a:pt x="1390" y="268"/>
                </a:lnTo>
                <a:lnTo>
                  <a:pt x="1392" y="268"/>
                </a:lnTo>
                <a:lnTo>
                  <a:pt x="1393" y="267"/>
                </a:lnTo>
                <a:lnTo>
                  <a:pt x="1394" y="266"/>
                </a:lnTo>
                <a:lnTo>
                  <a:pt x="1394" y="264"/>
                </a:lnTo>
                <a:lnTo>
                  <a:pt x="1393" y="262"/>
                </a:lnTo>
                <a:lnTo>
                  <a:pt x="1391" y="260"/>
                </a:lnTo>
                <a:lnTo>
                  <a:pt x="1389" y="259"/>
                </a:lnTo>
                <a:lnTo>
                  <a:pt x="1386" y="258"/>
                </a:lnTo>
                <a:lnTo>
                  <a:pt x="1372" y="256"/>
                </a:lnTo>
                <a:lnTo>
                  <a:pt x="1357" y="256"/>
                </a:lnTo>
                <a:lnTo>
                  <a:pt x="1349" y="257"/>
                </a:lnTo>
                <a:lnTo>
                  <a:pt x="1342" y="258"/>
                </a:lnTo>
                <a:lnTo>
                  <a:pt x="1336" y="258"/>
                </a:lnTo>
                <a:lnTo>
                  <a:pt x="1332" y="257"/>
                </a:lnTo>
                <a:lnTo>
                  <a:pt x="1319" y="256"/>
                </a:lnTo>
                <a:lnTo>
                  <a:pt x="1307" y="257"/>
                </a:lnTo>
                <a:lnTo>
                  <a:pt x="1297" y="260"/>
                </a:lnTo>
                <a:lnTo>
                  <a:pt x="1287" y="262"/>
                </a:lnTo>
                <a:lnTo>
                  <a:pt x="1282" y="260"/>
                </a:lnTo>
                <a:lnTo>
                  <a:pt x="1277" y="258"/>
                </a:lnTo>
                <a:lnTo>
                  <a:pt x="1271" y="258"/>
                </a:lnTo>
                <a:lnTo>
                  <a:pt x="1267" y="258"/>
                </a:lnTo>
                <a:lnTo>
                  <a:pt x="1262" y="259"/>
                </a:lnTo>
                <a:lnTo>
                  <a:pt x="1258" y="259"/>
                </a:lnTo>
                <a:lnTo>
                  <a:pt x="1253" y="258"/>
                </a:lnTo>
                <a:lnTo>
                  <a:pt x="1248" y="259"/>
                </a:lnTo>
                <a:lnTo>
                  <a:pt x="1234" y="260"/>
                </a:lnTo>
                <a:lnTo>
                  <a:pt x="1221" y="262"/>
                </a:lnTo>
                <a:lnTo>
                  <a:pt x="1215" y="263"/>
                </a:lnTo>
                <a:lnTo>
                  <a:pt x="1208" y="262"/>
                </a:lnTo>
                <a:lnTo>
                  <a:pt x="1203" y="260"/>
                </a:lnTo>
                <a:lnTo>
                  <a:pt x="1199" y="262"/>
                </a:lnTo>
                <a:lnTo>
                  <a:pt x="1194" y="265"/>
                </a:lnTo>
                <a:lnTo>
                  <a:pt x="1191" y="267"/>
                </a:lnTo>
                <a:lnTo>
                  <a:pt x="1182" y="267"/>
                </a:lnTo>
                <a:lnTo>
                  <a:pt x="1174" y="267"/>
                </a:lnTo>
                <a:lnTo>
                  <a:pt x="1157" y="269"/>
                </a:lnTo>
                <a:lnTo>
                  <a:pt x="1141" y="273"/>
                </a:lnTo>
                <a:lnTo>
                  <a:pt x="1124" y="276"/>
                </a:lnTo>
                <a:lnTo>
                  <a:pt x="1108" y="279"/>
                </a:lnTo>
                <a:lnTo>
                  <a:pt x="1091" y="282"/>
                </a:lnTo>
                <a:lnTo>
                  <a:pt x="1075" y="285"/>
                </a:lnTo>
                <a:lnTo>
                  <a:pt x="1067" y="288"/>
                </a:lnTo>
                <a:lnTo>
                  <a:pt x="1059" y="289"/>
                </a:lnTo>
                <a:lnTo>
                  <a:pt x="1054" y="290"/>
                </a:lnTo>
                <a:lnTo>
                  <a:pt x="1051" y="290"/>
                </a:lnTo>
                <a:lnTo>
                  <a:pt x="1046" y="289"/>
                </a:lnTo>
                <a:lnTo>
                  <a:pt x="1043" y="288"/>
                </a:lnTo>
                <a:lnTo>
                  <a:pt x="1058" y="281"/>
                </a:lnTo>
                <a:lnTo>
                  <a:pt x="1072" y="276"/>
                </a:lnTo>
                <a:lnTo>
                  <a:pt x="1076" y="274"/>
                </a:lnTo>
                <a:lnTo>
                  <a:pt x="1077" y="271"/>
                </a:lnTo>
                <a:lnTo>
                  <a:pt x="1079" y="268"/>
                </a:lnTo>
                <a:lnTo>
                  <a:pt x="1084" y="267"/>
                </a:lnTo>
                <a:lnTo>
                  <a:pt x="1083" y="271"/>
                </a:lnTo>
                <a:lnTo>
                  <a:pt x="1084" y="273"/>
                </a:lnTo>
                <a:lnTo>
                  <a:pt x="1086" y="274"/>
                </a:lnTo>
                <a:lnTo>
                  <a:pt x="1089" y="274"/>
                </a:lnTo>
                <a:lnTo>
                  <a:pt x="1096" y="272"/>
                </a:lnTo>
                <a:lnTo>
                  <a:pt x="1103" y="269"/>
                </a:lnTo>
                <a:lnTo>
                  <a:pt x="1094" y="269"/>
                </a:lnTo>
                <a:lnTo>
                  <a:pt x="1085" y="268"/>
                </a:lnTo>
                <a:lnTo>
                  <a:pt x="1085" y="267"/>
                </a:lnTo>
                <a:lnTo>
                  <a:pt x="1085" y="266"/>
                </a:lnTo>
                <a:lnTo>
                  <a:pt x="1087" y="265"/>
                </a:lnTo>
                <a:lnTo>
                  <a:pt x="1091" y="264"/>
                </a:lnTo>
                <a:lnTo>
                  <a:pt x="1097" y="263"/>
                </a:lnTo>
                <a:lnTo>
                  <a:pt x="1103" y="263"/>
                </a:lnTo>
                <a:lnTo>
                  <a:pt x="1114" y="259"/>
                </a:lnTo>
                <a:lnTo>
                  <a:pt x="1126" y="256"/>
                </a:lnTo>
                <a:lnTo>
                  <a:pt x="1138" y="254"/>
                </a:lnTo>
                <a:lnTo>
                  <a:pt x="1152" y="251"/>
                </a:lnTo>
                <a:lnTo>
                  <a:pt x="1166" y="250"/>
                </a:lnTo>
                <a:lnTo>
                  <a:pt x="1180" y="248"/>
                </a:lnTo>
                <a:lnTo>
                  <a:pt x="1194" y="246"/>
                </a:lnTo>
                <a:lnTo>
                  <a:pt x="1209" y="242"/>
                </a:lnTo>
                <a:lnTo>
                  <a:pt x="1221" y="240"/>
                </a:lnTo>
                <a:lnTo>
                  <a:pt x="1234" y="238"/>
                </a:lnTo>
                <a:lnTo>
                  <a:pt x="1249" y="236"/>
                </a:lnTo>
                <a:lnTo>
                  <a:pt x="1262" y="234"/>
                </a:lnTo>
                <a:lnTo>
                  <a:pt x="1268" y="234"/>
                </a:lnTo>
                <a:lnTo>
                  <a:pt x="1274" y="233"/>
                </a:lnTo>
                <a:lnTo>
                  <a:pt x="1281" y="233"/>
                </a:lnTo>
                <a:lnTo>
                  <a:pt x="1284" y="231"/>
                </a:lnTo>
                <a:lnTo>
                  <a:pt x="1284" y="227"/>
                </a:lnTo>
                <a:lnTo>
                  <a:pt x="1285" y="225"/>
                </a:lnTo>
                <a:lnTo>
                  <a:pt x="1291" y="224"/>
                </a:lnTo>
                <a:lnTo>
                  <a:pt x="1295" y="223"/>
                </a:lnTo>
                <a:lnTo>
                  <a:pt x="1309" y="219"/>
                </a:lnTo>
                <a:lnTo>
                  <a:pt x="1322" y="218"/>
                </a:lnTo>
                <a:lnTo>
                  <a:pt x="1335" y="218"/>
                </a:lnTo>
                <a:lnTo>
                  <a:pt x="1349" y="219"/>
                </a:lnTo>
                <a:lnTo>
                  <a:pt x="1363" y="219"/>
                </a:lnTo>
                <a:lnTo>
                  <a:pt x="1377" y="219"/>
                </a:lnTo>
                <a:lnTo>
                  <a:pt x="1391" y="219"/>
                </a:lnTo>
                <a:lnTo>
                  <a:pt x="1406" y="219"/>
                </a:lnTo>
                <a:lnTo>
                  <a:pt x="1418" y="222"/>
                </a:lnTo>
                <a:lnTo>
                  <a:pt x="1431" y="221"/>
                </a:lnTo>
                <a:lnTo>
                  <a:pt x="1438" y="221"/>
                </a:lnTo>
                <a:lnTo>
                  <a:pt x="1443" y="219"/>
                </a:lnTo>
                <a:lnTo>
                  <a:pt x="1449" y="219"/>
                </a:lnTo>
                <a:lnTo>
                  <a:pt x="1455" y="221"/>
                </a:lnTo>
                <a:lnTo>
                  <a:pt x="1471" y="224"/>
                </a:lnTo>
                <a:lnTo>
                  <a:pt x="1487" y="226"/>
                </a:lnTo>
                <a:lnTo>
                  <a:pt x="1501" y="226"/>
                </a:lnTo>
                <a:lnTo>
                  <a:pt x="1517" y="226"/>
                </a:lnTo>
                <a:lnTo>
                  <a:pt x="1532" y="230"/>
                </a:lnTo>
                <a:lnTo>
                  <a:pt x="1546" y="233"/>
                </a:lnTo>
                <a:lnTo>
                  <a:pt x="1553" y="235"/>
                </a:lnTo>
                <a:lnTo>
                  <a:pt x="1559" y="238"/>
                </a:lnTo>
                <a:lnTo>
                  <a:pt x="1563" y="239"/>
                </a:lnTo>
                <a:lnTo>
                  <a:pt x="1566" y="240"/>
                </a:lnTo>
                <a:lnTo>
                  <a:pt x="1570" y="240"/>
                </a:lnTo>
                <a:lnTo>
                  <a:pt x="1573" y="241"/>
                </a:lnTo>
                <a:lnTo>
                  <a:pt x="1572" y="239"/>
                </a:lnTo>
                <a:lnTo>
                  <a:pt x="1571" y="236"/>
                </a:lnTo>
                <a:lnTo>
                  <a:pt x="1570" y="235"/>
                </a:lnTo>
                <a:lnTo>
                  <a:pt x="1567" y="234"/>
                </a:lnTo>
                <a:lnTo>
                  <a:pt x="1562" y="232"/>
                </a:lnTo>
                <a:lnTo>
                  <a:pt x="1557" y="231"/>
                </a:lnTo>
                <a:lnTo>
                  <a:pt x="1546" y="227"/>
                </a:lnTo>
                <a:lnTo>
                  <a:pt x="1534" y="225"/>
                </a:lnTo>
                <a:lnTo>
                  <a:pt x="1523" y="223"/>
                </a:lnTo>
                <a:lnTo>
                  <a:pt x="1510" y="221"/>
                </a:lnTo>
                <a:lnTo>
                  <a:pt x="1499" y="218"/>
                </a:lnTo>
                <a:lnTo>
                  <a:pt x="1488" y="216"/>
                </a:lnTo>
                <a:lnTo>
                  <a:pt x="1464" y="213"/>
                </a:lnTo>
                <a:lnTo>
                  <a:pt x="1439" y="210"/>
                </a:lnTo>
                <a:lnTo>
                  <a:pt x="1415" y="208"/>
                </a:lnTo>
                <a:lnTo>
                  <a:pt x="1390" y="207"/>
                </a:lnTo>
                <a:lnTo>
                  <a:pt x="1392" y="204"/>
                </a:lnTo>
                <a:lnTo>
                  <a:pt x="1393" y="201"/>
                </a:lnTo>
                <a:lnTo>
                  <a:pt x="1392" y="200"/>
                </a:lnTo>
                <a:lnTo>
                  <a:pt x="1391" y="199"/>
                </a:lnTo>
                <a:lnTo>
                  <a:pt x="1389" y="199"/>
                </a:lnTo>
                <a:lnTo>
                  <a:pt x="1388" y="199"/>
                </a:lnTo>
                <a:lnTo>
                  <a:pt x="1376" y="199"/>
                </a:lnTo>
                <a:lnTo>
                  <a:pt x="1366" y="199"/>
                </a:lnTo>
                <a:lnTo>
                  <a:pt x="1355" y="198"/>
                </a:lnTo>
                <a:lnTo>
                  <a:pt x="1343" y="198"/>
                </a:lnTo>
                <a:lnTo>
                  <a:pt x="1332" y="198"/>
                </a:lnTo>
                <a:lnTo>
                  <a:pt x="1320" y="199"/>
                </a:lnTo>
                <a:lnTo>
                  <a:pt x="1297" y="200"/>
                </a:lnTo>
                <a:lnTo>
                  <a:pt x="1271" y="201"/>
                </a:lnTo>
                <a:lnTo>
                  <a:pt x="1248" y="204"/>
                </a:lnTo>
                <a:lnTo>
                  <a:pt x="1224" y="206"/>
                </a:lnTo>
                <a:lnTo>
                  <a:pt x="1212" y="206"/>
                </a:lnTo>
                <a:lnTo>
                  <a:pt x="1201" y="206"/>
                </a:lnTo>
                <a:lnTo>
                  <a:pt x="1190" y="207"/>
                </a:lnTo>
                <a:lnTo>
                  <a:pt x="1178" y="208"/>
                </a:lnTo>
                <a:lnTo>
                  <a:pt x="1167" y="210"/>
                </a:lnTo>
                <a:lnTo>
                  <a:pt x="1154" y="211"/>
                </a:lnTo>
                <a:lnTo>
                  <a:pt x="1142" y="214"/>
                </a:lnTo>
                <a:lnTo>
                  <a:pt x="1130" y="216"/>
                </a:lnTo>
                <a:lnTo>
                  <a:pt x="1120" y="218"/>
                </a:lnTo>
                <a:lnTo>
                  <a:pt x="1111" y="222"/>
                </a:lnTo>
                <a:lnTo>
                  <a:pt x="1100" y="224"/>
                </a:lnTo>
                <a:lnTo>
                  <a:pt x="1088" y="226"/>
                </a:lnTo>
                <a:lnTo>
                  <a:pt x="1076" y="229"/>
                </a:lnTo>
                <a:lnTo>
                  <a:pt x="1064" y="232"/>
                </a:lnTo>
                <a:lnTo>
                  <a:pt x="1053" y="233"/>
                </a:lnTo>
                <a:lnTo>
                  <a:pt x="1040" y="234"/>
                </a:lnTo>
                <a:lnTo>
                  <a:pt x="1043" y="231"/>
                </a:lnTo>
                <a:lnTo>
                  <a:pt x="1046" y="229"/>
                </a:lnTo>
                <a:lnTo>
                  <a:pt x="1050" y="226"/>
                </a:lnTo>
                <a:lnTo>
                  <a:pt x="1054" y="225"/>
                </a:lnTo>
                <a:lnTo>
                  <a:pt x="1062" y="223"/>
                </a:lnTo>
                <a:lnTo>
                  <a:pt x="1071" y="221"/>
                </a:lnTo>
                <a:lnTo>
                  <a:pt x="1081" y="218"/>
                </a:lnTo>
                <a:lnTo>
                  <a:pt x="1092" y="216"/>
                </a:lnTo>
                <a:lnTo>
                  <a:pt x="1102" y="214"/>
                </a:lnTo>
                <a:lnTo>
                  <a:pt x="1112" y="211"/>
                </a:lnTo>
                <a:lnTo>
                  <a:pt x="1122" y="209"/>
                </a:lnTo>
                <a:lnTo>
                  <a:pt x="1133" y="207"/>
                </a:lnTo>
                <a:lnTo>
                  <a:pt x="1144" y="206"/>
                </a:lnTo>
                <a:lnTo>
                  <a:pt x="1154" y="205"/>
                </a:lnTo>
                <a:lnTo>
                  <a:pt x="1164" y="205"/>
                </a:lnTo>
                <a:lnTo>
                  <a:pt x="1176" y="204"/>
                </a:lnTo>
                <a:lnTo>
                  <a:pt x="1186" y="201"/>
                </a:lnTo>
                <a:lnTo>
                  <a:pt x="1196" y="198"/>
                </a:lnTo>
                <a:lnTo>
                  <a:pt x="1202" y="198"/>
                </a:lnTo>
                <a:lnTo>
                  <a:pt x="1209" y="198"/>
                </a:lnTo>
                <a:lnTo>
                  <a:pt x="1202" y="198"/>
                </a:lnTo>
                <a:lnTo>
                  <a:pt x="1196" y="198"/>
                </a:lnTo>
                <a:lnTo>
                  <a:pt x="1186" y="198"/>
                </a:lnTo>
                <a:lnTo>
                  <a:pt x="1177" y="198"/>
                </a:lnTo>
                <a:lnTo>
                  <a:pt x="1194" y="193"/>
                </a:lnTo>
                <a:lnTo>
                  <a:pt x="1211" y="190"/>
                </a:lnTo>
                <a:lnTo>
                  <a:pt x="1228" y="189"/>
                </a:lnTo>
                <a:lnTo>
                  <a:pt x="1246" y="188"/>
                </a:lnTo>
                <a:lnTo>
                  <a:pt x="1282" y="186"/>
                </a:lnTo>
                <a:lnTo>
                  <a:pt x="1317" y="186"/>
                </a:lnTo>
                <a:lnTo>
                  <a:pt x="1301" y="184"/>
                </a:lnTo>
                <a:lnTo>
                  <a:pt x="1285" y="182"/>
                </a:lnTo>
                <a:lnTo>
                  <a:pt x="1300" y="180"/>
                </a:lnTo>
                <a:lnTo>
                  <a:pt x="1314" y="177"/>
                </a:lnTo>
                <a:lnTo>
                  <a:pt x="1331" y="179"/>
                </a:lnTo>
                <a:lnTo>
                  <a:pt x="1347" y="179"/>
                </a:lnTo>
                <a:lnTo>
                  <a:pt x="1363" y="180"/>
                </a:lnTo>
                <a:lnTo>
                  <a:pt x="1377" y="181"/>
                </a:lnTo>
                <a:lnTo>
                  <a:pt x="1383" y="183"/>
                </a:lnTo>
                <a:lnTo>
                  <a:pt x="1389" y="183"/>
                </a:lnTo>
                <a:lnTo>
                  <a:pt x="1393" y="180"/>
                </a:lnTo>
                <a:lnTo>
                  <a:pt x="1398" y="176"/>
                </a:lnTo>
                <a:lnTo>
                  <a:pt x="1405" y="177"/>
                </a:lnTo>
                <a:lnTo>
                  <a:pt x="1411" y="179"/>
                </a:lnTo>
                <a:lnTo>
                  <a:pt x="1421" y="179"/>
                </a:lnTo>
                <a:lnTo>
                  <a:pt x="1429" y="179"/>
                </a:lnTo>
                <a:lnTo>
                  <a:pt x="1437" y="179"/>
                </a:lnTo>
                <a:lnTo>
                  <a:pt x="1444" y="180"/>
                </a:lnTo>
                <a:lnTo>
                  <a:pt x="1451" y="181"/>
                </a:lnTo>
                <a:lnTo>
                  <a:pt x="1457" y="181"/>
                </a:lnTo>
                <a:lnTo>
                  <a:pt x="1462" y="179"/>
                </a:lnTo>
                <a:lnTo>
                  <a:pt x="1466" y="179"/>
                </a:lnTo>
                <a:lnTo>
                  <a:pt x="1475" y="181"/>
                </a:lnTo>
                <a:lnTo>
                  <a:pt x="1483" y="182"/>
                </a:lnTo>
                <a:lnTo>
                  <a:pt x="1491" y="183"/>
                </a:lnTo>
                <a:lnTo>
                  <a:pt x="1499" y="183"/>
                </a:lnTo>
                <a:lnTo>
                  <a:pt x="1507" y="183"/>
                </a:lnTo>
                <a:lnTo>
                  <a:pt x="1516" y="182"/>
                </a:lnTo>
                <a:lnTo>
                  <a:pt x="1520" y="182"/>
                </a:lnTo>
                <a:lnTo>
                  <a:pt x="1523" y="182"/>
                </a:lnTo>
                <a:lnTo>
                  <a:pt x="1521" y="182"/>
                </a:lnTo>
                <a:lnTo>
                  <a:pt x="1523" y="182"/>
                </a:lnTo>
                <a:close/>
                <a:moveTo>
                  <a:pt x="567" y="400"/>
                </a:moveTo>
                <a:lnTo>
                  <a:pt x="567" y="401"/>
                </a:lnTo>
                <a:lnTo>
                  <a:pt x="568" y="401"/>
                </a:lnTo>
                <a:lnTo>
                  <a:pt x="568" y="400"/>
                </a:lnTo>
                <a:lnTo>
                  <a:pt x="567" y="400"/>
                </a:lnTo>
                <a:lnTo>
                  <a:pt x="567" y="400"/>
                </a:lnTo>
                <a:lnTo>
                  <a:pt x="567" y="400"/>
                </a:lnTo>
                <a:close/>
                <a:moveTo>
                  <a:pt x="792" y="540"/>
                </a:moveTo>
                <a:lnTo>
                  <a:pt x="792" y="541"/>
                </a:lnTo>
                <a:lnTo>
                  <a:pt x="792" y="541"/>
                </a:lnTo>
                <a:lnTo>
                  <a:pt x="793" y="541"/>
                </a:lnTo>
                <a:lnTo>
                  <a:pt x="792" y="540"/>
                </a:lnTo>
                <a:lnTo>
                  <a:pt x="792" y="540"/>
                </a:lnTo>
                <a:lnTo>
                  <a:pt x="792" y="540"/>
                </a:lnTo>
                <a:close/>
                <a:moveTo>
                  <a:pt x="363" y="507"/>
                </a:moveTo>
                <a:lnTo>
                  <a:pt x="363" y="507"/>
                </a:lnTo>
                <a:lnTo>
                  <a:pt x="363" y="504"/>
                </a:lnTo>
                <a:lnTo>
                  <a:pt x="366" y="501"/>
                </a:lnTo>
                <a:lnTo>
                  <a:pt x="367" y="500"/>
                </a:lnTo>
                <a:lnTo>
                  <a:pt x="368" y="500"/>
                </a:lnTo>
                <a:lnTo>
                  <a:pt x="369" y="501"/>
                </a:lnTo>
                <a:lnTo>
                  <a:pt x="370" y="503"/>
                </a:lnTo>
                <a:lnTo>
                  <a:pt x="370" y="505"/>
                </a:lnTo>
                <a:lnTo>
                  <a:pt x="370" y="507"/>
                </a:lnTo>
                <a:lnTo>
                  <a:pt x="371" y="508"/>
                </a:lnTo>
                <a:lnTo>
                  <a:pt x="372" y="509"/>
                </a:lnTo>
                <a:lnTo>
                  <a:pt x="375" y="511"/>
                </a:lnTo>
                <a:lnTo>
                  <a:pt x="376" y="509"/>
                </a:lnTo>
                <a:lnTo>
                  <a:pt x="377" y="508"/>
                </a:lnTo>
                <a:lnTo>
                  <a:pt x="378" y="507"/>
                </a:lnTo>
                <a:lnTo>
                  <a:pt x="379" y="503"/>
                </a:lnTo>
                <a:lnTo>
                  <a:pt x="379" y="499"/>
                </a:lnTo>
                <a:lnTo>
                  <a:pt x="380" y="492"/>
                </a:lnTo>
                <a:lnTo>
                  <a:pt x="383" y="487"/>
                </a:lnTo>
                <a:lnTo>
                  <a:pt x="381" y="482"/>
                </a:lnTo>
                <a:lnTo>
                  <a:pt x="380" y="478"/>
                </a:lnTo>
                <a:lnTo>
                  <a:pt x="380" y="473"/>
                </a:lnTo>
                <a:lnTo>
                  <a:pt x="381" y="468"/>
                </a:lnTo>
                <a:lnTo>
                  <a:pt x="379" y="472"/>
                </a:lnTo>
                <a:lnTo>
                  <a:pt x="381" y="468"/>
                </a:lnTo>
                <a:lnTo>
                  <a:pt x="376" y="474"/>
                </a:lnTo>
                <a:lnTo>
                  <a:pt x="372" y="480"/>
                </a:lnTo>
                <a:lnTo>
                  <a:pt x="369" y="487"/>
                </a:lnTo>
                <a:lnTo>
                  <a:pt x="364" y="493"/>
                </a:lnTo>
                <a:lnTo>
                  <a:pt x="363" y="496"/>
                </a:lnTo>
                <a:lnTo>
                  <a:pt x="362" y="497"/>
                </a:lnTo>
                <a:lnTo>
                  <a:pt x="360" y="497"/>
                </a:lnTo>
                <a:lnTo>
                  <a:pt x="359" y="495"/>
                </a:lnTo>
                <a:lnTo>
                  <a:pt x="356" y="488"/>
                </a:lnTo>
                <a:lnTo>
                  <a:pt x="356" y="481"/>
                </a:lnTo>
                <a:lnTo>
                  <a:pt x="354" y="482"/>
                </a:lnTo>
                <a:lnTo>
                  <a:pt x="353" y="483"/>
                </a:lnTo>
                <a:lnTo>
                  <a:pt x="352" y="485"/>
                </a:lnTo>
                <a:lnTo>
                  <a:pt x="351" y="488"/>
                </a:lnTo>
                <a:lnTo>
                  <a:pt x="350" y="491"/>
                </a:lnTo>
                <a:lnTo>
                  <a:pt x="347" y="493"/>
                </a:lnTo>
                <a:lnTo>
                  <a:pt x="346" y="496"/>
                </a:lnTo>
                <a:lnTo>
                  <a:pt x="346" y="498"/>
                </a:lnTo>
                <a:lnTo>
                  <a:pt x="347" y="500"/>
                </a:lnTo>
                <a:lnTo>
                  <a:pt x="350" y="503"/>
                </a:lnTo>
                <a:lnTo>
                  <a:pt x="352" y="505"/>
                </a:lnTo>
                <a:lnTo>
                  <a:pt x="354" y="506"/>
                </a:lnTo>
                <a:lnTo>
                  <a:pt x="359" y="506"/>
                </a:lnTo>
                <a:lnTo>
                  <a:pt x="363" y="507"/>
                </a:lnTo>
                <a:lnTo>
                  <a:pt x="363" y="507"/>
                </a:lnTo>
                <a:lnTo>
                  <a:pt x="363" y="507"/>
                </a:lnTo>
                <a:lnTo>
                  <a:pt x="363" y="507"/>
                </a:lnTo>
                <a:lnTo>
                  <a:pt x="363" y="507"/>
                </a:lnTo>
                <a:lnTo>
                  <a:pt x="363" y="507"/>
                </a:lnTo>
                <a:lnTo>
                  <a:pt x="363" y="507"/>
                </a:lnTo>
                <a:close/>
                <a:moveTo>
                  <a:pt x="364" y="506"/>
                </a:moveTo>
                <a:lnTo>
                  <a:pt x="363" y="507"/>
                </a:lnTo>
                <a:lnTo>
                  <a:pt x="364" y="507"/>
                </a:lnTo>
                <a:lnTo>
                  <a:pt x="364" y="507"/>
                </a:lnTo>
                <a:lnTo>
                  <a:pt x="364" y="506"/>
                </a:lnTo>
                <a:lnTo>
                  <a:pt x="364" y="506"/>
                </a:lnTo>
                <a:lnTo>
                  <a:pt x="364" y="506"/>
                </a:lnTo>
                <a:close/>
                <a:moveTo>
                  <a:pt x="376" y="313"/>
                </a:moveTo>
                <a:lnTo>
                  <a:pt x="373" y="312"/>
                </a:lnTo>
                <a:lnTo>
                  <a:pt x="370" y="312"/>
                </a:lnTo>
                <a:lnTo>
                  <a:pt x="373" y="314"/>
                </a:lnTo>
                <a:lnTo>
                  <a:pt x="376" y="314"/>
                </a:lnTo>
                <a:lnTo>
                  <a:pt x="377" y="314"/>
                </a:lnTo>
                <a:lnTo>
                  <a:pt x="376" y="313"/>
                </a:lnTo>
                <a:close/>
                <a:moveTo>
                  <a:pt x="38" y="125"/>
                </a:moveTo>
                <a:lnTo>
                  <a:pt x="38" y="127"/>
                </a:lnTo>
                <a:lnTo>
                  <a:pt x="39" y="128"/>
                </a:lnTo>
                <a:lnTo>
                  <a:pt x="41" y="128"/>
                </a:lnTo>
                <a:lnTo>
                  <a:pt x="43" y="128"/>
                </a:lnTo>
                <a:lnTo>
                  <a:pt x="50" y="128"/>
                </a:lnTo>
                <a:lnTo>
                  <a:pt x="57" y="127"/>
                </a:lnTo>
                <a:lnTo>
                  <a:pt x="71" y="123"/>
                </a:lnTo>
                <a:lnTo>
                  <a:pt x="79" y="118"/>
                </a:lnTo>
                <a:lnTo>
                  <a:pt x="68" y="118"/>
                </a:lnTo>
                <a:lnTo>
                  <a:pt x="58" y="118"/>
                </a:lnTo>
                <a:lnTo>
                  <a:pt x="48" y="118"/>
                </a:lnTo>
                <a:lnTo>
                  <a:pt x="38" y="118"/>
                </a:lnTo>
                <a:lnTo>
                  <a:pt x="50" y="121"/>
                </a:lnTo>
                <a:lnTo>
                  <a:pt x="63" y="122"/>
                </a:lnTo>
                <a:lnTo>
                  <a:pt x="57" y="123"/>
                </a:lnTo>
                <a:lnTo>
                  <a:pt x="49" y="123"/>
                </a:lnTo>
                <a:lnTo>
                  <a:pt x="45" y="123"/>
                </a:lnTo>
                <a:lnTo>
                  <a:pt x="41" y="124"/>
                </a:lnTo>
                <a:lnTo>
                  <a:pt x="39" y="124"/>
                </a:lnTo>
                <a:lnTo>
                  <a:pt x="38" y="125"/>
                </a:lnTo>
                <a:lnTo>
                  <a:pt x="38" y="125"/>
                </a:lnTo>
                <a:lnTo>
                  <a:pt x="38" y="125"/>
                </a:lnTo>
                <a:close/>
                <a:moveTo>
                  <a:pt x="434" y="608"/>
                </a:moveTo>
                <a:lnTo>
                  <a:pt x="434" y="607"/>
                </a:lnTo>
                <a:lnTo>
                  <a:pt x="433" y="606"/>
                </a:lnTo>
                <a:lnTo>
                  <a:pt x="433" y="605"/>
                </a:lnTo>
                <a:lnTo>
                  <a:pt x="430" y="605"/>
                </a:lnTo>
                <a:lnTo>
                  <a:pt x="429" y="605"/>
                </a:lnTo>
                <a:lnTo>
                  <a:pt x="428" y="606"/>
                </a:lnTo>
                <a:lnTo>
                  <a:pt x="428" y="607"/>
                </a:lnTo>
                <a:lnTo>
                  <a:pt x="428" y="609"/>
                </a:lnTo>
                <a:lnTo>
                  <a:pt x="428" y="612"/>
                </a:lnTo>
                <a:lnTo>
                  <a:pt x="430" y="614"/>
                </a:lnTo>
                <a:lnTo>
                  <a:pt x="434" y="616"/>
                </a:lnTo>
                <a:lnTo>
                  <a:pt x="436" y="616"/>
                </a:lnTo>
                <a:lnTo>
                  <a:pt x="434" y="613"/>
                </a:lnTo>
                <a:lnTo>
                  <a:pt x="434" y="608"/>
                </a:lnTo>
                <a:lnTo>
                  <a:pt x="434" y="608"/>
                </a:lnTo>
                <a:lnTo>
                  <a:pt x="434" y="608"/>
                </a:lnTo>
                <a:close/>
                <a:moveTo>
                  <a:pt x="557" y="572"/>
                </a:moveTo>
                <a:lnTo>
                  <a:pt x="556" y="575"/>
                </a:lnTo>
                <a:lnTo>
                  <a:pt x="554" y="578"/>
                </a:lnTo>
                <a:lnTo>
                  <a:pt x="556" y="580"/>
                </a:lnTo>
                <a:lnTo>
                  <a:pt x="557" y="583"/>
                </a:lnTo>
                <a:lnTo>
                  <a:pt x="558" y="580"/>
                </a:lnTo>
                <a:lnTo>
                  <a:pt x="560" y="576"/>
                </a:lnTo>
                <a:lnTo>
                  <a:pt x="560" y="575"/>
                </a:lnTo>
                <a:lnTo>
                  <a:pt x="559" y="573"/>
                </a:lnTo>
                <a:lnTo>
                  <a:pt x="558" y="572"/>
                </a:lnTo>
                <a:lnTo>
                  <a:pt x="557" y="572"/>
                </a:lnTo>
                <a:lnTo>
                  <a:pt x="556" y="573"/>
                </a:lnTo>
                <a:lnTo>
                  <a:pt x="557" y="572"/>
                </a:lnTo>
                <a:close/>
                <a:moveTo>
                  <a:pt x="991" y="107"/>
                </a:moveTo>
                <a:lnTo>
                  <a:pt x="987" y="106"/>
                </a:lnTo>
                <a:lnTo>
                  <a:pt x="984" y="106"/>
                </a:lnTo>
                <a:lnTo>
                  <a:pt x="981" y="106"/>
                </a:lnTo>
                <a:lnTo>
                  <a:pt x="979" y="107"/>
                </a:lnTo>
                <a:lnTo>
                  <a:pt x="978" y="108"/>
                </a:lnTo>
                <a:lnTo>
                  <a:pt x="976" y="110"/>
                </a:lnTo>
                <a:lnTo>
                  <a:pt x="985" y="109"/>
                </a:lnTo>
                <a:lnTo>
                  <a:pt x="991" y="107"/>
                </a:lnTo>
                <a:close/>
                <a:moveTo>
                  <a:pt x="20" y="177"/>
                </a:moveTo>
                <a:lnTo>
                  <a:pt x="17" y="174"/>
                </a:lnTo>
                <a:lnTo>
                  <a:pt x="14" y="172"/>
                </a:lnTo>
                <a:lnTo>
                  <a:pt x="13" y="171"/>
                </a:lnTo>
                <a:lnTo>
                  <a:pt x="10" y="169"/>
                </a:lnTo>
                <a:lnTo>
                  <a:pt x="8" y="169"/>
                </a:lnTo>
                <a:lnTo>
                  <a:pt x="5" y="171"/>
                </a:lnTo>
                <a:lnTo>
                  <a:pt x="8" y="174"/>
                </a:lnTo>
                <a:lnTo>
                  <a:pt x="12" y="176"/>
                </a:lnTo>
                <a:lnTo>
                  <a:pt x="16" y="176"/>
                </a:lnTo>
                <a:lnTo>
                  <a:pt x="20" y="177"/>
                </a:lnTo>
                <a:close/>
                <a:moveTo>
                  <a:pt x="469" y="601"/>
                </a:moveTo>
                <a:lnTo>
                  <a:pt x="467" y="601"/>
                </a:lnTo>
                <a:lnTo>
                  <a:pt x="465" y="603"/>
                </a:lnTo>
                <a:lnTo>
                  <a:pt x="463" y="605"/>
                </a:lnTo>
                <a:lnTo>
                  <a:pt x="461" y="608"/>
                </a:lnTo>
                <a:lnTo>
                  <a:pt x="458" y="614"/>
                </a:lnTo>
                <a:lnTo>
                  <a:pt x="457" y="619"/>
                </a:lnTo>
                <a:lnTo>
                  <a:pt x="460" y="616"/>
                </a:lnTo>
                <a:lnTo>
                  <a:pt x="465" y="611"/>
                </a:lnTo>
                <a:lnTo>
                  <a:pt x="467" y="608"/>
                </a:lnTo>
                <a:lnTo>
                  <a:pt x="469" y="605"/>
                </a:lnTo>
                <a:lnTo>
                  <a:pt x="469" y="604"/>
                </a:lnTo>
                <a:lnTo>
                  <a:pt x="469" y="601"/>
                </a:lnTo>
                <a:lnTo>
                  <a:pt x="469" y="601"/>
                </a:lnTo>
                <a:lnTo>
                  <a:pt x="469" y="601"/>
                </a:lnTo>
                <a:close/>
                <a:moveTo>
                  <a:pt x="474" y="434"/>
                </a:moveTo>
                <a:lnTo>
                  <a:pt x="479" y="428"/>
                </a:lnTo>
                <a:lnTo>
                  <a:pt x="484" y="422"/>
                </a:lnTo>
                <a:lnTo>
                  <a:pt x="480" y="422"/>
                </a:lnTo>
                <a:lnTo>
                  <a:pt x="477" y="424"/>
                </a:lnTo>
                <a:lnTo>
                  <a:pt x="475" y="426"/>
                </a:lnTo>
                <a:lnTo>
                  <a:pt x="473" y="429"/>
                </a:lnTo>
                <a:lnTo>
                  <a:pt x="469" y="431"/>
                </a:lnTo>
                <a:lnTo>
                  <a:pt x="468" y="433"/>
                </a:lnTo>
                <a:lnTo>
                  <a:pt x="468" y="435"/>
                </a:lnTo>
                <a:lnTo>
                  <a:pt x="469" y="435"/>
                </a:lnTo>
                <a:lnTo>
                  <a:pt x="471" y="435"/>
                </a:lnTo>
                <a:lnTo>
                  <a:pt x="474" y="434"/>
                </a:lnTo>
                <a:lnTo>
                  <a:pt x="474" y="433"/>
                </a:lnTo>
                <a:lnTo>
                  <a:pt x="474" y="434"/>
                </a:lnTo>
                <a:close/>
                <a:moveTo>
                  <a:pt x="1240" y="193"/>
                </a:moveTo>
                <a:lnTo>
                  <a:pt x="1233" y="193"/>
                </a:lnTo>
                <a:lnTo>
                  <a:pt x="1226" y="196"/>
                </a:lnTo>
                <a:lnTo>
                  <a:pt x="1225" y="197"/>
                </a:lnTo>
                <a:lnTo>
                  <a:pt x="1225" y="198"/>
                </a:lnTo>
                <a:lnTo>
                  <a:pt x="1226" y="198"/>
                </a:lnTo>
                <a:lnTo>
                  <a:pt x="1228" y="198"/>
                </a:lnTo>
                <a:lnTo>
                  <a:pt x="1232" y="198"/>
                </a:lnTo>
                <a:lnTo>
                  <a:pt x="1235" y="198"/>
                </a:lnTo>
                <a:lnTo>
                  <a:pt x="1238" y="198"/>
                </a:lnTo>
                <a:lnTo>
                  <a:pt x="1241" y="198"/>
                </a:lnTo>
                <a:lnTo>
                  <a:pt x="1243" y="198"/>
                </a:lnTo>
                <a:lnTo>
                  <a:pt x="1244" y="196"/>
                </a:lnTo>
                <a:lnTo>
                  <a:pt x="1244" y="193"/>
                </a:lnTo>
                <a:lnTo>
                  <a:pt x="1243" y="193"/>
                </a:lnTo>
                <a:lnTo>
                  <a:pt x="1242" y="192"/>
                </a:lnTo>
                <a:lnTo>
                  <a:pt x="1240" y="193"/>
                </a:lnTo>
                <a:lnTo>
                  <a:pt x="1238" y="193"/>
                </a:lnTo>
                <a:lnTo>
                  <a:pt x="1240" y="193"/>
                </a:lnTo>
                <a:close/>
                <a:moveTo>
                  <a:pt x="226" y="310"/>
                </a:moveTo>
                <a:lnTo>
                  <a:pt x="223" y="310"/>
                </a:lnTo>
                <a:lnTo>
                  <a:pt x="221" y="312"/>
                </a:lnTo>
                <a:lnTo>
                  <a:pt x="221" y="314"/>
                </a:lnTo>
                <a:lnTo>
                  <a:pt x="221" y="316"/>
                </a:lnTo>
                <a:lnTo>
                  <a:pt x="226" y="318"/>
                </a:lnTo>
                <a:lnTo>
                  <a:pt x="229" y="317"/>
                </a:lnTo>
                <a:lnTo>
                  <a:pt x="231" y="317"/>
                </a:lnTo>
                <a:lnTo>
                  <a:pt x="232" y="316"/>
                </a:lnTo>
                <a:lnTo>
                  <a:pt x="234" y="315"/>
                </a:lnTo>
                <a:lnTo>
                  <a:pt x="232" y="313"/>
                </a:lnTo>
                <a:lnTo>
                  <a:pt x="229" y="310"/>
                </a:lnTo>
                <a:lnTo>
                  <a:pt x="226" y="310"/>
                </a:lnTo>
                <a:lnTo>
                  <a:pt x="226" y="310"/>
                </a:lnTo>
                <a:lnTo>
                  <a:pt x="226" y="310"/>
                </a:lnTo>
                <a:close/>
                <a:moveTo>
                  <a:pt x="758" y="495"/>
                </a:moveTo>
                <a:lnTo>
                  <a:pt x="749" y="501"/>
                </a:lnTo>
                <a:lnTo>
                  <a:pt x="738" y="509"/>
                </a:lnTo>
                <a:lnTo>
                  <a:pt x="748" y="507"/>
                </a:lnTo>
                <a:lnTo>
                  <a:pt x="755" y="505"/>
                </a:lnTo>
                <a:lnTo>
                  <a:pt x="757" y="504"/>
                </a:lnTo>
                <a:lnTo>
                  <a:pt x="758" y="501"/>
                </a:lnTo>
                <a:lnTo>
                  <a:pt x="758" y="498"/>
                </a:lnTo>
                <a:lnTo>
                  <a:pt x="758" y="495"/>
                </a:lnTo>
                <a:close/>
                <a:moveTo>
                  <a:pt x="887" y="99"/>
                </a:moveTo>
                <a:lnTo>
                  <a:pt x="887" y="105"/>
                </a:lnTo>
                <a:lnTo>
                  <a:pt x="886" y="109"/>
                </a:lnTo>
                <a:lnTo>
                  <a:pt x="885" y="110"/>
                </a:lnTo>
                <a:lnTo>
                  <a:pt x="882" y="111"/>
                </a:lnTo>
                <a:lnTo>
                  <a:pt x="882" y="114"/>
                </a:lnTo>
                <a:lnTo>
                  <a:pt x="882" y="115"/>
                </a:lnTo>
                <a:lnTo>
                  <a:pt x="883" y="114"/>
                </a:lnTo>
                <a:lnTo>
                  <a:pt x="882" y="113"/>
                </a:lnTo>
                <a:lnTo>
                  <a:pt x="882" y="111"/>
                </a:lnTo>
                <a:lnTo>
                  <a:pt x="881" y="111"/>
                </a:lnTo>
                <a:lnTo>
                  <a:pt x="879" y="111"/>
                </a:lnTo>
                <a:lnTo>
                  <a:pt x="875" y="111"/>
                </a:lnTo>
                <a:lnTo>
                  <a:pt x="867" y="114"/>
                </a:lnTo>
                <a:lnTo>
                  <a:pt x="861" y="115"/>
                </a:lnTo>
                <a:lnTo>
                  <a:pt x="845" y="119"/>
                </a:lnTo>
                <a:lnTo>
                  <a:pt x="829" y="124"/>
                </a:lnTo>
                <a:lnTo>
                  <a:pt x="844" y="117"/>
                </a:lnTo>
                <a:lnTo>
                  <a:pt x="859" y="110"/>
                </a:lnTo>
                <a:lnTo>
                  <a:pt x="866" y="108"/>
                </a:lnTo>
                <a:lnTo>
                  <a:pt x="874" y="106"/>
                </a:lnTo>
                <a:lnTo>
                  <a:pt x="878" y="103"/>
                </a:lnTo>
                <a:lnTo>
                  <a:pt x="882" y="102"/>
                </a:lnTo>
                <a:lnTo>
                  <a:pt x="883" y="101"/>
                </a:lnTo>
                <a:lnTo>
                  <a:pt x="886" y="100"/>
                </a:lnTo>
                <a:lnTo>
                  <a:pt x="886" y="100"/>
                </a:lnTo>
                <a:lnTo>
                  <a:pt x="887" y="99"/>
                </a:lnTo>
                <a:lnTo>
                  <a:pt x="887" y="99"/>
                </a:lnTo>
                <a:lnTo>
                  <a:pt x="887" y="99"/>
                </a:lnTo>
                <a:close/>
                <a:moveTo>
                  <a:pt x="788" y="549"/>
                </a:moveTo>
                <a:lnTo>
                  <a:pt x="789" y="548"/>
                </a:lnTo>
                <a:lnTo>
                  <a:pt x="789" y="545"/>
                </a:lnTo>
                <a:lnTo>
                  <a:pt x="789" y="543"/>
                </a:lnTo>
                <a:lnTo>
                  <a:pt x="789" y="543"/>
                </a:lnTo>
                <a:lnTo>
                  <a:pt x="788" y="542"/>
                </a:lnTo>
                <a:lnTo>
                  <a:pt x="785" y="542"/>
                </a:lnTo>
                <a:lnTo>
                  <a:pt x="783" y="545"/>
                </a:lnTo>
                <a:lnTo>
                  <a:pt x="782" y="547"/>
                </a:lnTo>
                <a:lnTo>
                  <a:pt x="780" y="549"/>
                </a:lnTo>
                <a:lnTo>
                  <a:pt x="776" y="550"/>
                </a:lnTo>
                <a:lnTo>
                  <a:pt x="772" y="554"/>
                </a:lnTo>
                <a:lnTo>
                  <a:pt x="767" y="557"/>
                </a:lnTo>
                <a:lnTo>
                  <a:pt x="765" y="561"/>
                </a:lnTo>
                <a:lnTo>
                  <a:pt x="763" y="566"/>
                </a:lnTo>
                <a:lnTo>
                  <a:pt x="770" y="562"/>
                </a:lnTo>
                <a:lnTo>
                  <a:pt x="776" y="557"/>
                </a:lnTo>
                <a:lnTo>
                  <a:pt x="782" y="554"/>
                </a:lnTo>
                <a:lnTo>
                  <a:pt x="788" y="549"/>
                </a:lnTo>
                <a:close/>
                <a:moveTo>
                  <a:pt x="732" y="514"/>
                </a:moveTo>
                <a:lnTo>
                  <a:pt x="724" y="522"/>
                </a:lnTo>
                <a:lnTo>
                  <a:pt x="717" y="530"/>
                </a:lnTo>
                <a:lnTo>
                  <a:pt x="722" y="529"/>
                </a:lnTo>
                <a:lnTo>
                  <a:pt x="726" y="526"/>
                </a:lnTo>
                <a:lnTo>
                  <a:pt x="731" y="523"/>
                </a:lnTo>
                <a:lnTo>
                  <a:pt x="734" y="520"/>
                </a:lnTo>
                <a:lnTo>
                  <a:pt x="738" y="518"/>
                </a:lnTo>
                <a:lnTo>
                  <a:pt x="739" y="516"/>
                </a:lnTo>
                <a:lnTo>
                  <a:pt x="739" y="514"/>
                </a:lnTo>
                <a:lnTo>
                  <a:pt x="737" y="513"/>
                </a:lnTo>
                <a:lnTo>
                  <a:pt x="733" y="513"/>
                </a:lnTo>
                <a:lnTo>
                  <a:pt x="732" y="514"/>
                </a:lnTo>
                <a:lnTo>
                  <a:pt x="731" y="515"/>
                </a:lnTo>
                <a:lnTo>
                  <a:pt x="732" y="514"/>
                </a:lnTo>
                <a:close/>
                <a:moveTo>
                  <a:pt x="128" y="304"/>
                </a:moveTo>
                <a:lnTo>
                  <a:pt x="117" y="300"/>
                </a:lnTo>
                <a:lnTo>
                  <a:pt x="108" y="298"/>
                </a:lnTo>
                <a:lnTo>
                  <a:pt x="106" y="299"/>
                </a:lnTo>
                <a:lnTo>
                  <a:pt x="105" y="302"/>
                </a:lnTo>
                <a:lnTo>
                  <a:pt x="105" y="305"/>
                </a:lnTo>
                <a:lnTo>
                  <a:pt x="105" y="307"/>
                </a:lnTo>
                <a:lnTo>
                  <a:pt x="109" y="308"/>
                </a:lnTo>
                <a:lnTo>
                  <a:pt x="112" y="308"/>
                </a:lnTo>
                <a:lnTo>
                  <a:pt x="112" y="306"/>
                </a:lnTo>
                <a:lnTo>
                  <a:pt x="109" y="305"/>
                </a:lnTo>
                <a:lnTo>
                  <a:pt x="109" y="304"/>
                </a:lnTo>
                <a:lnTo>
                  <a:pt x="112" y="302"/>
                </a:lnTo>
                <a:lnTo>
                  <a:pt x="114" y="302"/>
                </a:lnTo>
                <a:lnTo>
                  <a:pt x="115" y="304"/>
                </a:lnTo>
                <a:lnTo>
                  <a:pt x="115" y="306"/>
                </a:lnTo>
                <a:lnTo>
                  <a:pt x="116" y="307"/>
                </a:lnTo>
                <a:lnTo>
                  <a:pt x="119" y="308"/>
                </a:lnTo>
                <a:lnTo>
                  <a:pt x="122" y="309"/>
                </a:lnTo>
                <a:lnTo>
                  <a:pt x="127" y="309"/>
                </a:lnTo>
                <a:lnTo>
                  <a:pt x="130" y="308"/>
                </a:lnTo>
                <a:lnTo>
                  <a:pt x="133" y="307"/>
                </a:lnTo>
                <a:lnTo>
                  <a:pt x="138" y="306"/>
                </a:lnTo>
                <a:lnTo>
                  <a:pt x="141" y="307"/>
                </a:lnTo>
                <a:lnTo>
                  <a:pt x="145" y="309"/>
                </a:lnTo>
                <a:lnTo>
                  <a:pt x="149" y="312"/>
                </a:lnTo>
                <a:lnTo>
                  <a:pt x="153" y="312"/>
                </a:lnTo>
                <a:lnTo>
                  <a:pt x="157" y="309"/>
                </a:lnTo>
                <a:lnTo>
                  <a:pt x="161" y="306"/>
                </a:lnTo>
                <a:lnTo>
                  <a:pt x="144" y="305"/>
                </a:lnTo>
                <a:lnTo>
                  <a:pt x="128" y="304"/>
                </a:lnTo>
                <a:lnTo>
                  <a:pt x="125" y="304"/>
                </a:lnTo>
                <a:lnTo>
                  <a:pt x="129" y="304"/>
                </a:lnTo>
                <a:lnTo>
                  <a:pt x="131" y="302"/>
                </a:lnTo>
                <a:lnTo>
                  <a:pt x="128" y="304"/>
                </a:lnTo>
                <a:close/>
                <a:moveTo>
                  <a:pt x="348" y="18"/>
                </a:moveTo>
                <a:lnTo>
                  <a:pt x="358" y="18"/>
                </a:lnTo>
                <a:lnTo>
                  <a:pt x="366" y="18"/>
                </a:lnTo>
                <a:lnTo>
                  <a:pt x="370" y="19"/>
                </a:lnTo>
                <a:lnTo>
                  <a:pt x="375" y="17"/>
                </a:lnTo>
                <a:lnTo>
                  <a:pt x="375" y="16"/>
                </a:lnTo>
                <a:lnTo>
                  <a:pt x="375" y="15"/>
                </a:lnTo>
                <a:lnTo>
                  <a:pt x="373" y="14"/>
                </a:lnTo>
                <a:lnTo>
                  <a:pt x="372" y="14"/>
                </a:lnTo>
                <a:lnTo>
                  <a:pt x="368" y="14"/>
                </a:lnTo>
                <a:lnTo>
                  <a:pt x="363" y="15"/>
                </a:lnTo>
                <a:lnTo>
                  <a:pt x="358" y="14"/>
                </a:lnTo>
                <a:lnTo>
                  <a:pt x="353" y="14"/>
                </a:lnTo>
                <a:lnTo>
                  <a:pt x="350" y="13"/>
                </a:lnTo>
                <a:lnTo>
                  <a:pt x="346" y="14"/>
                </a:lnTo>
                <a:lnTo>
                  <a:pt x="346" y="15"/>
                </a:lnTo>
                <a:lnTo>
                  <a:pt x="346" y="17"/>
                </a:lnTo>
                <a:lnTo>
                  <a:pt x="347" y="18"/>
                </a:lnTo>
                <a:lnTo>
                  <a:pt x="348" y="18"/>
                </a:lnTo>
                <a:lnTo>
                  <a:pt x="350" y="18"/>
                </a:lnTo>
                <a:lnTo>
                  <a:pt x="348" y="18"/>
                </a:lnTo>
                <a:close/>
                <a:moveTo>
                  <a:pt x="1286" y="239"/>
                </a:moveTo>
                <a:lnTo>
                  <a:pt x="1297" y="239"/>
                </a:lnTo>
                <a:lnTo>
                  <a:pt x="1308" y="239"/>
                </a:lnTo>
                <a:lnTo>
                  <a:pt x="1318" y="239"/>
                </a:lnTo>
                <a:lnTo>
                  <a:pt x="1328" y="239"/>
                </a:lnTo>
                <a:lnTo>
                  <a:pt x="1326" y="236"/>
                </a:lnTo>
                <a:lnTo>
                  <a:pt x="1322" y="234"/>
                </a:lnTo>
                <a:lnTo>
                  <a:pt x="1315" y="233"/>
                </a:lnTo>
                <a:lnTo>
                  <a:pt x="1309" y="233"/>
                </a:lnTo>
                <a:lnTo>
                  <a:pt x="1302" y="233"/>
                </a:lnTo>
                <a:lnTo>
                  <a:pt x="1295" y="234"/>
                </a:lnTo>
                <a:lnTo>
                  <a:pt x="1290" y="236"/>
                </a:lnTo>
                <a:lnTo>
                  <a:pt x="1286" y="239"/>
                </a:lnTo>
                <a:close/>
                <a:moveTo>
                  <a:pt x="306" y="525"/>
                </a:moveTo>
                <a:lnTo>
                  <a:pt x="310" y="521"/>
                </a:lnTo>
                <a:lnTo>
                  <a:pt x="312" y="515"/>
                </a:lnTo>
                <a:lnTo>
                  <a:pt x="313" y="509"/>
                </a:lnTo>
                <a:lnTo>
                  <a:pt x="314" y="504"/>
                </a:lnTo>
                <a:lnTo>
                  <a:pt x="315" y="498"/>
                </a:lnTo>
                <a:lnTo>
                  <a:pt x="317" y="492"/>
                </a:lnTo>
                <a:lnTo>
                  <a:pt x="319" y="488"/>
                </a:lnTo>
                <a:lnTo>
                  <a:pt x="322" y="483"/>
                </a:lnTo>
                <a:lnTo>
                  <a:pt x="320" y="485"/>
                </a:lnTo>
                <a:lnTo>
                  <a:pt x="317" y="489"/>
                </a:lnTo>
                <a:lnTo>
                  <a:pt x="314" y="493"/>
                </a:lnTo>
                <a:lnTo>
                  <a:pt x="312" y="499"/>
                </a:lnTo>
                <a:lnTo>
                  <a:pt x="309" y="512"/>
                </a:lnTo>
                <a:lnTo>
                  <a:pt x="306" y="525"/>
                </a:lnTo>
                <a:close/>
                <a:moveTo>
                  <a:pt x="642" y="588"/>
                </a:moveTo>
                <a:lnTo>
                  <a:pt x="638" y="588"/>
                </a:lnTo>
                <a:lnTo>
                  <a:pt x="633" y="591"/>
                </a:lnTo>
                <a:lnTo>
                  <a:pt x="630" y="595"/>
                </a:lnTo>
                <a:lnTo>
                  <a:pt x="626" y="598"/>
                </a:lnTo>
                <a:lnTo>
                  <a:pt x="620" y="607"/>
                </a:lnTo>
                <a:lnTo>
                  <a:pt x="614" y="617"/>
                </a:lnTo>
                <a:lnTo>
                  <a:pt x="619" y="613"/>
                </a:lnTo>
                <a:lnTo>
                  <a:pt x="625" y="608"/>
                </a:lnTo>
                <a:lnTo>
                  <a:pt x="630" y="604"/>
                </a:lnTo>
                <a:lnTo>
                  <a:pt x="633" y="599"/>
                </a:lnTo>
                <a:lnTo>
                  <a:pt x="633" y="598"/>
                </a:lnTo>
                <a:lnTo>
                  <a:pt x="634" y="597"/>
                </a:lnTo>
                <a:lnTo>
                  <a:pt x="635" y="597"/>
                </a:lnTo>
                <a:lnTo>
                  <a:pt x="638" y="598"/>
                </a:lnTo>
                <a:lnTo>
                  <a:pt x="638" y="599"/>
                </a:lnTo>
                <a:lnTo>
                  <a:pt x="638" y="601"/>
                </a:lnTo>
                <a:lnTo>
                  <a:pt x="638" y="611"/>
                </a:lnTo>
                <a:lnTo>
                  <a:pt x="636" y="620"/>
                </a:lnTo>
                <a:lnTo>
                  <a:pt x="640" y="617"/>
                </a:lnTo>
                <a:lnTo>
                  <a:pt x="641" y="616"/>
                </a:lnTo>
                <a:lnTo>
                  <a:pt x="642" y="614"/>
                </a:lnTo>
                <a:lnTo>
                  <a:pt x="643" y="612"/>
                </a:lnTo>
                <a:lnTo>
                  <a:pt x="643" y="606"/>
                </a:lnTo>
                <a:lnTo>
                  <a:pt x="644" y="600"/>
                </a:lnTo>
                <a:lnTo>
                  <a:pt x="646" y="597"/>
                </a:lnTo>
                <a:lnTo>
                  <a:pt x="644" y="595"/>
                </a:lnTo>
                <a:lnTo>
                  <a:pt x="643" y="594"/>
                </a:lnTo>
                <a:lnTo>
                  <a:pt x="642" y="592"/>
                </a:lnTo>
                <a:lnTo>
                  <a:pt x="641" y="590"/>
                </a:lnTo>
                <a:lnTo>
                  <a:pt x="642" y="588"/>
                </a:lnTo>
                <a:lnTo>
                  <a:pt x="639" y="589"/>
                </a:lnTo>
                <a:lnTo>
                  <a:pt x="642" y="588"/>
                </a:lnTo>
                <a:close/>
                <a:moveTo>
                  <a:pt x="206" y="309"/>
                </a:moveTo>
                <a:lnTo>
                  <a:pt x="204" y="310"/>
                </a:lnTo>
                <a:lnTo>
                  <a:pt x="201" y="312"/>
                </a:lnTo>
                <a:lnTo>
                  <a:pt x="197" y="312"/>
                </a:lnTo>
                <a:lnTo>
                  <a:pt x="194" y="312"/>
                </a:lnTo>
                <a:lnTo>
                  <a:pt x="188" y="309"/>
                </a:lnTo>
                <a:lnTo>
                  <a:pt x="182" y="306"/>
                </a:lnTo>
                <a:lnTo>
                  <a:pt x="178" y="305"/>
                </a:lnTo>
                <a:lnTo>
                  <a:pt x="174" y="305"/>
                </a:lnTo>
                <a:lnTo>
                  <a:pt x="171" y="306"/>
                </a:lnTo>
                <a:lnTo>
                  <a:pt x="169" y="308"/>
                </a:lnTo>
                <a:lnTo>
                  <a:pt x="167" y="312"/>
                </a:lnTo>
                <a:lnTo>
                  <a:pt x="167" y="314"/>
                </a:lnTo>
                <a:lnTo>
                  <a:pt x="172" y="315"/>
                </a:lnTo>
                <a:lnTo>
                  <a:pt x="177" y="317"/>
                </a:lnTo>
                <a:lnTo>
                  <a:pt x="181" y="315"/>
                </a:lnTo>
                <a:lnTo>
                  <a:pt x="186" y="313"/>
                </a:lnTo>
                <a:lnTo>
                  <a:pt x="188" y="312"/>
                </a:lnTo>
                <a:lnTo>
                  <a:pt x="190" y="310"/>
                </a:lnTo>
                <a:lnTo>
                  <a:pt x="193" y="312"/>
                </a:lnTo>
                <a:lnTo>
                  <a:pt x="195" y="315"/>
                </a:lnTo>
                <a:lnTo>
                  <a:pt x="194" y="315"/>
                </a:lnTo>
                <a:lnTo>
                  <a:pt x="194" y="315"/>
                </a:lnTo>
                <a:lnTo>
                  <a:pt x="201" y="315"/>
                </a:lnTo>
                <a:lnTo>
                  <a:pt x="210" y="315"/>
                </a:lnTo>
                <a:lnTo>
                  <a:pt x="212" y="313"/>
                </a:lnTo>
                <a:lnTo>
                  <a:pt x="212" y="310"/>
                </a:lnTo>
                <a:lnTo>
                  <a:pt x="210" y="308"/>
                </a:lnTo>
                <a:lnTo>
                  <a:pt x="206" y="309"/>
                </a:lnTo>
                <a:lnTo>
                  <a:pt x="206" y="309"/>
                </a:lnTo>
                <a:lnTo>
                  <a:pt x="206" y="309"/>
                </a:lnTo>
                <a:close/>
                <a:moveTo>
                  <a:pt x="70" y="106"/>
                </a:moveTo>
                <a:lnTo>
                  <a:pt x="79" y="107"/>
                </a:lnTo>
                <a:lnTo>
                  <a:pt x="87" y="108"/>
                </a:lnTo>
                <a:lnTo>
                  <a:pt x="95" y="108"/>
                </a:lnTo>
                <a:lnTo>
                  <a:pt x="104" y="107"/>
                </a:lnTo>
                <a:lnTo>
                  <a:pt x="108" y="106"/>
                </a:lnTo>
                <a:lnTo>
                  <a:pt x="114" y="105"/>
                </a:lnTo>
                <a:lnTo>
                  <a:pt x="115" y="103"/>
                </a:lnTo>
                <a:lnTo>
                  <a:pt x="115" y="102"/>
                </a:lnTo>
                <a:lnTo>
                  <a:pt x="115" y="101"/>
                </a:lnTo>
                <a:lnTo>
                  <a:pt x="114" y="101"/>
                </a:lnTo>
                <a:lnTo>
                  <a:pt x="112" y="100"/>
                </a:lnTo>
                <a:lnTo>
                  <a:pt x="109" y="100"/>
                </a:lnTo>
                <a:lnTo>
                  <a:pt x="101" y="101"/>
                </a:lnTo>
                <a:lnTo>
                  <a:pt x="94" y="102"/>
                </a:lnTo>
                <a:lnTo>
                  <a:pt x="84" y="101"/>
                </a:lnTo>
                <a:lnTo>
                  <a:pt x="76" y="101"/>
                </a:lnTo>
                <a:lnTo>
                  <a:pt x="74" y="100"/>
                </a:lnTo>
                <a:lnTo>
                  <a:pt x="71" y="100"/>
                </a:lnTo>
                <a:lnTo>
                  <a:pt x="67" y="100"/>
                </a:lnTo>
                <a:lnTo>
                  <a:pt x="66" y="101"/>
                </a:lnTo>
                <a:lnTo>
                  <a:pt x="65" y="103"/>
                </a:lnTo>
                <a:lnTo>
                  <a:pt x="66" y="105"/>
                </a:lnTo>
                <a:lnTo>
                  <a:pt x="68" y="106"/>
                </a:lnTo>
                <a:lnTo>
                  <a:pt x="70" y="106"/>
                </a:lnTo>
                <a:lnTo>
                  <a:pt x="74" y="106"/>
                </a:lnTo>
                <a:lnTo>
                  <a:pt x="70" y="106"/>
                </a:lnTo>
                <a:close/>
                <a:moveTo>
                  <a:pt x="436" y="5"/>
                </a:moveTo>
                <a:lnTo>
                  <a:pt x="434" y="5"/>
                </a:lnTo>
                <a:lnTo>
                  <a:pt x="432" y="6"/>
                </a:lnTo>
                <a:lnTo>
                  <a:pt x="429" y="3"/>
                </a:lnTo>
                <a:lnTo>
                  <a:pt x="427" y="1"/>
                </a:lnTo>
                <a:lnTo>
                  <a:pt x="425" y="0"/>
                </a:lnTo>
                <a:lnTo>
                  <a:pt x="422" y="0"/>
                </a:lnTo>
                <a:lnTo>
                  <a:pt x="414" y="0"/>
                </a:lnTo>
                <a:lnTo>
                  <a:pt x="405" y="0"/>
                </a:lnTo>
                <a:lnTo>
                  <a:pt x="395" y="0"/>
                </a:lnTo>
                <a:lnTo>
                  <a:pt x="385" y="0"/>
                </a:lnTo>
                <a:lnTo>
                  <a:pt x="379" y="0"/>
                </a:lnTo>
                <a:lnTo>
                  <a:pt x="375" y="0"/>
                </a:lnTo>
                <a:lnTo>
                  <a:pt x="373" y="0"/>
                </a:lnTo>
                <a:lnTo>
                  <a:pt x="372" y="0"/>
                </a:lnTo>
                <a:lnTo>
                  <a:pt x="371" y="1"/>
                </a:lnTo>
                <a:lnTo>
                  <a:pt x="371" y="2"/>
                </a:lnTo>
                <a:lnTo>
                  <a:pt x="373" y="3"/>
                </a:lnTo>
                <a:lnTo>
                  <a:pt x="376" y="5"/>
                </a:lnTo>
                <a:lnTo>
                  <a:pt x="384" y="5"/>
                </a:lnTo>
                <a:lnTo>
                  <a:pt x="383" y="5"/>
                </a:lnTo>
                <a:lnTo>
                  <a:pt x="378" y="5"/>
                </a:lnTo>
                <a:lnTo>
                  <a:pt x="376" y="5"/>
                </a:lnTo>
                <a:lnTo>
                  <a:pt x="392" y="3"/>
                </a:lnTo>
                <a:lnTo>
                  <a:pt x="408" y="2"/>
                </a:lnTo>
                <a:lnTo>
                  <a:pt x="414" y="3"/>
                </a:lnTo>
                <a:lnTo>
                  <a:pt x="421" y="6"/>
                </a:lnTo>
                <a:lnTo>
                  <a:pt x="426" y="8"/>
                </a:lnTo>
                <a:lnTo>
                  <a:pt x="427" y="8"/>
                </a:lnTo>
                <a:lnTo>
                  <a:pt x="429" y="8"/>
                </a:lnTo>
                <a:lnTo>
                  <a:pt x="432" y="6"/>
                </a:lnTo>
                <a:lnTo>
                  <a:pt x="434" y="6"/>
                </a:lnTo>
                <a:lnTo>
                  <a:pt x="436" y="5"/>
                </a:lnTo>
                <a:lnTo>
                  <a:pt x="441" y="5"/>
                </a:lnTo>
                <a:lnTo>
                  <a:pt x="445" y="5"/>
                </a:lnTo>
                <a:lnTo>
                  <a:pt x="445" y="5"/>
                </a:lnTo>
                <a:lnTo>
                  <a:pt x="445" y="5"/>
                </a:lnTo>
                <a:lnTo>
                  <a:pt x="447" y="5"/>
                </a:lnTo>
                <a:lnTo>
                  <a:pt x="450" y="5"/>
                </a:lnTo>
                <a:lnTo>
                  <a:pt x="451" y="3"/>
                </a:lnTo>
                <a:lnTo>
                  <a:pt x="453" y="1"/>
                </a:lnTo>
                <a:lnTo>
                  <a:pt x="449" y="1"/>
                </a:lnTo>
                <a:lnTo>
                  <a:pt x="444" y="1"/>
                </a:lnTo>
                <a:lnTo>
                  <a:pt x="440" y="2"/>
                </a:lnTo>
                <a:lnTo>
                  <a:pt x="436" y="5"/>
                </a:lnTo>
                <a:close/>
                <a:moveTo>
                  <a:pt x="436" y="5"/>
                </a:moveTo>
                <a:lnTo>
                  <a:pt x="435" y="5"/>
                </a:lnTo>
                <a:lnTo>
                  <a:pt x="436" y="5"/>
                </a:lnTo>
                <a:close/>
                <a:moveTo>
                  <a:pt x="1048" y="524"/>
                </a:moveTo>
                <a:lnTo>
                  <a:pt x="1047" y="524"/>
                </a:lnTo>
                <a:lnTo>
                  <a:pt x="1045" y="525"/>
                </a:lnTo>
                <a:lnTo>
                  <a:pt x="1044" y="525"/>
                </a:lnTo>
                <a:lnTo>
                  <a:pt x="1044" y="528"/>
                </a:lnTo>
                <a:lnTo>
                  <a:pt x="1045" y="529"/>
                </a:lnTo>
                <a:lnTo>
                  <a:pt x="1047" y="529"/>
                </a:lnTo>
                <a:lnTo>
                  <a:pt x="1050" y="529"/>
                </a:lnTo>
                <a:lnTo>
                  <a:pt x="1052" y="529"/>
                </a:lnTo>
                <a:lnTo>
                  <a:pt x="1065" y="526"/>
                </a:lnTo>
                <a:lnTo>
                  <a:pt x="1079" y="523"/>
                </a:lnTo>
                <a:lnTo>
                  <a:pt x="1091" y="521"/>
                </a:lnTo>
                <a:lnTo>
                  <a:pt x="1101" y="518"/>
                </a:lnTo>
                <a:lnTo>
                  <a:pt x="1106" y="517"/>
                </a:lnTo>
                <a:lnTo>
                  <a:pt x="1111" y="515"/>
                </a:lnTo>
                <a:lnTo>
                  <a:pt x="1116" y="513"/>
                </a:lnTo>
                <a:lnTo>
                  <a:pt x="1120" y="509"/>
                </a:lnTo>
                <a:lnTo>
                  <a:pt x="1102" y="512"/>
                </a:lnTo>
                <a:lnTo>
                  <a:pt x="1084" y="515"/>
                </a:lnTo>
                <a:lnTo>
                  <a:pt x="1067" y="520"/>
                </a:lnTo>
                <a:lnTo>
                  <a:pt x="1048" y="524"/>
                </a:lnTo>
                <a:lnTo>
                  <a:pt x="1051" y="524"/>
                </a:lnTo>
                <a:lnTo>
                  <a:pt x="1054" y="523"/>
                </a:lnTo>
                <a:lnTo>
                  <a:pt x="1056" y="522"/>
                </a:lnTo>
                <a:lnTo>
                  <a:pt x="1048" y="524"/>
                </a:lnTo>
                <a:close/>
                <a:moveTo>
                  <a:pt x="395" y="24"/>
                </a:moveTo>
                <a:lnTo>
                  <a:pt x="395" y="24"/>
                </a:lnTo>
                <a:lnTo>
                  <a:pt x="396" y="24"/>
                </a:lnTo>
                <a:lnTo>
                  <a:pt x="395" y="24"/>
                </a:lnTo>
                <a:lnTo>
                  <a:pt x="395" y="24"/>
                </a:lnTo>
                <a:close/>
                <a:moveTo>
                  <a:pt x="70" y="158"/>
                </a:moveTo>
                <a:lnTo>
                  <a:pt x="71" y="157"/>
                </a:lnTo>
                <a:lnTo>
                  <a:pt x="72" y="156"/>
                </a:lnTo>
                <a:lnTo>
                  <a:pt x="73" y="155"/>
                </a:lnTo>
                <a:lnTo>
                  <a:pt x="75" y="155"/>
                </a:lnTo>
                <a:lnTo>
                  <a:pt x="80" y="156"/>
                </a:lnTo>
                <a:lnTo>
                  <a:pt x="83" y="157"/>
                </a:lnTo>
                <a:lnTo>
                  <a:pt x="87" y="157"/>
                </a:lnTo>
                <a:lnTo>
                  <a:pt x="89" y="158"/>
                </a:lnTo>
                <a:lnTo>
                  <a:pt x="90" y="160"/>
                </a:lnTo>
                <a:lnTo>
                  <a:pt x="91" y="164"/>
                </a:lnTo>
                <a:lnTo>
                  <a:pt x="80" y="161"/>
                </a:lnTo>
                <a:lnTo>
                  <a:pt x="70" y="158"/>
                </a:lnTo>
                <a:close/>
                <a:moveTo>
                  <a:pt x="113" y="174"/>
                </a:moveTo>
                <a:lnTo>
                  <a:pt x="112" y="175"/>
                </a:lnTo>
                <a:lnTo>
                  <a:pt x="112" y="174"/>
                </a:lnTo>
                <a:lnTo>
                  <a:pt x="112" y="174"/>
                </a:lnTo>
                <a:lnTo>
                  <a:pt x="113" y="174"/>
                </a:lnTo>
                <a:close/>
                <a:moveTo>
                  <a:pt x="49" y="225"/>
                </a:moveTo>
                <a:lnTo>
                  <a:pt x="55" y="223"/>
                </a:lnTo>
                <a:lnTo>
                  <a:pt x="58" y="223"/>
                </a:lnTo>
                <a:lnTo>
                  <a:pt x="61" y="224"/>
                </a:lnTo>
                <a:lnTo>
                  <a:pt x="66" y="229"/>
                </a:lnTo>
                <a:lnTo>
                  <a:pt x="64" y="230"/>
                </a:lnTo>
                <a:lnTo>
                  <a:pt x="62" y="230"/>
                </a:lnTo>
                <a:lnTo>
                  <a:pt x="59" y="230"/>
                </a:lnTo>
                <a:lnTo>
                  <a:pt x="57" y="230"/>
                </a:lnTo>
                <a:lnTo>
                  <a:pt x="54" y="227"/>
                </a:lnTo>
                <a:lnTo>
                  <a:pt x="49" y="225"/>
                </a:lnTo>
                <a:close/>
                <a:moveTo>
                  <a:pt x="142" y="122"/>
                </a:moveTo>
                <a:lnTo>
                  <a:pt x="146" y="127"/>
                </a:lnTo>
                <a:lnTo>
                  <a:pt x="147" y="131"/>
                </a:lnTo>
                <a:lnTo>
                  <a:pt x="145" y="130"/>
                </a:lnTo>
                <a:lnTo>
                  <a:pt x="144" y="128"/>
                </a:lnTo>
                <a:lnTo>
                  <a:pt x="142" y="126"/>
                </a:lnTo>
                <a:lnTo>
                  <a:pt x="142" y="122"/>
                </a:lnTo>
                <a:close/>
                <a:moveTo>
                  <a:pt x="150" y="280"/>
                </a:moveTo>
                <a:lnTo>
                  <a:pt x="161" y="280"/>
                </a:lnTo>
                <a:lnTo>
                  <a:pt x="171" y="280"/>
                </a:lnTo>
                <a:lnTo>
                  <a:pt x="165" y="283"/>
                </a:lnTo>
                <a:lnTo>
                  <a:pt x="161" y="283"/>
                </a:lnTo>
                <a:lnTo>
                  <a:pt x="155" y="282"/>
                </a:lnTo>
                <a:lnTo>
                  <a:pt x="150" y="280"/>
                </a:lnTo>
                <a:close/>
                <a:moveTo>
                  <a:pt x="195" y="289"/>
                </a:moveTo>
                <a:lnTo>
                  <a:pt x="185" y="287"/>
                </a:lnTo>
                <a:lnTo>
                  <a:pt x="174" y="284"/>
                </a:lnTo>
                <a:lnTo>
                  <a:pt x="177" y="283"/>
                </a:lnTo>
                <a:lnTo>
                  <a:pt x="177" y="281"/>
                </a:lnTo>
                <a:lnTo>
                  <a:pt x="178" y="282"/>
                </a:lnTo>
                <a:lnTo>
                  <a:pt x="180" y="283"/>
                </a:lnTo>
                <a:lnTo>
                  <a:pt x="183" y="284"/>
                </a:lnTo>
                <a:lnTo>
                  <a:pt x="188" y="284"/>
                </a:lnTo>
                <a:lnTo>
                  <a:pt x="196" y="284"/>
                </a:lnTo>
                <a:lnTo>
                  <a:pt x="204" y="285"/>
                </a:lnTo>
                <a:lnTo>
                  <a:pt x="203" y="289"/>
                </a:lnTo>
                <a:lnTo>
                  <a:pt x="201" y="289"/>
                </a:lnTo>
                <a:lnTo>
                  <a:pt x="197" y="289"/>
                </a:lnTo>
                <a:lnTo>
                  <a:pt x="195" y="289"/>
                </a:lnTo>
                <a:lnTo>
                  <a:pt x="194" y="288"/>
                </a:lnTo>
                <a:lnTo>
                  <a:pt x="195" y="289"/>
                </a:lnTo>
                <a:close/>
                <a:moveTo>
                  <a:pt x="174" y="280"/>
                </a:moveTo>
                <a:lnTo>
                  <a:pt x="174" y="280"/>
                </a:lnTo>
                <a:lnTo>
                  <a:pt x="175" y="280"/>
                </a:lnTo>
                <a:lnTo>
                  <a:pt x="174" y="280"/>
                </a:lnTo>
                <a:lnTo>
                  <a:pt x="174" y="280"/>
                </a:lnTo>
                <a:close/>
                <a:moveTo>
                  <a:pt x="296" y="155"/>
                </a:moveTo>
                <a:lnTo>
                  <a:pt x="277" y="150"/>
                </a:lnTo>
                <a:lnTo>
                  <a:pt x="256" y="147"/>
                </a:lnTo>
                <a:lnTo>
                  <a:pt x="237" y="142"/>
                </a:lnTo>
                <a:lnTo>
                  <a:pt x="216" y="139"/>
                </a:lnTo>
                <a:lnTo>
                  <a:pt x="207" y="138"/>
                </a:lnTo>
                <a:lnTo>
                  <a:pt x="198" y="138"/>
                </a:lnTo>
                <a:lnTo>
                  <a:pt x="189" y="136"/>
                </a:lnTo>
                <a:lnTo>
                  <a:pt x="180" y="135"/>
                </a:lnTo>
                <a:lnTo>
                  <a:pt x="170" y="134"/>
                </a:lnTo>
                <a:lnTo>
                  <a:pt x="161" y="134"/>
                </a:lnTo>
                <a:lnTo>
                  <a:pt x="157" y="134"/>
                </a:lnTo>
                <a:lnTo>
                  <a:pt x="154" y="134"/>
                </a:lnTo>
                <a:lnTo>
                  <a:pt x="150" y="133"/>
                </a:lnTo>
                <a:lnTo>
                  <a:pt x="148" y="131"/>
                </a:lnTo>
                <a:lnTo>
                  <a:pt x="160" y="130"/>
                </a:lnTo>
                <a:lnTo>
                  <a:pt x="171" y="128"/>
                </a:lnTo>
                <a:lnTo>
                  <a:pt x="182" y="128"/>
                </a:lnTo>
                <a:lnTo>
                  <a:pt x="193" y="130"/>
                </a:lnTo>
                <a:lnTo>
                  <a:pt x="215" y="131"/>
                </a:lnTo>
                <a:lnTo>
                  <a:pt x="238" y="133"/>
                </a:lnTo>
                <a:lnTo>
                  <a:pt x="249" y="134"/>
                </a:lnTo>
                <a:lnTo>
                  <a:pt x="260" y="135"/>
                </a:lnTo>
                <a:lnTo>
                  <a:pt x="271" y="136"/>
                </a:lnTo>
                <a:lnTo>
                  <a:pt x="281" y="139"/>
                </a:lnTo>
                <a:lnTo>
                  <a:pt x="292" y="141"/>
                </a:lnTo>
                <a:lnTo>
                  <a:pt x="301" y="143"/>
                </a:lnTo>
                <a:lnTo>
                  <a:pt x="311" y="146"/>
                </a:lnTo>
                <a:lnTo>
                  <a:pt x="320" y="150"/>
                </a:lnTo>
                <a:lnTo>
                  <a:pt x="318" y="152"/>
                </a:lnTo>
                <a:lnTo>
                  <a:pt x="315" y="155"/>
                </a:lnTo>
                <a:lnTo>
                  <a:pt x="312" y="156"/>
                </a:lnTo>
                <a:lnTo>
                  <a:pt x="309" y="157"/>
                </a:lnTo>
                <a:lnTo>
                  <a:pt x="303" y="157"/>
                </a:lnTo>
                <a:lnTo>
                  <a:pt x="296" y="155"/>
                </a:lnTo>
                <a:lnTo>
                  <a:pt x="289" y="153"/>
                </a:lnTo>
                <a:lnTo>
                  <a:pt x="292" y="153"/>
                </a:lnTo>
                <a:lnTo>
                  <a:pt x="297" y="155"/>
                </a:lnTo>
                <a:lnTo>
                  <a:pt x="296" y="155"/>
                </a:lnTo>
                <a:close/>
                <a:moveTo>
                  <a:pt x="347" y="164"/>
                </a:moveTo>
                <a:lnTo>
                  <a:pt x="344" y="161"/>
                </a:lnTo>
                <a:lnTo>
                  <a:pt x="342" y="160"/>
                </a:lnTo>
                <a:lnTo>
                  <a:pt x="338" y="160"/>
                </a:lnTo>
                <a:lnTo>
                  <a:pt x="334" y="160"/>
                </a:lnTo>
                <a:lnTo>
                  <a:pt x="331" y="159"/>
                </a:lnTo>
                <a:lnTo>
                  <a:pt x="329" y="157"/>
                </a:lnTo>
                <a:lnTo>
                  <a:pt x="328" y="156"/>
                </a:lnTo>
                <a:lnTo>
                  <a:pt x="328" y="155"/>
                </a:lnTo>
                <a:lnTo>
                  <a:pt x="328" y="153"/>
                </a:lnTo>
                <a:lnTo>
                  <a:pt x="329" y="152"/>
                </a:lnTo>
                <a:lnTo>
                  <a:pt x="333" y="151"/>
                </a:lnTo>
                <a:lnTo>
                  <a:pt x="337" y="152"/>
                </a:lnTo>
                <a:lnTo>
                  <a:pt x="345" y="152"/>
                </a:lnTo>
                <a:lnTo>
                  <a:pt x="354" y="155"/>
                </a:lnTo>
                <a:lnTo>
                  <a:pt x="358" y="156"/>
                </a:lnTo>
                <a:lnTo>
                  <a:pt x="360" y="157"/>
                </a:lnTo>
                <a:lnTo>
                  <a:pt x="360" y="160"/>
                </a:lnTo>
                <a:lnTo>
                  <a:pt x="360" y="164"/>
                </a:lnTo>
                <a:lnTo>
                  <a:pt x="361" y="166"/>
                </a:lnTo>
                <a:lnTo>
                  <a:pt x="362" y="167"/>
                </a:lnTo>
                <a:lnTo>
                  <a:pt x="363" y="168"/>
                </a:lnTo>
                <a:lnTo>
                  <a:pt x="362" y="169"/>
                </a:lnTo>
                <a:lnTo>
                  <a:pt x="361" y="169"/>
                </a:lnTo>
                <a:lnTo>
                  <a:pt x="359" y="169"/>
                </a:lnTo>
                <a:lnTo>
                  <a:pt x="355" y="169"/>
                </a:lnTo>
                <a:lnTo>
                  <a:pt x="352" y="168"/>
                </a:lnTo>
                <a:lnTo>
                  <a:pt x="350" y="167"/>
                </a:lnTo>
                <a:lnTo>
                  <a:pt x="347" y="164"/>
                </a:lnTo>
                <a:lnTo>
                  <a:pt x="346" y="163"/>
                </a:lnTo>
                <a:lnTo>
                  <a:pt x="347" y="164"/>
                </a:lnTo>
                <a:close/>
                <a:moveTo>
                  <a:pt x="372" y="169"/>
                </a:moveTo>
                <a:lnTo>
                  <a:pt x="370" y="168"/>
                </a:lnTo>
                <a:lnTo>
                  <a:pt x="369" y="165"/>
                </a:lnTo>
                <a:lnTo>
                  <a:pt x="369" y="161"/>
                </a:lnTo>
                <a:lnTo>
                  <a:pt x="371" y="160"/>
                </a:lnTo>
                <a:lnTo>
                  <a:pt x="372" y="160"/>
                </a:lnTo>
                <a:lnTo>
                  <a:pt x="373" y="160"/>
                </a:lnTo>
                <a:lnTo>
                  <a:pt x="375" y="163"/>
                </a:lnTo>
                <a:lnTo>
                  <a:pt x="376" y="164"/>
                </a:lnTo>
                <a:lnTo>
                  <a:pt x="375" y="166"/>
                </a:lnTo>
                <a:lnTo>
                  <a:pt x="375" y="167"/>
                </a:lnTo>
                <a:lnTo>
                  <a:pt x="373" y="168"/>
                </a:lnTo>
                <a:lnTo>
                  <a:pt x="372" y="169"/>
                </a:lnTo>
                <a:lnTo>
                  <a:pt x="371" y="169"/>
                </a:lnTo>
                <a:lnTo>
                  <a:pt x="372" y="169"/>
                </a:lnTo>
                <a:close/>
                <a:moveTo>
                  <a:pt x="460" y="379"/>
                </a:moveTo>
                <a:lnTo>
                  <a:pt x="461" y="379"/>
                </a:lnTo>
                <a:lnTo>
                  <a:pt x="461" y="379"/>
                </a:lnTo>
                <a:lnTo>
                  <a:pt x="461" y="379"/>
                </a:lnTo>
                <a:lnTo>
                  <a:pt x="460" y="379"/>
                </a:lnTo>
                <a:close/>
                <a:moveTo>
                  <a:pt x="462" y="383"/>
                </a:moveTo>
                <a:lnTo>
                  <a:pt x="461" y="381"/>
                </a:lnTo>
                <a:lnTo>
                  <a:pt x="461" y="380"/>
                </a:lnTo>
                <a:lnTo>
                  <a:pt x="462" y="379"/>
                </a:lnTo>
                <a:lnTo>
                  <a:pt x="463" y="377"/>
                </a:lnTo>
                <a:lnTo>
                  <a:pt x="467" y="376"/>
                </a:lnTo>
                <a:lnTo>
                  <a:pt x="470" y="376"/>
                </a:lnTo>
                <a:lnTo>
                  <a:pt x="470" y="376"/>
                </a:lnTo>
                <a:lnTo>
                  <a:pt x="471" y="376"/>
                </a:lnTo>
                <a:lnTo>
                  <a:pt x="469" y="379"/>
                </a:lnTo>
                <a:lnTo>
                  <a:pt x="468" y="381"/>
                </a:lnTo>
                <a:lnTo>
                  <a:pt x="466" y="383"/>
                </a:lnTo>
                <a:lnTo>
                  <a:pt x="462" y="383"/>
                </a:lnTo>
                <a:lnTo>
                  <a:pt x="463" y="383"/>
                </a:lnTo>
                <a:lnTo>
                  <a:pt x="462" y="383"/>
                </a:lnTo>
                <a:close/>
                <a:moveTo>
                  <a:pt x="484" y="558"/>
                </a:moveTo>
                <a:lnTo>
                  <a:pt x="483" y="557"/>
                </a:lnTo>
                <a:lnTo>
                  <a:pt x="483" y="557"/>
                </a:lnTo>
                <a:lnTo>
                  <a:pt x="483" y="556"/>
                </a:lnTo>
                <a:lnTo>
                  <a:pt x="484" y="555"/>
                </a:lnTo>
                <a:lnTo>
                  <a:pt x="485" y="556"/>
                </a:lnTo>
                <a:lnTo>
                  <a:pt x="487" y="557"/>
                </a:lnTo>
                <a:lnTo>
                  <a:pt x="485" y="557"/>
                </a:lnTo>
                <a:lnTo>
                  <a:pt x="484" y="558"/>
                </a:lnTo>
                <a:lnTo>
                  <a:pt x="484" y="558"/>
                </a:lnTo>
                <a:lnTo>
                  <a:pt x="484" y="558"/>
                </a:lnTo>
                <a:close/>
                <a:moveTo>
                  <a:pt x="484" y="578"/>
                </a:moveTo>
                <a:lnTo>
                  <a:pt x="483" y="575"/>
                </a:lnTo>
                <a:lnTo>
                  <a:pt x="484" y="574"/>
                </a:lnTo>
                <a:lnTo>
                  <a:pt x="485" y="575"/>
                </a:lnTo>
                <a:lnTo>
                  <a:pt x="486" y="576"/>
                </a:lnTo>
                <a:lnTo>
                  <a:pt x="485" y="578"/>
                </a:lnTo>
                <a:lnTo>
                  <a:pt x="484" y="578"/>
                </a:lnTo>
                <a:lnTo>
                  <a:pt x="484" y="578"/>
                </a:lnTo>
                <a:lnTo>
                  <a:pt x="484" y="578"/>
                </a:lnTo>
                <a:close/>
                <a:moveTo>
                  <a:pt x="669" y="282"/>
                </a:moveTo>
                <a:lnTo>
                  <a:pt x="669" y="282"/>
                </a:lnTo>
                <a:lnTo>
                  <a:pt x="668" y="282"/>
                </a:lnTo>
                <a:lnTo>
                  <a:pt x="669" y="281"/>
                </a:lnTo>
                <a:lnTo>
                  <a:pt x="669" y="280"/>
                </a:lnTo>
                <a:lnTo>
                  <a:pt x="668" y="280"/>
                </a:lnTo>
                <a:lnTo>
                  <a:pt x="667" y="280"/>
                </a:lnTo>
                <a:lnTo>
                  <a:pt x="668" y="280"/>
                </a:lnTo>
                <a:lnTo>
                  <a:pt x="669" y="280"/>
                </a:lnTo>
                <a:lnTo>
                  <a:pt x="669" y="281"/>
                </a:lnTo>
                <a:lnTo>
                  <a:pt x="669" y="282"/>
                </a:lnTo>
                <a:close/>
                <a:moveTo>
                  <a:pt x="642" y="304"/>
                </a:moveTo>
                <a:lnTo>
                  <a:pt x="640" y="302"/>
                </a:lnTo>
                <a:lnTo>
                  <a:pt x="639" y="302"/>
                </a:lnTo>
                <a:lnTo>
                  <a:pt x="638" y="304"/>
                </a:lnTo>
                <a:lnTo>
                  <a:pt x="636" y="306"/>
                </a:lnTo>
                <a:lnTo>
                  <a:pt x="635" y="309"/>
                </a:lnTo>
                <a:lnTo>
                  <a:pt x="635" y="312"/>
                </a:lnTo>
                <a:lnTo>
                  <a:pt x="635" y="316"/>
                </a:lnTo>
                <a:lnTo>
                  <a:pt x="634" y="319"/>
                </a:lnTo>
                <a:lnTo>
                  <a:pt x="633" y="323"/>
                </a:lnTo>
                <a:lnTo>
                  <a:pt x="630" y="325"/>
                </a:lnTo>
                <a:lnTo>
                  <a:pt x="627" y="326"/>
                </a:lnTo>
                <a:lnTo>
                  <a:pt x="626" y="326"/>
                </a:lnTo>
                <a:lnTo>
                  <a:pt x="625" y="326"/>
                </a:lnTo>
                <a:lnTo>
                  <a:pt x="624" y="324"/>
                </a:lnTo>
                <a:lnTo>
                  <a:pt x="622" y="322"/>
                </a:lnTo>
                <a:lnTo>
                  <a:pt x="619" y="319"/>
                </a:lnTo>
                <a:lnTo>
                  <a:pt x="616" y="316"/>
                </a:lnTo>
                <a:lnTo>
                  <a:pt x="613" y="315"/>
                </a:lnTo>
                <a:lnTo>
                  <a:pt x="609" y="315"/>
                </a:lnTo>
                <a:lnTo>
                  <a:pt x="607" y="317"/>
                </a:lnTo>
                <a:lnTo>
                  <a:pt x="610" y="315"/>
                </a:lnTo>
                <a:lnTo>
                  <a:pt x="614" y="314"/>
                </a:lnTo>
                <a:lnTo>
                  <a:pt x="618" y="310"/>
                </a:lnTo>
                <a:lnTo>
                  <a:pt x="623" y="308"/>
                </a:lnTo>
                <a:lnTo>
                  <a:pt x="628" y="306"/>
                </a:lnTo>
                <a:lnTo>
                  <a:pt x="633" y="304"/>
                </a:lnTo>
                <a:lnTo>
                  <a:pt x="636" y="300"/>
                </a:lnTo>
                <a:lnTo>
                  <a:pt x="639" y="298"/>
                </a:lnTo>
                <a:lnTo>
                  <a:pt x="642" y="298"/>
                </a:lnTo>
                <a:lnTo>
                  <a:pt x="644" y="299"/>
                </a:lnTo>
                <a:lnTo>
                  <a:pt x="646" y="302"/>
                </a:lnTo>
                <a:lnTo>
                  <a:pt x="646" y="306"/>
                </a:lnTo>
                <a:lnTo>
                  <a:pt x="644" y="307"/>
                </a:lnTo>
                <a:lnTo>
                  <a:pt x="643" y="308"/>
                </a:lnTo>
                <a:lnTo>
                  <a:pt x="641" y="308"/>
                </a:lnTo>
                <a:lnTo>
                  <a:pt x="641" y="307"/>
                </a:lnTo>
                <a:lnTo>
                  <a:pt x="642" y="305"/>
                </a:lnTo>
                <a:lnTo>
                  <a:pt x="642" y="304"/>
                </a:lnTo>
                <a:lnTo>
                  <a:pt x="642" y="304"/>
                </a:lnTo>
                <a:lnTo>
                  <a:pt x="642" y="304"/>
                </a:lnTo>
                <a:close/>
                <a:moveTo>
                  <a:pt x="599" y="584"/>
                </a:moveTo>
                <a:lnTo>
                  <a:pt x="601" y="583"/>
                </a:lnTo>
                <a:lnTo>
                  <a:pt x="602" y="586"/>
                </a:lnTo>
                <a:lnTo>
                  <a:pt x="602" y="588"/>
                </a:lnTo>
                <a:lnTo>
                  <a:pt x="601" y="589"/>
                </a:lnTo>
                <a:lnTo>
                  <a:pt x="601" y="587"/>
                </a:lnTo>
                <a:lnTo>
                  <a:pt x="601" y="583"/>
                </a:lnTo>
                <a:lnTo>
                  <a:pt x="600" y="583"/>
                </a:lnTo>
                <a:lnTo>
                  <a:pt x="599" y="584"/>
                </a:lnTo>
                <a:close/>
                <a:moveTo>
                  <a:pt x="601" y="583"/>
                </a:moveTo>
                <a:lnTo>
                  <a:pt x="601" y="582"/>
                </a:lnTo>
                <a:lnTo>
                  <a:pt x="600" y="580"/>
                </a:lnTo>
                <a:lnTo>
                  <a:pt x="601" y="582"/>
                </a:lnTo>
                <a:lnTo>
                  <a:pt x="601" y="583"/>
                </a:lnTo>
                <a:close/>
                <a:moveTo>
                  <a:pt x="601" y="591"/>
                </a:moveTo>
                <a:lnTo>
                  <a:pt x="600" y="594"/>
                </a:lnTo>
                <a:lnTo>
                  <a:pt x="599" y="594"/>
                </a:lnTo>
                <a:lnTo>
                  <a:pt x="600" y="594"/>
                </a:lnTo>
                <a:lnTo>
                  <a:pt x="601" y="591"/>
                </a:lnTo>
                <a:close/>
                <a:moveTo>
                  <a:pt x="601" y="589"/>
                </a:moveTo>
                <a:lnTo>
                  <a:pt x="603" y="590"/>
                </a:lnTo>
                <a:lnTo>
                  <a:pt x="607" y="590"/>
                </a:lnTo>
                <a:lnTo>
                  <a:pt x="605" y="590"/>
                </a:lnTo>
                <a:lnTo>
                  <a:pt x="601" y="589"/>
                </a:lnTo>
                <a:lnTo>
                  <a:pt x="602" y="590"/>
                </a:lnTo>
                <a:lnTo>
                  <a:pt x="601" y="589"/>
                </a:lnTo>
                <a:close/>
                <a:moveTo>
                  <a:pt x="550" y="355"/>
                </a:moveTo>
                <a:lnTo>
                  <a:pt x="551" y="355"/>
                </a:lnTo>
                <a:lnTo>
                  <a:pt x="550" y="355"/>
                </a:lnTo>
                <a:lnTo>
                  <a:pt x="550" y="355"/>
                </a:lnTo>
                <a:lnTo>
                  <a:pt x="550" y="355"/>
                </a:lnTo>
                <a:close/>
                <a:moveTo>
                  <a:pt x="516" y="159"/>
                </a:moveTo>
                <a:lnTo>
                  <a:pt x="517" y="161"/>
                </a:lnTo>
                <a:lnTo>
                  <a:pt x="518" y="164"/>
                </a:lnTo>
                <a:lnTo>
                  <a:pt x="517" y="161"/>
                </a:lnTo>
                <a:lnTo>
                  <a:pt x="516" y="159"/>
                </a:lnTo>
                <a:close/>
                <a:moveTo>
                  <a:pt x="586" y="332"/>
                </a:moveTo>
                <a:lnTo>
                  <a:pt x="587" y="333"/>
                </a:lnTo>
                <a:lnTo>
                  <a:pt x="589" y="335"/>
                </a:lnTo>
                <a:lnTo>
                  <a:pt x="587" y="333"/>
                </a:lnTo>
                <a:lnTo>
                  <a:pt x="586" y="332"/>
                </a:lnTo>
                <a:close/>
                <a:moveTo>
                  <a:pt x="579" y="345"/>
                </a:moveTo>
                <a:lnTo>
                  <a:pt x="579" y="345"/>
                </a:lnTo>
                <a:lnTo>
                  <a:pt x="579" y="345"/>
                </a:lnTo>
                <a:lnTo>
                  <a:pt x="579" y="345"/>
                </a:lnTo>
                <a:lnTo>
                  <a:pt x="579" y="345"/>
                </a:lnTo>
                <a:close/>
                <a:moveTo>
                  <a:pt x="576" y="358"/>
                </a:moveTo>
                <a:lnTo>
                  <a:pt x="575" y="360"/>
                </a:lnTo>
                <a:lnTo>
                  <a:pt x="574" y="363"/>
                </a:lnTo>
                <a:lnTo>
                  <a:pt x="575" y="360"/>
                </a:lnTo>
                <a:lnTo>
                  <a:pt x="576" y="358"/>
                </a:lnTo>
                <a:close/>
                <a:moveTo>
                  <a:pt x="578" y="349"/>
                </a:moveTo>
                <a:lnTo>
                  <a:pt x="577" y="352"/>
                </a:lnTo>
                <a:lnTo>
                  <a:pt x="576" y="357"/>
                </a:lnTo>
                <a:lnTo>
                  <a:pt x="577" y="352"/>
                </a:lnTo>
                <a:lnTo>
                  <a:pt x="578" y="349"/>
                </a:lnTo>
                <a:lnTo>
                  <a:pt x="578" y="350"/>
                </a:lnTo>
                <a:lnTo>
                  <a:pt x="578" y="349"/>
                </a:lnTo>
                <a:close/>
                <a:moveTo>
                  <a:pt x="578" y="349"/>
                </a:moveTo>
                <a:lnTo>
                  <a:pt x="578" y="348"/>
                </a:lnTo>
                <a:lnTo>
                  <a:pt x="578" y="346"/>
                </a:lnTo>
                <a:lnTo>
                  <a:pt x="578" y="348"/>
                </a:lnTo>
                <a:lnTo>
                  <a:pt x="578" y="349"/>
                </a:lnTo>
                <a:lnTo>
                  <a:pt x="578" y="349"/>
                </a:lnTo>
                <a:lnTo>
                  <a:pt x="578" y="349"/>
                </a:lnTo>
                <a:close/>
                <a:moveTo>
                  <a:pt x="669" y="280"/>
                </a:moveTo>
                <a:lnTo>
                  <a:pt x="669" y="277"/>
                </a:lnTo>
                <a:lnTo>
                  <a:pt x="671" y="275"/>
                </a:lnTo>
                <a:lnTo>
                  <a:pt x="672" y="274"/>
                </a:lnTo>
                <a:lnTo>
                  <a:pt x="674" y="274"/>
                </a:lnTo>
                <a:lnTo>
                  <a:pt x="677" y="273"/>
                </a:lnTo>
                <a:lnTo>
                  <a:pt x="682" y="272"/>
                </a:lnTo>
                <a:lnTo>
                  <a:pt x="677" y="273"/>
                </a:lnTo>
                <a:lnTo>
                  <a:pt x="673" y="274"/>
                </a:lnTo>
                <a:lnTo>
                  <a:pt x="671" y="277"/>
                </a:lnTo>
                <a:lnTo>
                  <a:pt x="669" y="280"/>
                </a:lnTo>
                <a:lnTo>
                  <a:pt x="669" y="277"/>
                </a:lnTo>
                <a:lnTo>
                  <a:pt x="669" y="280"/>
                </a:lnTo>
                <a:close/>
                <a:moveTo>
                  <a:pt x="524" y="93"/>
                </a:moveTo>
                <a:lnTo>
                  <a:pt x="526" y="96"/>
                </a:lnTo>
                <a:lnTo>
                  <a:pt x="529" y="96"/>
                </a:lnTo>
                <a:lnTo>
                  <a:pt x="526" y="94"/>
                </a:lnTo>
                <a:lnTo>
                  <a:pt x="524" y="93"/>
                </a:lnTo>
                <a:lnTo>
                  <a:pt x="521" y="94"/>
                </a:lnTo>
                <a:lnTo>
                  <a:pt x="518" y="96"/>
                </a:lnTo>
                <a:lnTo>
                  <a:pt x="515" y="97"/>
                </a:lnTo>
                <a:lnTo>
                  <a:pt x="511" y="97"/>
                </a:lnTo>
                <a:lnTo>
                  <a:pt x="508" y="96"/>
                </a:lnTo>
                <a:lnTo>
                  <a:pt x="506" y="93"/>
                </a:lnTo>
                <a:lnTo>
                  <a:pt x="510" y="92"/>
                </a:lnTo>
                <a:lnTo>
                  <a:pt x="515" y="92"/>
                </a:lnTo>
                <a:lnTo>
                  <a:pt x="519" y="93"/>
                </a:lnTo>
                <a:lnTo>
                  <a:pt x="524" y="93"/>
                </a:lnTo>
                <a:lnTo>
                  <a:pt x="523" y="94"/>
                </a:lnTo>
                <a:lnTo>
                  <a:pt x="524" y="93"/>
                </a:lnTo>
                <a:close/>
                <a:moveTo>
                  <a:pt x="492" y="122"/>
                </a:moveTo>
                <a:lnTo>
                  <a:pt x="479" y="117"/>
                </a:lnTo>
                <a:lnTo>
                  <a:pt x="467" y="114"/>
                </a:lnTo>
                <a:lnTo>
                  <a:pt x="453" y="113"/>
                </a:lnTo>
                <a:lnTo>
                  <a:pt x="441" y="111"/>
                </a:lnTo>
                <a:lnTo>
                  <a:pt x="429" y="108"/>
                </a:lnTo>
                <a:lnTo>
                  <a:pt x="418" y="106"/>
                </a:lnTo>
                <a:lnTo>
                  <a:pt x="412" y="106"/>
                </a:lnTo>
                <a:lnTo>
                  <a:pt x="408" y="106"/>
                </a:lnTo>
                <a:lnTo>
                  <a:pt x="405" y="105"/>
                </a:lnTo>
                <a:lnTo>
                  <a:pt x="404" y="103"/>
                </a:lnTo>
                <a:lnTo>
                  <a:pt x="402" y="102"/>
                </a:lnTo>
                <a:lnTo>
                  <a:pt x="402" y="99"/>
                </a:lnTo>
                <a:lnTo>
                  <a:pt x="424" y="101"/>
                </a:lnTo>
                <a:lnTo>
                  <a:pt x="444" y="103"/>
                </a:lnTo>
                <a:lnTo>
                  <a:pt x="466" y="107"/>
                </a:lnTo>
                <a:lnTo>
                  <a:pt x="487" y="110"/>
                </a:lnTo>
                <a:lnTo>
                  <a:pt x="498" y="113"/>
                </a:lnTo>
                <a:lnTo>
                  <a:pt x="507" y="115"/>
                </a:lnTo>
                <a:lnTo>
                  <a:pt x="517" y="118"/>
                </a:lnTo>
                <a:lnTo>
                  <a:pt x="526" y="122"/>
                </a:lnTo>
                <a:lnTo>
                  <a:pt x="534" y="126"/>
                </a:lnTo>
                <a:lnTo>
                  <a:pt x="543" y="131"/>
                </a:lnTo>
                <a:lnTo>
                  <a:pt x="546" y="133"/>
                </a:lnTo>
                <a:lnTo>
                  <a:pt x="551" y="134"/>
                </a:lnTo>
                <a:lnTo>
                  <a:pt x="553" y="134"/>
                </a:lnTo>
                <a:lnTo>
                  <a:pt x="554" y="133"/>
                </a:lnTo>
                <a:lnTo>
                  <a:pt x="556" y="132"/>
                </a:lnTo>
                <a:lnTo>
                  <a:pt x="556" y="128"/>
                </a:lnTo>
                <a:lnTo>
                  <a:pt x="556" y="132"/>
                </a:lnTo>
                <a:lnTo>
                  <a:pt x="556" y="134"/>
                </a:lnTo>
                <a:lnTo>
                  <a:pt x="561" y="134"/>
                </a:lnTo>
                <a:lnTo>
                  <a:pt x="567" y="136"/>
                </a:lnTo>
                <a:lnTo>
                  <a:pt x="572" y="139"/>
                </a:lnTo>
                <a:lnTo>
                  <a:pt x="577" y="141"/>
                </a:lnTo>
                <a:lnTo>
                  <a:pt x="582" y="142"/>
                </a:lnTo>
                <a:lnTo>
                  <a:pt x="585" y="146"/>
                </a:lnTo>
                <a:lnTo>
                  <a:pt x="589" y="149"/>
                </a:lnTo>
                <a:lnTo>
                  <a:pt x="593" y="152"/>
                </a:lnTo>
                <a:lnTo>
                  <a:pt x="598" y="155"/>
                </a:lnTo>
                <a:lnTo>
                  <a:pt x="602" y="156"/>
                </a:lnTo>
                <a:lnTo>
                  <a:pt x="605" y="156"/>
                </a:lnTo>
                <a:lnTo>
                  <a:pt x="608" y="157"/>
                </a:lnTo>
                <a:lnTo>
                  <a:pt x="609" y="158"/>
                </a:lnTo>
                <a:lnTo>
                  <a:pt x="610" y="160"/>
                </a:lnTo>
                <a:lnTo>
                  <a:pt x="609" y="163"/>
                </a:lnTo>
                <a:lnTo>
                  <a:pt x="608" y="164"/>
                </a:lnTo>
                <a:lnTo>
                  <a:pt x="606" y="166"/>
                </a:lnTo>
                <a:lnTo>
                  <a:pt x="603" y="166"/>
                </a:lnTo>
                <a:lnTo>
                  <a:pt x="598" y="167"/>
                </a:lnTo>
                <a:lnTo>
                  <a:pt x="593" y="167"/>
                </a:lnTo>
                <a:lnTo>
                  <a:pt x="585" y="161"/>
                </a:lnTo>
                <a:lnTo>
                  <a:pt x="577" y="153"/>
                </a:lnTo>
                <a:lnTo>
                  <a:pt x="567" y="149"/>
                </a:lnTo>
                <a:lnTo>
                  <a:pt x="556" y="147"/>
                </a:lnTo>
                <a:lnTo>
                  <a:pt x="552" y="147"/>
                </a:lnTo>
                <a:lnTo>
                  <a:pt x="550" y="147"/>
                </a:lnTo>
                <a:lnTo>
                  <a:pt x="546" y="147"/>
                </a:lnTo>
                <a:lnTo>
                  <a:pt x="543" y="146"/>
                </a:lnTo>
                <a:lnTo>
                  <a:pt x="539" y="142"/>
                </a:lnTo>
                <a:lnTo>
                  <a:pt x="533" y="141"/>
                </a:lnTo>
                <a:lnTo>
                  <a:pt x="517" y="138"/>
                </a:lnTo>
                <a:lnTo>
                  <a:pt x="501" y="134"/>
                </a:lnTo>
                <a:lnTo>
                  <a:pt x="502" y="132"/>
                </a:lnTo>
                <a:lnTo>
                  <a:pt x="504" y="132"/>
                </a:lnTo>
                <a:lnTo>
                  <a:pt x="507" y="132"/>
                </a:lnTo>
                <a:lnTo>
                  <a:pt x="509" y="132"/>
                </a:lnTo>
                <a:lnTo>
                  <a:pt x="515" y="133"/>
                </a:lnTo>
                <a:lnTo>
                  <a:pt x="519" y="134"/>
                </a:lnTo>
                <a:lnTo>
                  <a:pt x="517" y="131"/>
                </a:lnTo>
                <a:lnTo>
                  <a:pt x="515" y="128"/>
                </a:lnTo>
                <a:lnTo>
                  <a:pt x="511" y="127"/>
                </a:lnTo>
                <a:lnTo>
                  <a:pt x="508" y="127"/>
                </a:lnTo>
                <a:lnTo>
                  <a:pt x="506" y="127"/>
                </a:lnTo>
                <a:lnTo>
                  <a:pt x="503" y="127"/>
                </a:lnTo>
                <a:lnTo>
                  <a:pt x="502" y="125"/>
                </a:lnTo>
                <a:lnTo>
                  <a:pt x="500" y="124"/>
                </a:lnTo>
                <a:lnTo>
                  <a:pt x="496" y="123"/>
                </a:lnTo>
                <a:lnTo>
                  <a:pt x="492" y="122"/>
                </a:lnTo>
                <a:lnTo>
                  <a:pt x="490" y="121"/>
                </a:lnTo>
                <a:lnTo>
                  <a:pt x="492" y="122"/>
                </a:lnTo>
                <a:close/>
                <a:moveTo>
                  <a:pt x="581" y="140"/>
                </a:moveTo>
                <a:lnTo>
                  <a:pt x="581" y="140"/>
                </a:lnTo>
                <a:lnTo>
                  <a:pt x="581" y="141"/>
                </a:lnTo>
                <a:lnTo>
                  <a:pt x="581" y="140"/>
                </a:lnTo>
                <a:lnTo>
                  <a:pt x="581" y="140"/>
                </a:lnTo>
                <a:close/>
                <a:moveTo>
                  <a:pt x="459" y="139"/>
                </a:moveTo>
                <a:lnTo>
                  <a:pt x="466" y="141"/>
                </a:lnTo>
                <a:lnTo>
                  <a:pt x="471" y="143"/>
                </a:lnTo>
                <a:lnTo>
                  <a:pt x="478" y="144"/>
                </a:lnTo>
                <a:lnTo>
                  <a:pt x="485" y="144"/>
                </a:lnTo>
                <a:lnTo>
                  <a:pt x="498" y="146"/>
                </a:lnTo>
                <a:lnTo>
                  <a:pt x="511" y="148"/>
                </a:lnTo>
                <a:lnTo>
                  <a:pt x="524" y="152"/>
                </a:lnTo>
                <a:lnTo>
                  <a:pt x="537" y="157"/>
                </a:lnTo>
                <a:lnTo>
                  <a:pt x="543" y="157"/>
                </a:lnTo>
                <a:lnTo>
                  <a:pt x="548" y="158"/>
                </a:lnTo>
                <a:lnTo>
                  <a:pt x="549" y="159"/>
                </a:lnTo>
                <a:lnTo>
                  <a:pt x="549" y="160"/>
                </a:lnTo>
                <a:lnTo>
                  <a:pt x="549" y="161"/>
                </a:lnTo>
                <a:lnTo>
                  <a:pt x="548" y="161"/>
                </a:lnTo>
                <a:lnTo>
                  <a:pt x="545" y="161"/>
                </a:lnTo>
                <a:lnTo>
                  <a:pt x="543" y="161"/>
                </a:lnTo>
                <a:lnTo>
                  <a:pt x="537" y="163"/>
                </a:lnTo>
                <a:lnTo>
                  <a:pt x="533" y="163"/>
                </a:lnTo>
                <a:lnTo>
                  <a:pt x="525" y="161"/>
                </a:lnTo>
                <a:lnTo>
                  <a:pt x="518" y="158"/>
                </a:lnTo>
                <a:lnTo>
                  <a:pt x="504" y="155"/>
                </a:lnTo>
                <a:lnTo>
                  <a:pt x="492" y="152"/>
                </a:lnTo>
                <a:lnTo>
                  <a:pt x="477" y="149"/>
                </a:lnTo>
                <a:lnTo>
                  <a:pt x="462" y="148"/>
                </a:lnTo>
                <a:lnTo>
                  <a:pt x="450" y="144"/>
                </a:lnTo>
                <a:lnTo>
                  <a:pt x="437" y="139"/>
                </a:lnTo>
                <a:lnTo>
                  <a:pt x="443" y="138"/>
                </a:lnTo>
                <a:lnTo>
                  <a:pt x="449" y="136"/>
                </a:lnTo>
                <a:lnTo>
                  <a:pt x="454" y="136"/>
                </a:lnTo>
                <a:lnTo>
                  <a:pt x="459" y="139"/>
                </a:lnTo>
                <a:lnTo>
                  <a:pt x="461" y="140"/>
                </a:lnTo>
                <a:lnTo>
                  <a:pt x="461" y="140"/>
                </a:lnTo>
                <a:lnTo>
                  <a:pt x="461" y="140"/>
                </a:lnTo>
                <a:lnTo>
                  <a:pt x="459" y="139"/>
                </a:lnTo>
                <a:lnTo>
                  <a:pt x="458" y="138"/>
                </a:lnTo>
                <a:lnTo>
                  <a:pt x="457" y="138"/>
                </a:lnTo>
                <a:lnTo>
                  <a:pt x="457" y="138"/>
                </a:lnTo>
                <a:lnTo>
                  <a:pt x="459" y="139"/>
                </a:lnTo>
                <a:close/>
                <a:moveTo>
                  <a:pt x="405" y="177"/>
                </a:moveTo>
                <a:lnTo>
                  <a:pt x="405" y="176"/>
                </a:lnTo>
                <a:lnTo>
                  <a:pt x="404" y="176"/>
                </a:lnTo>
                <a:lnTo>
                  <a:pt x="410" y="175"/>
                </a:lnTo>
                <a:lnTo>
                  <a:pt x="416" y="176"/>
                </a:lnTo>
                <a:lnTo>
                  <a:pt x="421" y="179"/>
                </a:lnTo>
                <a:lnTo>
                  <a:pt x="427" y="181"/>
                </a:lnTo>
                <a:lnTo>
                  <a:pt x="432" y="184"/>
                </a:lnTo>
                <a:lnTo>
                  <a:pt x="437" y="186"/>
                </a:lnTo>
                <a:lnTo>
                  <a:pt x="442" y="186"/>
                </a:lnTo>
                <a:lnTo>
                  <a:pt x="446" y="188"/>
                </a:lnTo>
                <a:lnTo>
                  <a:pt x="446" y="191"/>
                </a:lnTo>
                <a:lnTo>
                  <a:pt x="445" y="191"/>
                </a:lnTo>
                <a:lnTo>
                  <a:pt x="443" y="191"/>
                </a:lnTo>
                <a:lnTo>
                  <a:pt x="442" y="190"/>
                </a:lnTo>
                <a:lnTo>
                  <a:pt x="435" y="188"/>
                </a:lnTo>
                <a:lnTo>
                  <a:pt x="429" y="186"/>
                </a:lnTo>
                <a:lnTo>
                  <a:pt x="424" y="185"/>
                </a:lnTo>
                <a:lnTo>
                  <a:pt x="417" y="183"/>
                </a:lnTo>
                <a:lnTo>
                  <a:pt x="411" y="181"/>
                </a:lnTo>
                <a:lnTo>
                  <a:pt x="405" y="177"/>
                </a:lnTo>
                <a:lnTo>
                  <a:pt x="410" y="181"/>
                </a:lnTo>
                <a:lnTo>
                  <a:pt x="405" y="177"/>
                </a:lnTo>
                <a:close/>
                <a:moveTo>
                  <a:pt x="566" y="366"/>
                </a:moveTo>
                <a:lnTo>
                  <a:pt x="569" y="365"/>
                </a:lnTo>
                <a:lnTo>
                  <a:pt x="573" y="364"/>
                </a:lnTo>
                <a:lnTo>
                  <a:pt x="569" y="365"/>
                </a:lnTo>
                <a:lnTo>
                  <a:pt x="566" y="366"/>
                </a:lnTo>
                <a:close/>
                <a:moveTo>
                  <a:pt x="493" y="549"/>
                </a:moveTo>
                <a:lnTo>
                  <a:pt x="493" y="553"/>
                </a:lnTo>
                <a:lnTo>
                  <a:pt x="493" y="555"/>
                </a:lnTo>
                <a:lnTo>
                  <a:pt x="493" y="553"/>
                </a:lnTo>
                <a:lnTo>
                  <a:pt x="493" y="549"/>
                </a:lnTo>
                <a:close/>
                <a:moveTo>
                  <a:pt x="496" y="562"/>
                </a:moveTo>
                <a:lnTo>
                  <a:pt x="496" y="563"/>
                </a:lnTo>
                <a:lnTo>
                  <a:pt x="498" y="564"/>
                </a:lnTo>
                <a:lnTo>
                  <a:pt x="496" y="563"/>
                </a:lnTo>
                <a:lnTo>
                  <a:pt x="496" y="562"/>
                </a:lnTo>
                <a:close/>
                <a:moveTo>
                  <a:pt x="529" y="572"/>
                </a:moveTo>
                <a:lnTo>
                  <a:pt x="526" y="572"/>
                </a:lnTo>
                <a:lnTo>
                  <a:pt x="524" y="570"/>
                </a:lnTo>
                <a:lnTo>
                  <a:pt x="521" y="572"/>
                </a:lnTo>
                <a:lnTo>
                  <a:pt x="520" y="574"/>
                </a:lnTo>
                <a:lnTo>
                  <a:pt x="518" y="576"/>
                </a:lnTo>
                <a:lnTo>
                  <a:pt x="517" y="576"/>
                </a:lnTo>
                <a:lnTo>
                  <a:pt x="516" y="576"/>
                </a:lnTo>
                <a:lnTo>
                  <a:pt x="515" y="573"/>
                </a:lnTo>
                <a:lnTo>
                  <a:pt x="516" y="572"/>
                </a:lnTo>
                <a:lnTo>
                  <a:pt x="516" y="570"/>
                </a:lnTo>
                <a:lnTo>
                  <a:pt x="513" y="568"/>
                </a:lnTo>
                <a:lnTo>
                  <a:pt x="510" y="567"/>
                </a:lnTo>
                <a:lnTo>
                  <a:pt x="508" y="568"/>
                </a:lnTo>
                <a:lnTo>
                  <a:pt x="504" y="570"/>
                </a:lnTo>
                <a:lnTo>
                  <a:pt x="502" y="568"/>
                </a:lnTo>
                <a:lnTo>
                  <a:pt x="500" y="566"/>
                </a:lnTo>
                <a:lnTo>
                  <a:pt x="503" y="565"/>
                </a:lnTo>
                <a:lnTo>
                  <a:pt x="508" y="563"/>
                </a:lnTo>
                <a:lnTo>
                  <a:pt x="512" y="562"/>
                </a:lnTo>
                <a:lnTo>
                  <a:pt x="517" y="563"/>
                </a:lnTo>
                <a:lnTo>
                  <a:pt x="524" y="567"/>
                </a:lnTo>
                <a:lnTo>
                  <a:pt x="529" y="572"/>
                </a:lnTo>
                <a:lnTo>
                  <a:pt x="529" y="572"/>
                </a:lnTo>
                <a:lnTo>
                  <a:pt x="529" y="572"/>
                </a:lnTo>
                <a:close/>
                <a:moveTo>
                  <a:pt x="533" y="492"/>
                </a:moveTo>
                <a:lnTo>
                  <a:pt x="523" y="507"/>
                </a:lnTo>
                <a:lnTo>
                  <a:pt x="510" y="520"/>
                </a:lnTo>
                <a:lnTo>
                  <a:pt x="512" y="513"/>
                </a:lnTo>
                <a:lnTo>
                  <a:pt x="516" y="506"/>
                </a:lnTo>
                <a:lnTo>
                  <a:pt x="519" y="500"/>
                </a:lnTo>
                <a:lnTo>
                  <a:pt x="524" y="495"/>
                </a:lnTo>
                <a:lnTo>
                  <a:pt x="528" y="489"/>
                </a:lnTo>
                <a:lnTo>
                  <a:pt x="533" y="483"/>
                </a:lnTo>
                <a:lnTo>
                  <a:pt x="537" y="479"/>
                </a:lnTo>
                <a:lnTo>
                  <a:pt x="543" y="475"/>
                </a:lnTo>
                <a:lnTo>
                  <a:pt x="543" y="481"/>
                </a:lnTo>
                <a:lnTo>
                  <a:pt x="541" y="485"/>
                </a:lnTo>
                <a:lnTo>
                  <a:pt x="537" y="489"/>
                </a:lnTo>
                <a:lnTo>
                  <a:pt x="533" y="492"/>
                </a:lnTo>
                <a:lnTo>
                  <a:pt x="532" y="493"/>
                </a:lnTo>
                <a:lnTo>
                  <a:pt x="533" y="492"/>
                </a:lnTo>
                <a:close/>
                <a:moveTo>
                  <a:pt x="548" y="462"/>
                </a:moveTo>
                <a:lnTo>
                  <a:pt x="546" y="460"/>
                </a:lnTo>
                <a:lnTo>
                  <a:pt x="548" y="459"/>
                </a:lnTo>
                <a:lnTo>
                  <a:pt x="549" y="459"/>
                </a:lnTo>
                <a:lnTo>
                  <a:pt x="550" y="458"/>
                </a:lnTo>
                <a:lnTo>
                  <a:pt x="553" y="457"/>
                </a:lnTo>
                <a:lnTo>
                  <a:pt x="556" y="457"/>
                </a:lnTo>
                <a:lnTo>
                  <a:pt x="561" y="453"/>
                </a:lnTo>
                <a:lnTo>
                  <a:pt x="567" y="448"/>
                </a:lnTo>
                <a:lnTo>
                  <a:pt x="567" y="451"/>
                </a:lnTo>
                <a:lnTo>
                  <a:pt x="567" y="455"/>
                </a:lnTo>
                <a:lnTo>
                  <a:pt x="568" y="455"/>
                </a:lnTo>
                <a:lnTo>
                  <a:pt x="569" y="456"/>
                </a:lnTo>
                <a:lnTo>
                  <a:pt x="570" y="455"/>
                </a:lnTo>
                <a:lnTo>
                  <a:pt x="573" y="454"/>
                </a:lnTo>
                <a:lnTo>
                  <a:pt x="573" y="458"/>
                </a:lnTo>
                <a:lnTo>
                  <a:pt x="569" y="463"/>
                </a:lnTo>
                <a:lnTo>
                  <a:pt x="567" y="467"/>
                </a:lnTo>
                <a:lnTo>
                  <a:pt x="564" y="471"/>
                </a:lnTo>
                <a:lnTo>
                  <a:pt x="554" y="480"/>
                </a:lnTo>
                <a:lnTo>
                  <a:pt x="544" y="489"/>
                </a:lnTo>
                <a:lnTo>
                  <a:pt x="544" y="484"/>
                </a:lnTo>
                <a:lnTo>
                  <a:pt x="545" y="481"/>
                </a:lnTo>
                <a:lnTo>
                  <a:pt x="545" y="482"/>
                </a:lnTo>
                <a:lnTo>
                  <a:pt x="546" y="482"/>
                </a:lnTo>
                <a:lnTo>
                  <a:pt x="548" y="481"/>
                </a:lnTo>
                <a:lnTo>
                  <a:pt x="549" y="480"/>
                </a:lnTo>
                <a:lnTo>
                  <a:pt x="551" y="475"/>
                </a:lnTo>
                <a:lnTo>
                  <a:pt x="552" y="473"/>
                </a:lnTo>
                <a:lnTo>
                  <a:pt x="556" y="471"/>
                </a:lnTo>
                <a:lnTo>
                  <a:pt x="561" y="467"/>
                </a:lnTo>
                <a:lnTo>
                  <a:pt x="564" y="465"/>
                </a:lnTo>
                <a:lnTo>
                  <a:pt x="566" y="463"/>
                </a:lnTo>
                <a:lnTo>
                  <a:pt x="567" y="460"/>
                </a:lnTo>
                <a:lnTo>
                  <a:pt x="567" y="458"/>
                </a:lnTo>
                <a:lnTo>
                  <a:pt x="566" y="457"/>
                </a:lnTo>
                <a:lnTo>
                  <a:pt x="565" y="457"/>
                </a:lnTo>
                <a:lnTo>
                  <a:pt x="564" y="457"/>
                </a:lnTo>
                <a:lnTo>
                  <a:pt x="562" y="458"/>
                </a:lnTo>
                <a:lnTo>
                  <a:pt x="559" y="460"/>
                </a:lnTo>
                <a:lnTo>
                  <a:pt x="557" y="462"/>
                </a:lnTo>
                <a:lnTo>
                  <a:pt x="551" y="470"/>
                </a:lnTo>
                <a:lnTo>
                  <a:pt x="543" y="475"/>
                </a:lnTo>
                <a:lnTo>
                  <a:pt x="543" y="473"/>
                </a:lnTo>
                <a:lnTo>
                  <a:pt x="544" y="471"/>
                </a:lnTo>
                <a:lnTo>
                  <a:pt x="545" y="470"/>
                </a:lnTo>
                <a:lnTo>
                  <a:pt x="546" y="468"/>
                </a:lnTo>
                <a:lnTo>
                  <a:pt x="548" y="467"/>
                </a:lnTo>
                <a:lnTo>
                  <a:pt x="549" y="465"/>
                </a:lnTo>
                <a:lnTo>
                  <a:pt x="549" y="464"/>
                </a:lnTo>
                <a:lnTo>
                  <a:pt x="548" y="462"/>
                </a:lnTo>
                <a:lnTo>
                  <a:pt x="549" y="464"/>
                </a:lnTo>
                <a:lnTo>
                  <a:pt x="548" y="462"/>
                </a:lnTo>
                <a:close/>
                <a:moveTo>
                  <a:pt x="550" y="528"/>
                </a:moveTo>
                <a:lnTo>
                  <a:pt x="549" y="531"/>
                </a:lnTo>
                <a:lnTo>
                  <a:pt x="545" y="534"/>
                </a:lnTo>
                <a:lnTo>
                  <a:pt x="542" y="537"/>
                </a:lnTo>
                <a:lnTo>
                  <a:pt x="539" y="538"/>
                </a:lnTo>
                <a:lnTo>
                  <a:pt x="536" y="537"/>
                </a:lnTo>
                <a:lnTo>
                  <a:pt x="535" y="536"/>
                </a:lnTo>
                <a:lnTo>
                  <a:pt x="534" y="534"/>
                </a:lnTo>
                <a:lnTo>
                  <a:pt x="534" y="532"/>
                </a:lnTo>
                <a:lnTo>
                  <a:pt x="535" y="530"/>
                </a:lnTo>
                <a:lnTo>
                  <a:pt x="536" y="528"/>
                </a:lnTo>
                <a:lnTo>
                  <a:pt x="539" y="525"/>
                </a:lnTo>
                <a:lnTo>
                  <a:pt x="540" y="524"/>
                </a:lnTo>
                <a:lnTo>
                  <a:pt x="543" y="523"/>
                </a:lnTo>
                <a:lnTo>
                  <a:pt x="546" y="523"/>
                </a:lnTo>
                <a:lnTo>
                  <a:pt x="548" y="523"/>
                </a:lnTo>
                <a:lnTo>
                  <a:pt x="549" y="524"/>
                </a:lnTo>
                <a:lnTo>
                  <a:pt x="550" y="525"/>
                </a:lnTo>
                <a:lnTo>
                  <a:pt x="550" y="528"/>
                </a:lnTo>
                <a:lnTo>
                  <a:pt x="550" y="528"/>
                </a:lnTo>
                <a:lnTo>
                  <a:pt x="550" y="528"/>
                </a:lnTo>
                <a:close/>
                <a:moveTo>
                  <a:pt x="575" y="480"/>
                </a:moveTo>
                <a:lnTo>
                  <a:pt x="569" y="491"/>
                </a:lnTo>
                <a:lnTo>
                  <a:pt x="565" y="503"/>
                </a:lnTo>
                <a:lnTo>
                  <a:pt x="560" y="507"/>
                </a:lnTo>
                <a:lnTo>
                  <a:pt x="556" y="511"/>
                </a:lnTo>
                <a:lnTo>
                  <a:pt x="553" y="513"/>
                </a:lnTo>
                <a:lnTo>
                  <a:pt x="552" y="515"/>
                </a:lnTo>
                <a:lnTo>
                  <a:pt x="551" y="517"/>
                </a:lnTo>
                <a:lnTo>
                  <a:pt x="551" y="521"/>
                </a:lnTo>
                <a:lnTo>
                  <a:pt x="549" y="518"/>
                </a:lnTo>
                <a:lnTo>
                  <a:pt x="545" y="516"/>
                </a:lnTo>
                <a:lnTo>
                  <a:pt x="549" y="511"/>
                </a:lnTo>
                <a:lnTo>
                  <a:pt x="552" y="504"/>
                </a:lnTo>
                <a:lnTo>
                  <a:pt x="556" y="504"/>
                </a:lnTo>
                <a:lnTo>
                  <a:pt x="559" y="503"/>
                </a:lnTo>
                <a:lnTo>
                  <a:pt x="560" y="500"/>
                </a:lnTo>
                <a:lnTo>
                  <a:pt x="560" y="497"/>
                </a:lnTo>
                <a:lnTo>
                  <a:pt x="564" y="493"/>
                </a:lnTo>
                <a:lnTo>
                  <a:pt x="566" y="490"/>
                </a:lnTo>
                <a:lnTo>
                  <a:pt x="566" y="487"/>
                </a:lnTo>
                <a:lnTo>
                  <a:pt x="564" y="483"/>
                </a:lnTo>
                <a:lnTo>
                  <a:pt x="566" y="480"/>
                </a:lnTo>
                <a:lnTo>
                  <a:pt x="569" y="476"/>
                </a:lnTo>
                <a:lnTo>
                  <a:pt x="567" y="474"/>
                </a:lnTo>
                <a:lnTo>
                  <a:pt x="565" y="472"/>
                </a:lnTo>
                <a:lnTo>
                  <a:pt x="566" y="473"/>
                </a:lnTo>
                <a:lnTo>
                  <a:pt x="567" y="473"/>
                </a:lnTo>
                <a:lnTo>
                  <a:pt x="569" y="473"/>
                </a:lnTo>
                <a:lnTo>
                  <a:pt x="572" y="472"/>
                </a:lnTo>
                <a:lnTo>
                  <a:pt x="575" y="470"/>
                </a:lnTo>
                <a:lnTo>
                  <a:pt x="577" y="467"/>
                </a:lnTo>
                <a:lnTo>
                  <a:pt x="582" y="462"/>
                </a:lnTo>
                <a:lnTo>
                  <a:pt x="587" y="457"/>
                </a:lnTo>
                <a:lnTo>
                  <a:pt x="586" y="464"/>
                </a:lnTo>
                <a:lnTo>
                  <a:pt x="583" y="470"/>
                </a:lnTo>
                <a:lnTo>
                  <a:pt x="579" y="474"/>
                </a:lnTo>
                <a:lnTo>
                  <a:pt x="575" y="480"/>
                </a:lnTo>
                <a:lnTo>
                  <a:pt x="574" y="480"/>
                </a:lnTo>
                <a:lnTo>
                  <a:pt x="575" y="480"/>
                </a:lnTo>
                <a:close/>
                <a:moveTo>
                  <a:pt x="573" y="454"/>
                </a:moveTo>
                <a:lnTo>
                  <a:pt x="575" y="448"/>
                </a:lnTo>
                <a:lnTo>
                  <a:pt x="577" y="442"/>
                </a:lnTo>
                <a:lnTo>
                  <a:pt x="582" y="438"/>
                </a:lnTo>
                <a:lnTo>
                  <a:pt x="587" y="434"/>
                </a:lnTo>
                <a:lnTo>
                  <a:pt x="585" y="441"/>
                </a:lnTo>
                <a:lnTo>
                  <a:pt x="582" y="446"/>
                </a:lnTo>
                <a:lnTo>
                  <a:pt x="578" y="450"/>
                </a:lnTo>
                <a:lnTo>
                  <a:pt x="573" y="454"/>
                </a:lnTo>
                <a:close/>
                <a:moveTo>
                  <a:pt x="559" y="430"/>
                </a:moveTo>
                <a:lnTo>
                  <a:pt x="549" y="440"/>
                </a:lnTo>
                <a:lnTo>
                  <a:pt x="541" y="451"/>
                </a:lnTo>
                <a:lnTo>
                  <a:pt x="533" y="463"/>
                </a:lnTo>
                <a:lnTo>
                  <a:pt x="524" y="473"/>
                </a:lnTo>
                <a:lnTo>
                  <a:pt x="516" y="479"/>
                </a:lnTo>
                <a:lnTo>
                  <a:pt x="508" y="484"/>
                </a:lnTo>
                <a:lnTo>
                  <a:pt x="507" y="485"/>
                </a:lnTo>
                <a:lnTo>
                  <a:pt x="507" y="487"/>
                </a:lnTo>
                <a:lnTo>
                  <a:pt x="506" y="487"/>
                </a:lnTo>
                <a:lnTo>
                  <a:pt x="503" y="485"/>
                </a:lnTo>
                <a:lnTo>
                  <a:pt x="503" y="483"/>
                </a:lnTo>
                <a:lnTo>
                  <a:pt x="506" y="480"/>
                </a:lnTo>
                <a:lnTo>
                  <a:pt x="508" y="478"/>
                </a:lnTo>
                <a:lnTo>
                  <a:pt x="509" y="475"/>
                </a:lnTo>
                <a:lnTo>
                  <a:pt x="507" y="475"/>
                </a:lnTo>
                <a:lnTo>
                  <a:pt x="504" y="474"/>
                </a:lnTo>
                <a:lnTo>
                  <a:pt x="503" y="473"/>
                </a:lnTo>
                <a:lnTo>
                  <a:pt x="502" y="472"/>
                </a:lnTo>
                <a:lnTo>
                  <a:pt x="500" y="471"/>
                </a:lnTo>
                <a:lnTo>
                  <a:pt x="499" y="470"/>
                </a:lnTo>
                <a:lnTo>
                  <a:pt x="496" y="470"/>
                </a:lnTo>
                <a:lnTo>
                  <a:pt x="494" y="471"/>
                </a:lnTo>
                <a:lnTo>
                  <a:pt x="492" y="475"/>
                </a:lnTo>
                <a:lnTo>
                  <a:pt x="488" y="479"/>
                </a:lnTo>
                <a:lnTo>
                  <a:pt x="486" y="481"/>
                </a:lnTo>
                <a:lnTo>
                  <a:pt x="482" y="483"/>
                </a:lnTo>
                <a:lnTo>
                  <a:pt x="485" y="479"/>
                </a:lnTo>
                <a:lnTo>
                  <a:pt x="488" y="473"/>
                </a:lnTo>
                <a:lnTo>
                  <a:pt x="492" y="468"/>
                </a:lnTo>
                <a:lnTo>
                  <a:pt x="498" y="465"/>
                </a:lnTo>
                <a:lnTo>
                  <a:pt x="500" y="471"/>
                </a:lnTo>
                <a:lnTo>
                  <a:pt x="504" y="474"/>
                </a:lnTo>
                <a:lnTo>
                  <a:pt x="507" y="475"/>
                </a:lnTo>
                <a:lnTo>
                  <a:pt x="509" y="474"/>
                </a:lnTo>
                <a:lnTo>
                  <a:pt x="511" y="473"/>
                </a:lnTo>
                <a:lnTo>
                  <a:pt x="513" y="472"/>
                </a:lnTo>
                <a:lnTo>
                  <a:pt x="518" y="470"/>
                </a:lnTo>
                <a:lnTo>
                  <a:pt x="518" y="467"/>
                </a:lnTo>
                <a:lnTo>
                  <a:pt x="516" y="466"/>
                </a:lnTo>
                <a:lnTo>
                  <a:pt x="513" y="464"/>
                </a:lnTo>
                <a:lnTo>
                  <a:pt x="510" y="462"/>
                </a:lnTo>
                <a:lnTo>
                  <a:pt x="507" y="460"/>
                </a:lnTo>
                <a:lnTo>
                  <a:pt x="506" y="462"/>
                </a:lnTo>
                <a:lnTo>
                  <a:pt x="503" y="463"/>
                </a:lnTo>
                <a:lnTo>
                  <a:pt x="502" y="463"/>
                </a:lnTo>
                <a:lnTo>
                  <a:pt x="502" y="462"/>
                </a:lnTo>
                <a:lnTo>
                  <a:pt x="502" y="460"/>
                </a:lnTo>
                <a:lnTo>
                  <a:pt x="502" y="459"/>
                </a:lnTo>
                <a:lnTo>
                  <a:pt x="502" y="456"/>
                </a:lnTo>
                <a:lnTo>
                  <a:pt x="503" y="454"/>
                </a:lnTo>
                <a:lnTo>
                  <a:pt x="504" y="450"/>
                </a:lnTo>
                <a:lnTo>
                  <a:pt x="507" y="448"/>
                </a:lnTo>
                <a:lnTo>
                  <a:pt x="511" y="443"/>
                </a:lnTo>
                <a:lnTo>
                  <a:pt x="516" y="439"/>
                </a:lnTo>
                <a:lnTo>
                  <a:pt x="518" y="437"/>
                </a:lnTo>
                <a:lnTo>
                  <a:pt x="520" y="432"/>
                </a:lnTo>
                <a:lnTo>
                  <a:pt x="521" y="428"/>
                </a:lnTo>
                <a:lnTo>
                  <a:pt x="526" y="424"/>
                </a:lnTo>
                <a:lnTo>
                  <a:pt x="536" y="417"/>
                </a:lnTo>
                <a:lnTo>
                  <a:pt x="546" y="409"/>
                </a:lnTo>
                <a:lnTo>
                  <a:pt x="559" y="401"/>
                </a:lnTo>
                <a:lnTo>
                  <a:pt x="573" y="395"/>
                </a:lnTo>
                <a:lnTo>
                  <a:pt x="578" y="391"/>
                </a:lnTo>
                <a:lnTo>
                  <a:pt x="584" y="389"/>
                </a:lnTo>
                <a:lnTo>
                  <a:pt x="586" y="389"/>
                </a:lnTo>
                <a:lnTo>
                  <a:pt x="590" y="389"/>
                </a:lnTo>
                <a:lnTo>
                  <a:pt x="593" y="390"/>
                </a:lnTo>
                <a:lnTo>
                  <a:pt x="595" y="391"/>
                </a:lnTo>
                <a:lnTo>
                  <a:pt x="586" y="400"/>
                </a:lnTo>
                <a:lnTo>
                  <a:pt x="577" y="410"/>
                </a:lnTo>
                <a:lnTo>
                  <a:pt x="568" y="420"/>
                </a:lnTo>
                <a:lnTo>
                  <a:pt x="559" y="430"/>
                </a:lnTo>
                <a:lnTo>
                  <a:pt x="554" y="433"/>
                </a:lnTo>
                <a:lnTo>
                  <a:pt x="558" y="430"/>
                </a:lnTo>
                <a:lnTo>
                  <a:pt x="562" y="426"/>
                </a:lnTo>
                <a:lnTo>
                  <a:pt x="559" y="430"/>
                </a:lnTo>
                <a:close/>
                <a:moveTo>
                  <a:pt x="603" y="497"/>
                </a:moveTo>
                <a:lnTo>
                  <a:pt x="608" y="492"/>
                </a:lnTo>
                <a:lnTo>
                  <a:pt x="611" y="487"/>
                </a:lnTo>
                <a:lnTo>
                  <a:pt x="615" y="482"/>
                </a:lnTo>
                <a:lnTo>
                  <a:pt x="620" y="479"/>
                </a:lnTo>
                <a:lnTo>
                  <a:pt x="618" y="485"/>
                </a:lnTo>
                <a:lnTo>
                  <a:pt x="616" y="491"/>
                </a:lnTo>
                <a:lnTo>
                  <a:pt x="610" y="495"/>
                </a:lnTo>
                <a:lnTo>
                  <a:pt x="603" y="497"/>
                </a:lnTo>
                <a:close/>
                <a:moveTo>
                  <a:pt x="655" y="448"/>
                </a:moveTo>
                <a:lnTo>
                  <a:pt x="656" y="445"/>
                </a:lnTo>
                <a:lnTo>
                  <a:pt x="658" y="442"/>
                </a:lnTo>
                <a:lnTo>
                  <a:pt x="661" y="439"/>
                </a:lnTo>
                <a:lnTo>
                  <a:pt x="664" y="438"/>
                </a:lnTo>
                <a:lnTo>
                  <a:pt x="671" y="434"/>
                </a:lnTo>
                <a:lnTo>
                  <a:pt x="677" y="431"/>
                </a:lnTo>
                <a:lnTo>
                  <a:pt x="677" y="435"/>
                </a:lnTo>
                <a:lnTo>
                  <a:pt x="675" y="439"/>
                </a:lnTo>
                <a:lnTo>
                  <a:pt x="673" y="441"/>
                </a:lnTo>
                <a:lnTo>
                  <a:pt x="669" y="443"/>
                </a:lnTo>
                <a:lnTo>
                  <a:pt x="663" y="446"/>
                </a:lnTo>
                <a:lnTo>
                  <a:pt x="655" y="448"/>
                </a:lnTo>
                <a:lnTo>
                  <a:pt x="659" y="443"/>
                </a:lnTo>
                <a:lnTo>
                  <a:pt x="655" y="448"/>
                </a:lnTo>
                <a:close/>
                <a:moveTo>
                  <a:pt x="796" y="563"/>
                </a:moveTo>
                <a:lnTo>
                  <a:pt x="795" y="562"/>
                </a:lnTo>
                <a:lnTo>
                  <a:pt x="795" y="561"/>
                </a:lnTo>
                <a:lnTo>
                  <a:pt x="795" y="562"/>
                </a:lnTo>
                <a:lnTo>
                  <a:pt x="796" y="563"/>
                </a:lnTo>
                <a:close/>
                <a:moveTo>
                  <a:pt x="815" y="579"/>
                </a:moveTo>
                <a:lnTo>
                  <a:pt x="806" y="581"/>
                </a:lnTo>
                <a:lnTo>
                  <a:pt x="799" y="584"/>
                </a:lnTo>
                <a:lnTo>
                  <a:pt x="799" y="578"/>
                </a:lnTo>
                <a:lnTo>
                  <a:pt x="799" y="571"/>
                </a:lnTo>
                <a:lnTo>
                  <a:pt x="803" y="572"/>
                </a:lnTo>
                <a:lnTo>
                  <a:pt x="806" y="571"/>
                </a:lnTo>
                <a:lnTo>
                  <a:pt x="809" y="570"/>
                </a:lnTo>
                <a:lnTo>
                  <a:pt x="812" y="568"/>
                </a:lnTo>
                <a:lnTo>
                  <a:pt x="815" y="567"/>
                </a:lnTo>
                <a:lnTo>
                  <a:pt x="817" y="566"/>
                </a:lnTo>
                <a:lnTo>
                  <a:pt x="820" y="565"/>
                </a:lnTo>
                <a:lnTo>
                  <a:pt x="822" y="564"/>
                </a:lnTo>
                <a:lnTo>
                  <a:pt x="824" y="564"/>
                </a:lnTo>
                <a:lnTo>
                  <a:pt x="825" y="566"/>
                </a:lnTo>
                <a:lnTo>
                  <a:pt x="825" y="568"/>
                </a:lnTo>
                <a:lnTo>
                  <a:pt x="824" y="572"/>
                </a:lnTo>
                <a:lnTo>
                  <a:pt x="821" y="575"/>
                </a:lnTo>
                <a:lnTo>
                  <a:pt x="815" y="579"/>
                </a:lnTo>
                <a:lnTo>
                  <a:pt x="815" y="579"/>
                </a:lnTo>
                <a:lnTo>
                  <a:pt x="815" y="579"/>
                </a:lnTo>
                <a:close/>
                <a:moveTo>
                  <a:pt x="871" y="541"/>
                </a:moveTo>
                <a:lnTo>
                  <a:pt x="864" y="545"/>
                </a:lnTo>
                <a:lnTo>
                  <a:pt x="856" y="550"/>
                </a:lnTo>
                <a:lnTo>
                  <a:pt x="848" y="553"/>
                </a:lnTo>
                <a:lnTo>
                  <a:pt x="840" y="555"/>
                </a:lnTo>
                <a:lnTo>
                  <a:pt x="836" y="557"/>
                </a:lnTo>
                <a:lnTo>
                  <a:pt x="831" y="558"/>
                </a:lnTo>
                <a:lnTo>
                  <a:pt x="830" y="555"/>
                </a:lnTo>
                <a:lnTo>
                  <a:pt x="830" y="551"/>
                </a:lnTo>
                <a:lnTo>
                  <a:pt x="832" y="549"/>
                </a:lnTo>
                <a:lnTo>
                  <a:pt x="836" y="547"/>
                </a:lnTo>
                <a:lnTo>
                  <a:pt x="837" y="546"/>
                </a:lnTo>
                <a:lnTo>
                  <a:pt x="838" y="545"/>
                </a:lnTo>
                <a:lnTo>
                  <a:pt x="838" y="543"/>
                </a:lnTo>
                <a:lnTo>
                  <a:pt x="837" y="541"/>
                </a:lnTo>
                <a:lnTo>
                  <a:pt x="838" y="543"/>
                </a:lnTo>
                <a:lnTo>
                  <a:pt x="839" y="545"/>
                </a:lnTo>
                <a:lnTo>
                  <a:pt x="839" y="545"/>
                </a:lnTo>
                <a:lnTo>
                  <a:pt x="840" y="543"/>
                </a:lnTo>
                <a:lnTo>
                  <a:pt x="842" y="542"/>
                </a:lnTo>
                <a:lnTo>
                  <a:pt x="846" y="540"/>
                </a:lnTo>
                <a:lnTo>
                  <a:pt x="844" y="541"/>
                </a:lnTo>
                <a:lnTo>
                  <a:pt x="842" y="541"/>
                </a:lnTo>
                <a:lnTo>
                  <a:pt x="842" y="542"/>
                </a:lnTo>
                <a:lnTo>
                  <a:pt x="842" y="543"/>
                </a:lnTo>
                <a:lnTo>
                  <a:pt x="844" y="546"/>
                </a:lnTo>
                <a:lnTo>
                  <a:pt x="847" y="545"/>
                </a:lnTo>
                <a:lnTo>
                  <a:pt x="853" y="541"/>
                </a:lnTo>
                <a:lnTo>
                  <a:pt x="857" y="537"/>
                </a:lnTo>
                <a:lnTo>
                  <a:pt x="859" y="533"/>
                </a:lnTo>
                <a:lnTo>
                  <a:pt x="862" y="532"/>
                </a:lnTo>
                <a:lnTo>
                  <a:pt x="864" y="531"/>
                </a:lnTo>
                <a:lnTo>
                  <a:pt x="869" y="531"/>
                </a:lnTo>
                <a:lnTo>
                  <a:pt x="879" y="531"/>
                </a:lnTo>
                <a:lnTo>
                  <a:pt x="889" y="530"/>
                </a:lnTo>
                <a:lnTo>
                  <a:pt x="886" y="533"/>
                </a:lnTo>
                <a:lnTo>
                  <a:pt x="881" y="538"/>
                </a:lnTo>
                <a:lnTo>
                  <a:pt x="877" y="540"/>
                </a:lnTo>
                <a:lnTo>
                  <a:pt x="871" y="541"/>
                </a:lnTo>
                <a:lnTo>
                  <a:pt x="873" y="541"/>
                </a:lnTo>
                <a:lnTo>
                  <a:pt x="871" y="541"/>
                </a:lnTo>
                <a:close/>
                <a:moveTo>
                  <a:pt x="1159" y="439"/>
                </a:moveTo>
                <a:lnTo>
                  <a:pt x="1168" y="439"/>
                </a:lnTo>
                <a:lnTo>
                  <a:pt x="1178" y="439"/>
                </a:lnTo>
                <a:lnTo>
                  <a:pt x="1187" y="439"/>
                </a:lnTo>
                <a:lnTo>
                  <a:pt x="1196" y="439"/>
                </a:lnTo>
                <a:lnTo>
                  <a:pt x="1204" y="441"/>
                </a:lnTo>
                <a:lnTo>
                  <a:pt x="1213" y="441"/>
                </a:lnTo>
                <a:lnTo>
                  <a:pt x="1223" y="441"/>
                </a:lnTo>
                <a:lnTo>
                  <a:pt x="1231" y="443"/>
                </a:lnTo>
                <a:lnTo>
                  <a:pt x="1218" y="447"/>
                </a:lnTo>
                <a:lnTo>
                  <a:pt x="1205" y="448"/>
                </a:lnTo>
                <a:lnTo>
                  <a:pt x="1193" y="448"/>
                </a:lnTo>
                <a:lnTo>
                  <a:pt x="1180" y="448"/>
                </a:lnTo>
                <a:lnTo>
                  <a:pt x="1169" y="449"/>
                </a:lnTo>
                <a:lnTo>
                  <a:pt x="1158" y="448"/>
                </a:lnTo>
                <a:lnTo>
                  <a:pt x="1157" y="448"/>
                </a:lnTo>
                <a:lnTo>
                  <a:pt x="1155" y="447"/>
                </a:lnTo>
                <a:lnTo>
                  <a:pt x="1154" y="445"/>
                </a:lnTo>
                <a:lnTo>
                  <a:pt x="1154" y="443"/>
                </a:lnTo>
                <a:lnTo>
                  <a:pt x="1154" y="441"/>
                </a:lnTo>
                <a:lnTo>
                  <a:pt x="1155" y="440"/>
                </a:lnTo>
                <a:lnTo>
                  <a:pt x="1157" y="440"/>
                </a:lnTo>
                <a:lnTo>
                  <a:pt x="1159" y="439"/>
                </a:lnTo>
                <a:lnTo>
                  <a:pt x="1166" y="440"/>
                </a:lnTo>
                <a:lnTo>
                  <a:pt x="1163" y="440"/>
                </a:lnTo>
                <a:lnTo>
                  <a:pt x="1160" y="439"/>
                </a:lnTo>
                <a:lnTo>
                  <a:pt x="1159" y="439"/>
                </a:lnTo>
                <a:close/>
                <a:moveTo>
                  <a:pt x="1095" y="408"/>
                </a:moveTo>
                <a:lnTo>
                  <a:pt x="1089" y="409"/>
                </a:lnTo>
                <a:lnTo>
                  <a:pt x="1083" y="410"/>
                </a:lnTo>
                <a:lnTo>
                  <a:pt x="1076" y="410"/>
                </a:lnTo>
                <a:lnTo>
                  <a:pt x="1069" y="408"/>
                </a:lnTo>
                <a:lnTo>
                  <a:pt x="1083" y="408"/>
                </a:lnTo>
                <a:lnTo>
                  <a:pt x="1095" y="408"/>
                </a:lnTo>
                <a:close/>
                <a:moveTo>
                  <a:pt x="1147" y="337"/>
                </a:moveTo>
                <a:lnTo>
                  <a:pt x="1143" y="338"/>
                </a:lnTo>
                <a:lnTo>
                  <a:pt x="1137" y="338"/>
                </a:lnTo>
                <a:lnTo>
                  <a:pt x="1131" y="338"/>
                </a:lnTo>
                <a:lnTo>
                  <a:pt x="1126" y="335"/>
                </a:lnTo>
                <a:lnTo>
                  <a:pt x="1133" y="334"/>
                </a:lnTo>
                <a:lnTo>
                  <a:pt x="1138" y="334"/>
                </a:lnTo>
                <a:lnTo>
                  <a:pt x="1143" y="334"/>
                </a:lnTo>
                <a:lnTo>
                  <a:pt x="1147" y="337"/>
                </a:lnTo>
                <a:close/>
                <a:moveTo>
                  <a:pt x="1344" y="128"/>
                </a:moveTo>
                <a:lnTo>
                  <a:pt x="1342" y="128"/>
                </a:lnTo>
                <a:lnTo>
                  <a:pt x="1340" y="128"/>
                </a:lnTo>
                <a:lnTo>
                  <a:pt x="1339" y="128"/>
                </a:lnTo>
                <a:lnTo>
                  <a:pt x="1337" y="126"/>
                </a:lnTo>
                <a:lnTo>
                  <a:pt x="1339" y="124"/>
                </a:lnTo>
                <a:lnTo>
                  <a:pt x="1341" y="123"/>
                </a:lnTo>
                <a:lnTo>
                  <a:pt x="1343" y="123"/>
                </a:lnTo>
                <a:lnTo>
                  <a:pt x="1345" y="123"/>
                </a:lnTo>
                <a:lnTo>
                  <a:pt x="1348" y="123"/>
                </a:lnTo>
                <a:lnTo>
                  <a:pt x="1350" y="124"/>
                </a:lnTo>
                <a:lnTo>
                  <a:pt x="1351" y="124"/>
                </a:lnTo>
                <a:lnTo>
                  <a:pt x="1352" y="125"/>
                </a:lnTo>
                <a:lnTo>
                  <a:pt x="1352" y="126"/>
                </a:lnTo>
                <a:lnTo>
                  <a:pt x="1351" y="127"/>
                </a:lnTo>
                <a:lnTo>
                  <a:pt x="1348" y="128"/>
                </a:lnTo>
                <a:lnTo>
                  <a:pt x="1344" y="128"/>
                </a:lnTo>
                <a:lnTo>
                  <a:pt x="1344" y="127"/>
                </a:lnTo>
                <a:lnTo>
                  <a:pt x="1344" y="128"/>
                </a:lnTo>
                <a:close/>
                <a:moveTo>
                  <a:pt x="757" y="576"/>
                </a:moveTo>
                <a:lnTo>
                  <a:pt x="757" y="579"/>
                </a:lnTo>
                <a:lnTo>
                  <a:pt x="758" y="580"/>
                </a:lnTo>
                <a:lnTo>
                  <a:pt x="758" y="579"/>
                </a:lnTo>
                <a:lnTo>
                  <a:pt x="757" y="576"/>
                </a:lnTo>
                <a:close/>
              </a:path>
            </a:pathLst>
          </a:custGeom>
        </p:spPr>
      </p:pic>
      <p:grpSp>
        <p:nvGrpSpPr>
          <p:cNvPr id="3" name="组合 2"/>
          <p:cNvGrpSpPr/>
          <p:nvPr/>
        </p:nvGrpSpPr>
        <p:grpSpPr>
          <a:xfrm>
            <a:off x="7178040" y="2506345"/>
            <a:ext cx="4464050" cy="2675890"/>
            <a:chOff x="11467" y="3790"/>
            <a:chExt cx="7030" cy="4214"/>
          </a:xfrm>
        </p:grpSpPr>
        <p:sp>
          <p:nvSpPr>
            <p:cNvPr id="15" name="L 形 14"/>
            <p:cNvSpPr/>
            <p:nvPr/>
          </p:nvSpPr>
          <p:spPr>
            <a:xfrm rot="5400000">
              <a:off x="11427" y="3829"/>
              <a:ext cx="720" cy="641"/>
            </a:xfrm>
            <a:prstGeom prst="corner">
              <a:avLst>
                <a:gd name="adj1" fmla="val 25014"/>
                <a:gd name="adj2" fmla="val 23544"/>
              </a:avLst>
            </a:prstGeom>
            <a:solidFill>
              <a:srgbClr val="475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2843" tIns="61422" rIns="122843" bIns="61422"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L 形 15"/>
            <p:cNvSpPr/>
            <p:nvPr/>
          </p:nvSpPr>
          <p:spPr>
            <a:xfrm rot="16200000">
              <a:off x="17675" y="7323"/>
              <a:ext cx="720" cy="641"/>
            </a:xfrm>
            <a:prstGeom prst="corner">
              <a:avLst>
                <a:gd name="adj1" fmla="val 25014"/>
                <a:gd name="adj2" fmla="val 23544"/>
              </a:avLst>
            </a:prstGeom>
            <a:solidFill>
              <a:srgbClr val="475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2843" tIns="61422" rIns="122843" bIns="61422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907" y="4087"/>
              <a:ext cx="6590" cy="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输入你的内容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t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.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PART.4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73755" y="1192530"/>
            <a:ext cx="5840095" cy="5229860"/>
          </a:xfrm>
          <a:prstGeom prst="rect">
            <a:avLst/>
          </a:prstGeom>
          <a:noFill/>
          <a:ln w="38100">
            <a:solidFill>
              <a:srgbClr val="526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846580"/>
            <a:ext cx="8932319" cy="3679929"/>
          </a:xfrm>
          <a:prstGeom prst="rect">
            <a:avLst/>
          </a:prstGeom>
        </p:spPr>
      </p:pic>
      <p:sp>
        <p:nvSpPr>
          <p:cNvPr id="39" name="TextBox 76"/>
          <p:cNvSpPr txBox="1"/>
          <p:nvPr/>
        </p:nvSpPr>
        <p:spPr>
          <a:xfrm>
            <a:off x="2775672" y="2905780"/>
            <a:ext cx="231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070252" y="3441100"/>
            <a:ext cx="3022251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输入你的内容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PART.4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683" y="1473835"/>
            <a:ext cx="4190365" cy="4723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淘宝网chenying0907出品 8"/>
          <p:cNvSpPr/>
          <p:nvPr>
            <p:custDataLst>
              <p:tags r:id="rId1"/>
            </p:custDataLst>
          </p:nvPr>
        </p:nvSpPr>
        <p:spPr>
          <a:xfrm rot="10800000">
            <a:off x="1585350" y="1342618"/>
            <a:ext cx="9103605" cy="1206001"/>
          </a:xfrm>
          <a:custGeom>
            <a:avLst/>
            <a:gdLst>
              <a:gd name="connsiteX0" fmla="*/ 0 w 12216983"/>
              <a:gd name="connsiteY0" fmla="*/ 411073 h 1206001"/>
              <a:gd name="connsiteX1" fmla="*/ 2188563 w 12216983"/>
              <a:gd name="connsiteY1" fmla="*/ 36319 h 1206001"/>
              <a:gd name="connsiteX2" fmla="*/ 5126636 w 12216983"/>
              <a:gd name="connsiteY2" fmla="*/ 1205551 h 1206001"/>
              <a:gd name="connsiteX3" fmla="*/ 8934137 w 12216983"/>
              <a:gd name="connsiteY3" fmla="*/ 186220 h 1206001"/>
              <a:gd name="connsiteX4" fmla="*/ 12216983 w 12216983"/>
              <a:gd name="connsiteY4" fmla="*/ 1070640 h 120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983" h="1206001">
                <a:moveTo>
                  <a:pt x="0" y="411073"/>
                </a:moveTo>
                <a:cubicBezTo>
                  <a:pt x="667062" y="157489"/>
                  <a:pt x="1334124" y="-96094"/>
                  <a:pt x="2188563" y="36319"/>
                </a:cubicBezTo>
                <a:cubicBezTo>
                  <a:pt x="3043002" y="168732"/>
                  <a:pt x="4002374" y="1180568"/>
                  <a:pt x="5126636" y="1205551"/>
                </a:cubicBezTo>
                <a:cubicBezTo>
                  <a:pt x="6250898" y="1230534"/>
                  <a:pt x="7752413" y="208705"/>
                  <a:pt x="8934137" y="186220"/>
                </a:cubicBezTo>
                <a:cubicBezTo>
                  <a:pt x="10115861" y="163735"/>
                  <a:pt x="11166422" y="617187"/>
                  <a:pt x="12216983" y="1070640"/>
                </a:cubicBezTo>
              </a:path>
            </a:pathLst>
          </a:custGeom>
          <a:noFill/>
          <a:ln w="12700" cap="flat" cmpd="sng" algn="ctr">
            <a:solidFill>
              <a:srgbClr val="00BBC7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PA_淘宝网chenying0907出品 9"/>
          <p:cNvSpPr/>
          <p:nvPr>
            <p:custDataLst>
              <p:tags r:id="rId2"/>
            </p:custDataLst>
          </p:nvPr>
        </p:nvSpPr>
        <p:spPr>
          <a:xfrm>
            <a:off x="1585349" y="1469909"/>
            <a:ext cx="9021056" cy="1206001"/>
          </a:xfrm>
          <a:custGeom>
            <a:avLst/>
            <a:gdLst>
              <a:gd name="connsiteX0" fmla="*/ 0 w 12216983"/>
              <a:gd name="connsiteY0" fmla="*/ 411073 h 1206001"/>
              <a:gd name="connsiteX1" fmla="*/ 2188563 w 12216983"/>
              <a:gd name="connsiteY1" fmla="*/ 36319 h 1206001"/>
              <a:gd name="connsiteX2" fmla="*/ 5126636 w 12216983"/>
              <a:gd name="connsiteY2" fmla="*/ 1205551 h 1206001"/>
              <a:gd name="connsiteX3" fmla="*/ 8934137 w 12216983"/>
              <a:gd name="connsiteY3" fmla="*/ 186220 h 1206001"/>
              <a:gd name="connsiteX4" fmla="*/ 12216983 w 12216983"/>
              <a:gd name="connsiteY4" fmla="*/ 1070640 h 120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983" h="1206001">
                <a:moveTo>
                  <a:pt x="0" y="411073"/>
                </a:moveTo>
                <a:cubicBezTo>
                  <a:pt x="667062" y="157489"/>
                  <a:pt x="1334124" y="-96094"/>
                  <a:pt x="2188563" y="36319"/>
                </a:cubicBezTo>
                <a:cubicBezTo>
                  <a:pt x="3043002" y="168732"/>
                  <a:pt x="4002374" y="1180568"/>
                  <a:pt x="5126636" y="1205551"/>
                </a:cubicBezTo>
                <a:cubicBezTo>
                  <a:pt x="6250898" y="1230534"/>
                  <a:pt x="7752413" y="208705"/>
                  <a:pt x="8934137" y="186220"/>
                </a:cubicBezTo>
                <a:cubicBezTo>
                  <a:pt x="10115861" y="163735"/>
                  <a:pt x="11166422" y="617187"/>
                  <a:pt x="12216983" y="1070640"/>
                </a:cubicBezTo>
              </a:path>
            </a:pathLst>
          </a:custGeom>
          <a:noFill/>
          <a:ln w="12700" cap="flat" cmpd="sng" algn="ctr">
            <a:solidFill>
              <a:srgbClr val="006BA4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_淘宝网chenying0907出品 10"/>
          <p:cNvSpPr/>
          <p:nvPr>
            <p:custDataLst>
              <p:tags r:id="rId3"/>
            </p:custDataLst>
          </p:nvPr>
        </p:nvSpPr>
        <p:spPr>
          <a:xfrm>
            <a:off x="3265526" y="2009968"/>
            <a:ext cx="541713" cy="541713"/>
          </a:xfrm>
          <a:prstGeom prst="ellipse">
            <a:avLst/>
          </a:prstGeom>
          <a:solidFill>
            <a:srgbClr val="006BA4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PA_淘宝网chenying0907出品 11"/>
          <p:cNvSpPr/>
          <p:nvPr>
            <p:custDataLst>
              <p:tags r:id="rId4"/>
            </p:custDataLst>
          </p:nvPr>
        </p:nvSpPr>
        <p:spPr>
          <a:xfrm>
            <a:off x="6551652" y="1299100"/>
            <a:ext cx="141715" cy="141715"/>
          </a:xfrm>
          <a:prstGeom prst="ellipse">
            <a:avLst/>
          </a:prstGeom>
          <a:solidFill>
            <a:srgbClr val="00BBC7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PA_淘宝网chenying0907出品 12"/>
          <p:cNvSpPr/>
          <p:nvPr>
            <p:custDataLst>
              <p:tags r:id="rId5"/>
            </p:custDataLst>
          </p:nvPr>
        </p:nvSpPr>
        <p:spPr>
          <a:xfrm>
            <a:off x="9129211" y="2374688"/>
            <a:ext cx="301222" cy="301222"/>
          </a:xfrm>
          <a:prstGeom prst="ellipse">
            <a:avLst/>
          </a:prstGeom>
          <a:solidFill>
            <a:srgbClr val="00BBC7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PA_淘宝网chenying0907出品 13"/>
          <p:cNvSpPr/>
          <p:nvPr>
            <p:custDataLst>
              <p:tags r:id="rId6"/>
            </p:custDataLst>
          </p:nvPr>
        </p:nvSpPr>
        <p:spPr>
          <a:xfrm>
            <a:off x="5720697" y="2148207"/>
            <a:ext cx="136676" cy="136676"/>
          </a:xfrm>
          <a:prstGeom prst="ellipse">
            <a:avLst/>
          </a:prstGeom>
          <a:solidFill>
            <a:srgbClr val="00BBC7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PA_淘宝网chenying0907出品 14"/>
          <p:cNvSpPr/>
          <p:nvPr>
            <p:custDataLst>
              <p:tags r:id="rId7"/>
            </p:custDataLst>
          </p:nvPr>
        </p:nvSpPr>
        <p:spPr>
          <a:xfrm>
            <a:off x="6401041" y="2122403"/>
            <a:ext cx="395364" cy="395364"/>
          </a:xfrm>
          <a:prstGeom prst="ellipse">
            <a:avLst/>
          </a:prstGeom>
          <a:solidFill>
            <a:srgbClr val="006BA4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3857625" y="2910840"/>
            <a:ext cx="4537075" cy="3509010"/>
            <a:chOff x="7744" y="1296"/>
            <a:chExt cx="10088" cy="7856"/>
          </a:xfrm>
          <a:blipFill rotWithShape="1">
            <a:blip r:embed="rId8"/>
            <a:stretch>
              <a:fillRect/>
            </a:stretch>
          </a:blipFill>
        </p:grpSpPr>
        <p:sp>
          <p:nvSpPr>
            <p:cNvPr id="18" name="矩形 17"/>
            <p:cNvSpPr/>
            <p:nvPr/>
          </p:nvSpPr>
          <p:spPr>
            <a:xfrm>
              <a:off x="15432" y="1296"/>
              <a:ext cx="2400" cy="5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2864" y="3344"/>
              <a:ext cx="2400" cy="5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0304" y="1296"/>
              <a:ext cx="2400" cy="5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7744" y="3344"/>
              <a:ext cx="2400" cy="5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TextBox 76"/>
          <p:cNvSpPr txBox="1"/>
          <p:nvPr/>
        </p:nvSpPr>
        <p:spPr>
          <a:xfrm>
            <a:off x="1211317" y="3504224"/>
            <a:ext cx="231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solidFill>
                  <a:srgbClr val="184860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800" dirty="0">
              <a:solidFill>
                <a:srgbClr val="1848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05262" y="4063039"/>
            <a:ext cx="3022251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1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76"/>
          <p:cNvSpPr txBox="1"/>
          <p:nvPr/>
        </p:nvSpPr>
        <p:spPr>
          <a:xfrm>
            <a:off x="8823062" y="3395004"/>
            <a:ext cx="231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184860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800" dirty="0">
              <a:solidFill>
                <a:srgbClr val="1848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823127" y="3918259"/>
            <a:ext cx="3022251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1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PART.4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7" grpId="0" bldLvl="0" animBg="1"/>
      <p:bldP spid="14" grpId="0" bldLvl="0" animBg="1"/>
      <p:bldP spid="15" grpId="0" bldLvl="0" animBg="1"/>
      <p:bldP spid="16" grpId="0" bldLvl="0" animBg="1"/>
      <p:bldP spid="39" grpId="0"/>
      <p:bldP spid="40" grpId="0"/>
      <p:bldP spid="22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r="11494"/>
          <a:stretch>
            <a:fillRect/>
          </a:stretch>
        </p:blipFill>
        <p:spPr>
          <a:xfrm>
            <a:off x="0" y="-37475"/>
            <a:ext cx="12192000" cy="6960291"/>
          </a:xfrm>
          <a:prstGeom prst="rect">
            <a:avLst/>
          </a:prstGeom>
        </p:spPr>
      </p:pic>
      <p:sp>
        <p:nvSpPr>
          <p:cNvPr id="19" name="任意多边形: 形状 18"/>
          <p:cNvSpPr/>
          <p:nvPr/>
        </p:nvSpPr>
        <p:spPr>
          <a:xfrm>
            <a:off x="5152710" y="-37475"/>
            <a:ext cx="2067559" cy="6960291"/>
          </a:xfrm>
          <a:custGeom>
            <a:avLst/>
            <a:gdLst/>
            <a:ahLst/>
            <a:cxnLst/>
            <a:rect l="l" t="t" r="r" b="b"/>
            <a:pathLst>
              <a:path w="2067559" h="6960291">
                <a:moveTo>
                  <a:pt x="582796" y="4875932"/>
                </a:moveTo>
                <a:lnTo>
                  <a:pt x="582796" y="4921474"/>
                </a:lnTo>
                <a:lnTo>
                  <a:pt x="457557" y="4921474"/>
                </a:lnTo>
                <a:lnTo>
                  <a:pt x="457557" y="4978400"/>
                </a:lnTo>
                <a:lnTo>
                  <a:pt x="582796" y="4978400"/>
                </a:lnTo>
                <a:lnTo>
                  <a:pt x="582796" y="5741219"/>
                </a:lnTo>
                <a:cubicBezTo>
                  <a:pt x="541050" y="5748809"/>
                  <a:pt x="499304" y="5752604"/>
                  <a:pt x="457557" y="5752604"/>
                </a:cubicBezTo>
                <a:cubicBezTo>
                  <a:pt x="480328" y="5817121"/>
                  <a:pt x="484123" y="5872151"/>
                  <a:pt x="468943" y="5917692"/>
                </a:cubicBezTo>
                <a:cubicBezTo>
                  <a:pt x="639723" y="5830404"/>
                  <a:pt x="757372" y="5701370"/>
                  <a:pt x="821889" y="5530590"/>
                </a:cubicBezTo>
                <a:lnTo>
                  <a:pt x="816196" y="5524897"/>
                </a:lnTo>
                <a:cubicBezTo>
                  <a:pt x="766860" y="5589414"/>
                  <a:pt x="723216" y="5638751"/>
                  <a:pt x="685265" y="5672907"/>
                </a:cubicBezTo>
                <a:lnTo>
                  <a:pt x="685265" y="4875932"/>
                </a:lnTo>
                <a:close/>
                <a:moveTo>
                  <a:pt x="901586" y="4796235"/>
                </a:moveTo>
                <a:lnTo>
                  <a:pt x="1026825" y="4796235"/>
                </a:lnTo>
                <a:lnTo>
                  <a:pt x="1026825" y="5297190"/>
                </a:lnTo>
                <a:cubicBezTo>
                  <a:pt x="996464" y="5327551"/>
                  <a:pt x="954718" y="5350322"/>
                  <a:pt x="901586" y="5365502"/>
                </a:cubicBezTo>
                <a:lnTo>
                  <a:pt x="901586" y="5194722"/>
                </a:lnTo>
                <a:lnTo>
                  <a:pt x="981284" y="5194722"/>
                </a:lnTo>
                <a:lnTo>
                  <a:pt x="981284" y="5137795"/>
                </a:lnTo>
                <a:lnTo>
                  <a:pt x="901586" y="5137795"/>
                </a:lnTo>
                <a:lnTo>
                  <a:pt x="901586" y="4989786"/>
                </a:lnTo>
                <a:lnTo>
                  <a:pt x="981284" y="4989786"/>
                </a:lnTo>
                <a:lnTo>
                  <a:pt x="981284" y="4932859"/>
                </a:lnTo>
                <a:lnTo>
                  <a:pt x="901586" y="4932859"/>
                </a:lnTo>
                <a:close/>
                <a:moveTo>
                  <a:pt x="1265918" y="4579913"/>
                </a:moveTo>
                <a:lnTo>
                  <a:pt x="1265918" y="4887318"/>
                </a:lnTo>
                <a:lnTo>
                  <a:pt x="1163449" y="4887318"/>
                </a:lnTo>
                <a:lnTo>
                  <a:pt x="1163449" y="4944244"/>
                </a:lnTo>
                <a:lnTo>
                  <a:pt x="1265918" y="4944244"/>
                </a:lnTo>
                <a:lnTo>
                  <a:pt x="1265918" y="5297190"/>
                </a:lnTo>
                <a:cubicBezTo>
                  <a:pt x="1258327" y="5278215"/>
                  <a:pt x="1229864" y="5209903"/>
                  <a:pt x="1180527" y="5092254"/>
                </a:cubicBezTo>
                <a:lnTo>
                  <a:pt x="1174835" y="5097947"/>
                </a:lnTo>
                <a:cubicBezTo>
                  <a:pt x="1174835" y="5124512"/>
                  <a:pt x="1176732" y="5173849"/>
                  <a:pt x="1180527" y="5245956"/>
                </a:cubicBezTo>
                <a:cubicBezTo>
                  <a:pt x="1188118" y="5329449"/>
                  <a:pt x="1197605" y="5403454"/>
                  <a:pt x="1208991" y="5467971"/>
                </a:cubicBezTo>
                <a:cubicBezTo>
                  <a:pt x="1212786" y="5475561"/>
                  <a:pt x="1226069" y="5466073"/>
                  <a:pt x="1248840" y="5439507"/>
                </a:cubicBezTo>
                <a:cubicBezTo>
                  <a:pt x="1252635" y="5435712"/>
                  <a:pt x="1258327" y="5430019"/>
                  <a:pt x="1265918" y="5422429"/>
                </a:cubicBezTo>
                <a:lnTo>
                  <a:pt x="1265918" y="5803838"/>
                </a:lnTo>
                <a:cubicBezTo>
                  <a:pt x="1277303" y="5864560"/>
                  <a:pt x="1224171" y="5913897"/>
                  <a:pt x="1106523" y="5951848"/>
                </a:cubicBezTo>
                <a:cubicBezTo>
                  <a:pt x="1114113" y="5963233"/>
                  <a:pt x="1119806" y="5968926"/>
                  <a:pt x="1123601" y="5968926"/>
                </a:cubicBezTo>
                <a:lnTo>
                  <a:pt x="1214683" y="5946155"/>
                </a:lnTo>
                <a:cubicBezTo>
                  <a:pt x="1229864" y="5942360"/>
                  <a:pt x="1241249" y="5949950"/>
                  <a:pt x="1248840" y="5968926"/>
                </a:cubicBezTo>
                <a:cubicBezTo>
                  <a:pt x="1328537" y="5930975"/>
                  <a:pt x="1368386" y="5879741"/>
                  <a:pt x="1368386" y="5815224"/>
                </a:cubicBezTo>
                <a:lnTo>
                  <a:pt x="1368386" y="4944244"/>
                </a:lnTo>
                <a:lnTo>
                  <a:pt x="1448083" y="4944244"/>
                </a:lnTo>
                <a:lnTo>
                  <a:pt x="1448083" y="4887318"/>
                </a:lnTo>
                <a:lnTo>
                  <a:pt x="1368386" y="4887318"/>
                </a:lnTo>
                <a:lnTo>
                  <a:pt x="1368386" y="4579913"/>
                </a:lnTo>
                <a:close/>
                <a:moveTo>
                  <a:pt x="912972" y="4557142"/>
                </a:moveTo>
                <a:cubicBezTo>
                  <a:pt x="912972" y="4636840"/>
                  <a:pt x="897791" y="4682381"/>
                  <a:pt x="867430" y="4693767"/>
                </a:cubicBezTo>
                <a:lnTo>
                  <a:pt x="799118" y="4693767"/>
                </a:lnTo>
                <a:lnTo>
                  <a:pt x="799118" y="5388273"/>
                </a:lnTo>
                <a:cubicBezTo>
                  <a:pt x="772552" y="5392068"/>
                  <a:pt x="745986" y="5388273"/>
                  <a:pt x="719421" y="5376888"/>
                </a:cubicBezTo>
                <a:cubicBezTo>
                  <a:pt x="730806" y="5418634"/>
                  <a:pt x="734601" y="5460380"/>
                  <a:pt x="730806" y="5502127"/>
                </a:cubicBezTo>
                <a:cubicBezTo>
                  <a:pt x="821889" y="5467971"/>
                  <a:pt x="909176" y="5422429"/>
                  <a:pt x="992669" y="5365502"/>
                </a:cubicBezTo>
                <a:cubicBezTo>
                  <a:pt x="886406" y="5638751"/>
                  <a:pt x="768757" y="5822814"/>
                  <a:pt x="639723" y="5917692"/>
                </a:cubicBezTo>
                <a:cubicBezTo>
                  <a:pt x="651108" y="5917692"/>
                  <a:pt x="668186" y="5917692"/>
                  <a:pt x="690957" y="5917692"/>
                </a:cubicBezTo>
                <a:cubicBezTo>
                  <a:pt x="778245" y="5864560"/>
                  <a:pt x="886406" y="5741219"/>
                  <a:pt x="1015440" y="5547668"/>
                </a:cubicBezTo>
                <a:lnTo>
                  <a:pt x="1015440" y="5837995"/>
                </a:lnTo>
                <a:cubicBezTo>
                  <a:pt x="1015440" y="5872151"/>
                  <a:pt x="962308" y="5910102"/>
                  <a:pt x="856045" y="5951848"/>
                </a:cubicBezTo>
                <a:cubicBezTo>
                  <a:pt x="859840" y="5951848"/>
                  <a:pt x="861738" y="5953746"/>
                  <a:pt x="861738" y="5957541"/>
                </a:cubicBezTo>
                <a:cubicBezTo>
                  <a:pt x="861738" y="5961336"/>
                  <a:pt x="863635" y="5965131"/>
                  <a:pt x="867430" y="5968926"/>
                </a:cubicBezTo>
                <a:lnTo>
                  <a:pt x="952820" y="5946155"/>
                </a:lnTo>
                <a:cubicBezTo>
                  <a:pt x="975591" y="5938565"/>
                  <a:pt x="988874" y="5946155"/>
                  <a:pt x="992669" y="5968926"/>
                </a:cubicBezTo>
                <a:cubicBezTo>
                  <a:pt x="1072367" y="5946155"/>
                  <a:pt x="1114113" y="5898716"/>
                  <a:pt x="1117908" y="5826609"/>
                </a:cubicBezTo>
                <a:lnTo>
                  <a:pt x="1117908" y="4693767"/>
                </a:lnTo>
                <a:lnTo>
                  <a:pt x="1026825" y="4693767"/>
                </a:lnTo>
                <a:lnTo>
                  <a:pt x="1026825" y="4739308"/>
                </a:lnTo>
                <a:lnTo>
                  <a:pt x="901586" y="4739308"/>
                </a:lnTo>
                <a:lnTo>
                  <a:pt x="901586" y="4705152"/>
                </a:lnTo>
                <a:cubicBezTo>
                  <a:pt x="985079" y="4667201"/>
                  <a:pt x="1034415" y="4617864"/>
                  <a:pt x="1049596" y="4557142"/>
                </a:cubicBezTo>
                <a:close/>
                <a:moveTo>
                  <a:pt x="577104" y="4557142"/>
                </a:moveTo>
                <a:lnTo>
                  <a:pt x="571411" y="4562835"/>
                </a:lnTo>
                <a:cubicBezTo>
                  <a:pt x="590387" y="4688074"/>
                  <a:pt x="615055" y="4777259"/>
                  <a:pt x="645416" y="4830391"/>
                </a:cubicBezTo>
                <a:lnTo>
                  <a:pt x="651108" y="4830391"/>
                </a:lnTo>
                <a:cubicBezTo>
                  <a:pt x="677674" y="4803825"/>
                  <a:pt x="700445" y="4769669"/>
                  <a:pt x="719421" y="4727923"/>
                </a:cubicBezTo>
                <a:cubicBezTo>
                  <a:pt x="715625" y="4716537"/>
                  <a:pt x="668186" y="4659611"/>
                  <a:pt x="577104" y="4557142"/>
                </a:cubicBezTo>
                <a:close/>
                <a:moveTo>
                  <a:pt x="374213" y="3270769"/>
                </a:moveTo>
                <a:cubicBezTo>
                  <a:pt x="359758" y="3309316"/>
                  <a:pt x="342779" y="3347633"/>
                  <a:pt x="323276" y="3385721"/>
                </a:cubicBezTo>
                <a:cubicBezTo>
                  <a:pt x="332683" y="3389391"/>
                  <a:pt x="341288" y="3393177"/>
                  <a:pt x="349089" y="3397078"/>
                </a:cubicBezTo>
                <a:cubicBezTo>
                  <a:pt x="367903" y="3356237"/>
                  <a:pt x="384997" y="3317002"/>
                  <a:pt x="400369" y="3279373"/>
                </a:cubicBezTo>
                <a:close/>
                <a:moveTo>
                  <a:pt x="512567" y="3269393"/>
                </a:moveTo>
                <a:lnTo>
                  <a:pt x="488475" y="3280062"/>
                </a:lnTo>
                <a:cubicBezTo>
                  <a:pt x="507290" y="3319296"/>
                  <a:pt x="524154" y="3357269"/>
                  <a:pt x="539068" y="3393980"/>
                </a:cubicBezTo>
                <a:lnTo>
                  <a:pt x="565224" y="3381934"/>
                </a:lnTo>
                <a:cubicBezTo>
                  <a:pt x="546180" y="3339029"/>
                  <a:pt x="528628" y="3301515"/>
                  <a:pt x="512567" y="3269393"/>
                </a:cubicBezTo>
                <a:close/>
                <a:moveTo>
                  <a:pt x="1027661" y="3264230"/>
                </a:moveTo>
                <a:cubicBezTo>
                  <a:pt x="1004028" y="3299335"/>
                  <a:pt x="968465" y="3331916"/>
                  <a:pt x="920970" y="3361973"/>
                </a:cubicBezTo>
                <a:cubicBezTo>
                  <a:pt x="927394" y="3368397"/>
                  <a:pt x="933360" y="3375281"/>
                  <a:pt x="938867" y="3382623"/>
                </a:cubicBezTo>
                <a:cubicBezTo>
                  <a:pt x="967547" y="3363350"/>
                  <a:pt x="993130" y="3341552"/>
                  <a:pt x="1015615" y="3317231"/>
                </a:cubicBezTo>
                <a:lnTo>
                  <a:pt x="1163950" y="3317231"/>
                </a:lnTo>
                <a:cubicBezTo>
                  <a:pt x="1141694" y="3344535"/>
                  <a:pt x="1114047" y="3367135"/>
                  <a:pt x="1081007" y="3385032"/>
                </a:cubicBezTo>
                <a:cubicBezTo>
                  <a:pt x="1060127" y="3368283"/>
                  <a:pt x="1039936" y="3352795"/>
                  <a:pt x="1020434" y="3338570"/>
                </a:cubicBezTo>
                <a:lnTo>
                  <a:pt x="1003570" y="3354057"/>
                </a:lnTo>
                <a:cubicBezTo>
                  <a:pt x="1020089" y="3366906"/>
                  <a:pt x="1037642" y="3381131"/>
                  <a:pt x="1056227" y="3396734"/>
                </a:cubicBezTo>
                <a:cubicBezTo>
                  <a:pt x="1019057" y="3413024"/>
                  <a:pt x="975922" y="3424267"/>
                  <a:pt x="926821" y="3430462"/>
                </a:cubicBezTo>
                <a:cubicBezTo>
                  <a:pt x="932786" y="3440328"/>
                  <a:pt x="937146" y="3448473"/>
                  <a:pt x="939899" y="3454897"/>
                </a:cubicBezTo>
                <a:cubicBezTo>
                  <a:pt x="1055080" y="3439754"/>
                  <a:pt x="1139744" y="3393866"/>
                  <a:pt x="1193893" y="3317231"/>
                </a:cubicBezTo>
                <a:lnTo>
                  <a:pt x="1193893" y="3293828"/>
                </a:lnTo>
                <a:lnTo>
                  <a:pt x="1035921" y="3293828"/>
                </a:lnTo>
                <a:cubicBezTo>
                  <a:pt x="1041657" y="3286716"/>
                  <a:pt x="1047164" y="3279373"/>
                  <a:pt x="1052441" y="3271802"/>
                </a:cubicBezTo>
                <a:close/>
                <a:moveTo>
                  <a:pt x="1778508" y="3225684"/>
                </a:moveTo>
                <a:lnTo>
                  <a:pt x="1874530" y="3225684"/>
                </a:lnTo>
                <a:lnTo>
                  <a:pt x="1874530" y="3272146"/>
                </a:lnTo>
                <a:lnTo>
                  <a:pt x="1778508" y="3272146"/>
                </a:lnTo>
                <a:close/>
                <a:moveTo>
                  <a:pt x="1654953" y="3225684"/>
                </a:moveTo>
                <a:lnTo>
                  <a:pt x="1750631" y="3225684"/>
                </a:lnTo>
                <a:lnTo>
                  <a:pt x="1750631" y="3272146"/>
                </a:lnTo>
                <a:lnTo>
                  <a:pt x="1654953" y="3272146"/>
                </a:lnTo>
                <a:close/>
                <a:moveTo>
                  <a:pt x="432377" y="3219833"/>
                </a:moveTo>
                <a:lnTo>
                  <a:pt x="432377" y="3396734"/>
                </a:lnTo>
                <a:cubicBezTo>
                  <a:pt x="432377" y="3412795"/>
                  <a:pt x="424805" y="3420596"/>
                  <a:pt x="409662" y="3420137"/>
                </a:cubicBezTo>
                <a:cubicBezTo>
                  <a:pt x="399107" y="3420137"/>
                  <a:pt x="384652" y="3419219"/>
                  <a:pt x="366297" y="3417383"/>
                </a:cubicBezTo>
                <a:cubicBezTo>
                  <a:pt x="368591" y="3428397"/>
                  <a:pt x="370427" y="3438263"/>
                  <a:pt x="371804" y="3446982"/>
                </a:cubicBezTo>
                <a:cubicBezTo>
                  <a:pt x="389012" y="3447441"/>
                  <a:pt x="404040" y="3447556"/>
                  <a:pt x="416889" y="3447326"/>
                </a:cubicBezTo>
                <a:cubicBezTo>
                  <a:pt x="445111" y="3447785"/>
                  <a:pt x="459221" y="3432527"/>
                  <a:pt x="459221" y="3401552"/>
                </a:cubicBezTo>
                <a:lnTo>
                  <a:pt x="459221" y="3219833"/>
                </a:lnTo>
                <a:close/>
                <a:moveTo>
                  <a:pt x="1778508" y="3155474"/>
                </a:moveTo>
                <a:lnTo>
                  <a:pt x="1874530" y="3155474"/>
                </a:lnTo>
                <a:lnTo>
                  <a:pt x="1874530" y="3201936"/>
                </a:lnTo>
                <a:lnTo>
                  <a:pt x="1778508" y="3201936"/>
                </a:lnTo>
                <a:close/>
                <a:moveTo>
                  <a:pt x="1654953" y="3155474"/>
                </a:moveTo>
                <a:lnTo>
                  <a:pt x="1750631" y="3155474"/>
                </a:lnTo>
                <a:lnTo>
                  <a:pt x="1750631" y="3201936"/>
                </a:lnTo>
                <a:lnTo>
                  <a:pt x="1654953" y="3201936"/>
                </a:lnTo>
                <a:close/>
                <a:moveTo>
                  <a:pt x="1628108" y="3131727"/>
                </a:moveTo>
                <a:lnTo>
                  <a:pt x="1628108" y="3308283"/>
                </a:lnTo>
                <a:lnTo>
                  <a:pt x="1654953" y="3308283"/>
                </a:lnTo>
                <a:lnTo>
                  <a:pt x="1654953" y="3295893"/>
                </a:lnTo>
                <a:lnTo>
                  <a:pt x="1750631" y="3295893"/>
                </a:lnTo>
                <a:lnTo>
                  <a:pt x="1750631" y="3340979"/>
                </a:lnTo>
                <a:lnTo>
                  <a:pt x="1615030" y="3340979"/>
                </a:lnTo>
                <a:lnTo>
                  <a:pt x="1615030" y="3365070"/>
                </a:lnTo>
                <a:lnTo>
                  <a:pt x="1750631" y="3365070"/>
                </a:lnTo>
                <a:lnTo>
                  <a:pt x="1750631" y="3410156"/>
                </a:lnTo>
                <a:lnTo>
                  <a:pt x="1594380" y="3410156"/>
                </a:lnTo>
                <a:lnTo>
                  <a:pt x="1594380" y="3434936"/>
                </a:lnTo>
                <a:lnTo>
                  <a:pt x="1936480" y="3434936"/>
                </a:lnTo>
                <a:lnTo>
                  <a:pt x="1936480" y="3410156"/>
                </a:lnTo>
                <a:lnTo>
                  <a:pt x="1778508" y="3410156"/>
                </a:lnTo>
                <a:lnTo>
                  <a:pt x="1778508" y="3365070"/>
                </a:lnTo>
                <a:lnTo>
                  <a:pt x="1914454" y="3365070"/>
                </a:lnTo>
                <a:lnTo>
                  <a:pt x="1914454" y="3340979"/>
                </a:lnTo>
                <a:lnTo>
                  <a:pt x="1778508" y="3340979"/>
                </a:lnTo>
                <a:lnTo>
                  <a:pt x="1778508" y="3295893"/>
                </a:lnTo>
                <a:lnTo>
                  <a:pt x="1874530" y="3295893"/>
                </a:lnTo>
                <a:lnTo>
                  <a:pt x="1874530" y="3308283"/>
                </a:lnTo>
                <a:lnTo>
                  <a:pt x="1901375" y="3308283"/>
                </a:lnTo>
                <a:lnTo>
                  <a:pt x="1901375" y="3131727"/>
                </a:lnTo>
                <a:close/>
                <a:moveTo>
                  <a:pt x="1138138" y="3114862"/>
                </a:moveTo>
                <a:lnTo>
                  <a:pt x="1138138" y="3159604"/>
                </a:lnTo>
                <a:lnTo>
                  <a:pt x="1085137" y="3159604"/>
                </a:lnTo>
                <a:lnTo>
                  <a:pt x="1085137" y="3183007"/>
                </a:lnTo>
                <a:lnTo>
                  <a:pt x="1134696" y="3183007"/>
                </a:lnTo>
                <a:cubicBezTo>
                  <a:pt x="1113817" y="3208705"/>
                  <a:pt x="1086169" y="3231534"/>
                  <a:pt x="1051753" y="3251496"/>
                </a:cubicBezTo>
                <a:cubicBezTo>
                  <a:pt x="1060013" y="3258838"/>
                  <a:pt x="1066208" y="3265033"/>
                  <a:pt x="1070338" y="3270081"/>
                </a:cubicBezTo>
                <a:cubicBezTo>
                  <a:pt x="1095117" y="3251955"/>
                  <a:pt x="1117718" y="3229814"/>
                  <a:pt x="1138138" y="3203657"/>
                </a:cubicBezTo>
                <a:lnTo>
                  <a:pt x="1138138" y="3275243"/>
                </a:lnTo>
                <a:lnTo>
                  <a:pt x="1161885" y="3275243"/>
                </a:lnTo>
                <a:lnTo>
                  <a:pt x="1161885" y="3201248"/>
                </a:lnTo>
                <a:cubicBezTo>
                  <a:pt x="1182077" y="3229011"/>
                  <a:pt x="1206053" y="3251496"/>
                  <a:pt x="1233816" y="3268704"/>
                </a:cubicBezTo>
                <a:cubicBezTo>
                  <a:pt x="1240240" y="3260674"/>
                  <a:pt x="1246550" y="3253561"/>
                  <a:pt x="1252745" y="3247366"/>
                </a:cubicBezTo>
                <a:cubicBezTo>
                  <a:pt x="1221541" y="3234517"/>
                  <a:pt x="1192631" y="3213064"/>
                  <a:pt x="1166015" y="3183007"/>
                </a:cubicBezTo>
                <a:lnTo>
                  <a:pt x="1237946" y="3183007"/>
                </a:lnTo>
                <a:lnTo>
                  <a:pt x="1237946" y="3159604"/>
                </a:lnTo>
                <a:lnTo>
                  <a:pt x="1161885" y="3159604"/>
                </a:lnTo>
                <a:lnTo>
                  <a:pt x="1161885" y="3114862"/>
                </a:lnTo>
                <a:close/>
                <a:moveTo>
                  <a:pt x="984985" y="3114518"/>
                </a:moveTo>
                <a:lnTo>
                  <a:pt x="984985" y="3159604"/>
                </a:lnTo>
                <a:lnTo>
                  <a:pt x="917872" y="3159604"/>
                </a:lnTo>
                <a:lnTo>
                  <a:pt x="917872" y="3183007"/>
                </a:lnTo>
                <a:lnTo>
                  <a:pt x="983264" y="3183007"/>
                </a:lnTo>
                <a:cubicBezTo>
                  <a:pt x="960549" y="3212835"/>
                  <a:pt x="935195" y="3235779"/>
                  <a:pt x="907203" y="3251840"/>
                </a:cubicBezTo>
                <a:cubicBezTo>
                  <a:pt x="914545" y="3260100"/>
                  <a:pt x="919823" y="3266754"/>
                  <a:pt x="923035" y="3271802"/>
                </a:cubicBezTo>
                <a:cubicBezTo>
                  <a:pt x="945520" y="3255741"/>
                  <a:pt x="966170" y="3234976"/>
                  <a:pt x="984985" y="3209508"/>
                </a:cubicBezTo>
                <a:lnTo>
                  <a:pt x="984985" y="3274899"/>
                </a:lnTo>
                <a:lnTo>
                  <a:pt x="1008732" y="3274899"/>
                </a:lnTo>
                <a:lnTo>
                  <a:pt x="1008732" y="3210196"/>
                </a:lnTo>
                <a:cubicBezTo>
                  <a:pt x="1026399" y="3221209"/>
                  <a:pt x="1041313" y="3231649"/>
                  <a:pt x="1053473" y="3241515"/>
                </a:cubicBezTo>
                <a:lnTo>
                  <a:pt x="1068273" y="3224307"/>
                </a:lnTo>
                <a:cubicBezTo>
                  <a:pt x="1054735" y="3214900"/>
                  <a:pt x="1037183" y="3203657"/>
                  <a:pt x="1015615" y="3190579"/>
                </a:cubicBezTo>
                <a:lnTo>
                  <a:pt x="1008732" y="3199871"/>
                </a:lnTo>
                <a:lnTo>
                  <a:pt x="1008732" y="3183007"/>
                </a:lnTo>
                <a:lnTo>
                  <a:pt x="1066552" y="3183007"/>
                </a:lnTo>
                <a:lnTo>
                  <a:pt x="1066552" y="3159604"/>
                </a:lnTo>
                <a:lnTo>
                  <a:pt x="1008732" y="3159604"/>
                </a:lnTo>
                <a:lnTo>
                  <a:pt x="1008732" y="3114518"/>
                </a:lnTo>
                <a:close/>
                <a:moveTo>
                  <a:pt x="391077" y="3113486"/>
                </a:moveTo>
                <a:cubicBezTo>
                  <a:pt x="376163" y="3157769"/>
                  <a:pt x="355513" y="3198724"/>
                  <a:pt x="329127" y="3236353"/>
                </a:cubicBezTo>
                <a:cubicBezTo>
                  <a:pt x="336469" y="3242089"/>
                  <a:pt x="343582" y="3247940"/>
                  <a:pt x="350465" y="3253905"/>
                </a:cubicBezTo>
                <a:cubicBezTo>
                  <a:pt x="362511" y="3236353"/>
                  <a:pt x="374155" y="3216621"/>
                  <a:pt x="385398" y="3194709"/>
                </a:cubicBezTo>
                <a:lnTo>
                  <a:pt x="530119" y="3194709"/>
                </a:lnTo>
                <a:lnTo>
                  <a:pt x="508093" y="3248399"/>
                </a:lnTo>
                <a:cubicBezTo>
                  <a:pt x="515206" y="3250693"/>
                  <a:pt x="523466" y="3253790"/>
                  <a:pt x="532873" y="3257691"/>
                </a:cubicBezTo>
                <a:lnTo>
                  <a:pt x="557997" y="3197118"/>
                </a:lnTo>
                <a:lnTo>
                  <a:pt x="557997" y="3168552"/>
                </a:lnTo>
                <a:lnTo>
                  <a:pt x="398132" y="3168552"/>
                </a:lnTo>
                <a:cubicBezTo>
                  <a:pt x="404786" y="3154327"/>
                  <a:pt x="411268" y="3139298"/>
                  <a:pt x="417577" y="3123467"/>
                </a:cubicBezTo>
                <a:close/>
                <a:moveTo>
                  <a:pt x="304691" y="3112453"/>
                </a:moveTo>
                <a:cubicBezTo>
                  <a:pt x="285877" y="3176468"/>
                  <a:pt x="258114" y="3233485"/>
                  <a:pt x="221403" y="3283504"/>
                </a:cubicBezTo>
                <a:cubicBezTo>
                  <a:pt x="225992" y="3293599"/>
                  <a:pt x="229893" y="3303695"/>
                  <a:pt x="233105" y="3313790"/>
                </a:cubicBezTo>
                <a:cubicBezTo>
                  <a:pt x="247101" y="3296008"/>
                  <a:pt x="260523" y="3275874"/>
                  <a:pt x="273372" y="3253389"/>
                </a:cubicBezTo>
                <a:lnTo>
                  <a:pt x="273372" y="3451112"/>
                </a:lnTo>
                <a:lnTo>
                  <a:pt x="300217" y="3451112"/>
                </a:lnTo>
                <a:lnTo>
                  <a:pt x="300217" y="3201420"/>
                </a:lnTo>
                <a:cubicBezTo>
                  <a:pt x="311689" y="3176640"/>
                  <a:pt x="322588" y="3149738"/>
                  <a:pt x="332913" y="3120713"/>
                </a:cubicBezTo>
                <a:close/>
                <a:moveTo>
                  <a:pt x="560026" y="2114724"/>
                </a:moveTo>
                <a:lnTo>
                  <a:pt x="560026" y="2336739"/>
                </a:lnTo>
                <a:cubicBezTo>
                  <a:pt x="556231" y="2378485"/>
                  <a:pt x="537255" y="2405051"/>
                  <a:pt x="503099" y="2416436"/>
                </a:cubicBezTo>
                <a:lnTo>
                  <a:pt x="503099" y="2461978"/>
                </a:lnTo>
                <a:cubicBezTo>
                  <a:pt x="616952" y="2435412"/>
                  <a:pt x="673879" y="2376587"/>
                  <a:pt x="673879" y="2285505"/>
                </a:cubicBezTo>
                <a:lnTo>
                  <a:pt x="673879" y="2114724"/>
                </a:lnTo>
                <a:close/>
                <a:moveTo>
                  <a:pt x="1254532" y="2057797"/>
                </a:moveTo>
                <a:lnTo>
                  <a:pt x="1248840" y="2063490"/>
                </a:lnTo>
                <a:cubicBezTo>
                  <a:pt x="1279200" y="2165958"/>
                  <a:pt x="1334230" y="2279812"/>
                  <a:pt x="1413927" y="2405051"/>
                </a:cubicBezTo>
                <a:cubicBezTo>
                  <a:pt x="1436698" y="2355714"/>
                  <a:pt x="1453776" y="2308275"/>
                  <a:pt x="1465161" y="2262734"/>
                </a:cubicBezTo>
                <a:cubicBezTo>
                  <a:pt x="1393054" y="2186832"/>
                  <a:pt x="1322844" y="2118519"/>
                  <a:pt x="1254532" y="2057797"/>
                </a:cubicBezTo>
                <a:close/>
                <a:moveTo>
                  <a:pt x="753577" y="2035027"/>
                </a:moveTo>
                <a:lnTo>
                  <a:pt x="753577" y="2387973"/>
                </a:lnTo>
                <a:cubicBezTo>
                  <a:pt x="757372" y="2448695"/>
                  <a:pt x="791528" y="2480953"/>
                  <a:pt x="856045" y="2484748"/>
                </a:cubicBezTo>
                <a:lnTo>
                  <a:pt x="1163449" y="2484748"/>
                </a:lnTo>
                <a:cubicBezTo>
                  <a:pt x="1216581" y="2480953"/>
                  <a:pt x="1245044" y="2450592"/>
                  <a:pt x="1248840" y="2393665"/>
                </a:cubicBezTo>
                <a:lnTo>
                  <a:pt x="1248840" y="2308275"/>
                </a:lnTo>
                <a:lnTo>
                  <a:pt x="1220376" y="2308275"/>
                </a:lnTo>
                <a:lnTo>
                  <a:pt x="1231761" y="2114724"/>
                </a:lnTo>
                <a:lnTo>
                  <a:pt x="1220376" y="2114724"/>
                </a:lnTo>
                <a:lnTo>
                  <a:pt x="1169142" y="2359510"/>
                </a:lnTo>
                <a:cubicBezTo>
                  <a:pt x="1161552" y="2382280"/>
                  <a:pt x="1146371" y="2393665"/>
                  <a:pt x="1123601" y="2393665"/>
                </a:cubicBezTo>
                <a:lnTo>
                  <a:pt x="895894" y="2393665"/>
                </a:lnTo>
                <a:cubicBezTo>
                  <a:pt x="876918" y="2389870"/>
                  <a:pt x="867430" y="2382280"/>
                  <a:pt x="867430" y="2370895"/>
                </a:cubicBezTo>
                <a:lnTo>
                  <a:pt x="867430" y="2035027"/>
                </a:lnTo>
                <a:close/>
                <a:moveTo>
                  <a:pt x="901586" y="1972407"/>
                </a:moveTo>
                <a:cubicBezTo>
                  <a:pt x="924357" y="2055900"/>
                  <a:pt x="966103" y="2152675"/>
                  <a:pt x="1026825" y="2262734"/>
                </a:cubicBezTo>
                <a:cubicBezTo>
                  <a:pt x="1049596" y="2232373"/>
                  <a:pt x="1068571" y="2186832"/>
                  <a:pt x="1083752" y="2126110"/>
                </a:cubicBezTo>
                <a:cubicBezTo>
                  <a:pt x="1038210" y="2076773"/>
                  <a:pt x="979386" y="2025539"/>
                  <a:pt x="907279" y="1972407"/>
                </a:cubicBezTo>
                <a:close/>
                <a:moveTo>
                  <a:pt x="844660" y="1647925"/>
                </a:moveTo>
                <a:lnTo>
                  <a:pt x="935742" y="1647925"/>
                </a:lnTo>
                <a:lnTo>
                  <a:pt x="935742" y="1818705"/>
                </a:lnTo>
                <a:lnTo>
                  <a:pt x="844660" y="1818705"/>
                </a:lnTo>
                <a:close/>
                <a:moveTo>
                  <a:pt x="742191" y="1545457"/>
                </a:moveTo>
                <a:lnTo>
                  <a:pt x="742191" y="1932559"/>
                </a:lnTo>
                <a:lnTo>
                  <a:pt x="844660" y="1932559"/>
                </a:lnTo>
                <a:lnTo>
                  <a:pt x="844660" y="1875632"/>
                </a:lnTo>
                <a:lnTo>
                  <a:pt x="935742" y="1875632"/>
                </a:lnTo>
                <a:lnTo>
                  <a:pt x="935742" y="1921173"/>
                </a:lnTo>
                <a:lnTo>
                  <a:pt x="1038210" y="1921173"/>
                </a:lnTo>
                <a:lnTo>
                  <a:pt x="1038210" y="1545457"/>
                </a:lnTo>
                <a:lnTo>
                  <a:pt x="935742" y="1545457"/>
                </a:lnTo>
                <a:lnTo>
                  <a:pt x="935742" y="1590998"/>
                </a:lnTo>
                <a:lnTo>
                  <a:pt x="844660" y="1590998"/>
                </a:lnTo>
                <a:lnTo>
                  <a:pt x="844660" y="1545457"/>
                </a:lnTo>
                <a:close/>
                <a:moveTo>
                  <a:pt x="730806" y="1408832"/>
                </a:moveTo>
                <a:lnTo>
                  <a:pt x="730806" y="1465759"/>
                </a:lnTo>
                <a:lnTo>
                  <a:pt x="1038210" y="1465759"/>
                </a:lnTo>
                <a:lnTo>
                  <a:pt x="1038210" y="1408832"/>
                </a:lnTo>
                <a:close/>
                <a:moveTo>
                  <a:pt x="1060981" y="1090043"/>
                </a:moveTo>
                <a:lnTo>
                  <a:pt x="1060981" y="1260823"/>
                </a:lnTo>
                <a:lnTo>
                  <a:pt x="696650" y="1260823"/>
                </a:lnTo>
                <a:lnTo>
                  <a:pt x="696650" y="1203896"/>
                </a:lnTo>
                <a:lnTo>
                  <a:pt x="582796" y="1203896"/>
                </a:lnTo>
                <a:lnTo>
                  <a:pt x="582796" y="1733315"/>
                </a:lnTo>
                <a:cubicBezTo>
                  <a:pt x="579001" y="1885120"/>
                  <a:pt x="548640" y="2000871"/>
                  <a:pt x="491714" y="2080568"/>
                </a:cubicBezTo>
                <a:lnTo>
                  <a:pt x="525870" y="2080568"/>
                </a:lnTo>
                <a:cubicBezTo>
                  <a:pt x="639723" y="1936354"/>
                  <a:pt x="696650" y="1811115"/>
                  <a:pt x="696650" y="1704852"/>
                </a:cubicBezTo>
                <a:lnTo>
                  <a:pt x="696650" y="1317750"/>
                </a:lnTo>
                <a:lnTo>
                  <a:pt x="1060981" y="1317750"/>
                </a:lnTo>
                <a:cubicBezTo>
                  <a:pt x="1064776" y="1549252"/>
                  <a:pt x="1097035" y="1720032"/>
                  <a:pt x="1157757" y="1830090"/>
                </a:cubicBezTo>
                <a:cubicBezTo>
                  <a:pt x="1119806" y="1894607"/>
                  <a:pt x="1072367" y="1951534"/>
                  <a:pt x="1015440" y="2000871"/>
                </a:cubicBezTo>
                <a:lnTo>
                  <a:pt x="1049596" y="2000871"/>
                </a:lnTo>
                <a:cubicBezTo>
                  <a:pt x="1129293" y="1951534"/>
                  <a:pt x="1178630" y="1913583"/>
                  <a:pt x="1197605" y="1887017"/>
                </a:cubicBezTo>
                <a:cubicBezTo>
                  <a:pt x="1273508" y="1985690"/>
                  <a:pt x="1362693" y="2052105"/>
                  <a:pt x="1465161" y="2086261"/>
                </a:cubicBezTo>
                <a:lnTo>
                  <a:pt x="1465161" y="1921173"/>
                </a:lnTo>
                <a:lnTo>
                  <a:pt x="1425312" y="1898403"/>
                </a:lnTo>
                <a:lnTo>
                  <a:pt x="1459469" y="1659310"/>
                </a:lnTo>
                <a:lnTo>
                  <a:pt x="1442390" y="1659310"/>
                </a:lnTo>
                <a:lnTo>
                  <a:pt x="1385464" y="1875632"/>
                </a:lnTo>
                <a:cubicBezTo>
                  <a:pt x="1339922" y="1852861"/>
                  <a:pt x="1305766" y="1824398"/>
                  <a:pt x="1282996" y="1790242"/>
                </a:cubicBezTo>
                <a:cubicBezTo>
                  <a:pt x="1343717" y="1691569"/>
                  <a:pt x="1375976" y="1560637"/>
                  <a:pt x="1379771" y="1397447"/>
                </a:cubicBezTo>
                <a:lnTo>
                  <a:pt x="1254532" y="1397447"/>
                </a:lnTo>
                <a:cubicBezTo>
                  <a:pt x="1258327" y="1518891"/>
                  <a:pt x="1246942" y="1613769"/>
                  <a:pt x="1220376" y="1682081"/>
                </a:cubicBezTo>
                <a:cubicBezTo>
                  <a:pt x="1190015" y="1617564"/>
                  <a:pt x="1174835" y="1496120"/>
                  <a:pt x="1174835" y="1317750"/>
                </a:cubicBezTo>
                <a:lnTo>
                  <a:pt x="1470854" y="1317750"/>
                </a:lnTo>
                <a:lnTo>
                  <a:pt x="1470854" y="1260823"/>
                </a:lnTo>
                <a:lnTo>
                  <a:pt x="1345615" y="1260823"/>
                </a:lnTo>
                <a:cubicBezTo>
                  <a:pt x="1360795" y="1241847"/>
                  <a:pt x="1370283" y="1217179"/>
                  <a:pt x="1374078" y="1186818"/>
                </a:cubicBezTo>
                <a:cubicBezTo>
                  <a:pt x="1332332" y="1156457"/>
                  <a:pt x="1286791" y="1129891"/>
                  <a:pt x="1237454" y="1107121"/>
                </a:cubicBezTo>
                <a:lnTo>
                  <a:pt x="1231761" y="1112813"/>
                </a:lnTo>
                <a:cubicBezTo>
                  <a:pt x="1246942" y="1162150"/>
                  <a:pt x="1273508" y="1211486"/>
                  <a:pt x="1311459" y="1260823"/>
                </a:cubicBezTo>
                <a:lnTo>
                  <a:pt x="1174835" y="1260823"/>
                </a:lnTo>
                <a:lnTo>
                  <a:pt x="1174835" y="1090043"/>
                </a:lnTo>
                <a:close/>
                <a:moveTo>
                  <a:pt x="0" y="0"/>
                </a:moveTo>
                <a:lnTo>
                  <a:pt x="2067559" y="0"/>
                </a:lnTo>
                <a:lnTo>
                  <a:pt x="2067559" y="6960291"/>
                </a:lnTo>
                <a:lnTo>
                  <a:pt x="0" y="6960291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5a3b61033db29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24765"/>
            <a:ext cx="12258675" cy="689483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4560888" y="964615"/>
            <a:ext cx="410845" cy="4057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331018" y="859840"/>
            <a:ext cx="22987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726997" y="5987415"/>
            <a:ext cx="410845" cy="4057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7497127" y="5873115"/>
            <a:ext cx="22987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2807335" y="2980103"/>
            <a:ext cx="6260465" cy="5219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锐字工房云字库美黑GBK" panose="02010604000000000000" charset="-122"/>
                <a:ea typeface="锐字工房云字库美黑GBK" panose="02010604000000000000" charset="-122"/>
              </a:rPr>
              <a:t>再也不是     的过客</a:t>
            </a:r>
            <a:endParaRPr lang="zh-CN" altLang="en-US" sz="2800" dirty="0">
              <a:solidFill>
                <a:schemeClr val="bg1"/>
              </a:solidFill>
              <a:latin typeface="锐字工房云字库美黑GBK" panose="02010604000000000000" charset="-122"/>
              <a:ea typeface="锐字工房云字库美黑GBK" panose="02010604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43" grpId="0"/>
      <p:bldP spid="4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 27"/>
          <p:cNvGrpSpPr/>
          <p:nvPr/>
        </p:nvGrpSpPr>
        <p:grpSpPr>
          <a:xfrm>
            <a:off x="4996198" y="1669471"/>
            <a:ext cx="5134774" cy="3773060"/>
            <a:chOff x="4996198" y="1669471"/>
            <a:chExt cx="5134774" cy="3773060"/>
          </a:xfrm>
        </p:grpSpPr>
        <p:sp>
          <p:nvSpPr>
            <p:cNvPr id="29" name="矩形 7"/>
            <p:cNvSpPr/>
            <p:nvPr/>
          </p:nvSpPr>
          <p:spPr>
            <a:xfrm>
              <a:off x="5094514" y="1669471"/>
              <a:ext cx="5036458" cy="3773060"/>
            </a:xfrm>
            <a:custGeom>
              <a:avLst/>
              <a:gdLst>
                <a:gd name="connsiteX0" fmla="*/ 0 w 5021943"/>
                <a:gd name="connsiteY0" fmla="*/ 0 h 5021943"/>
                <a:gd name="connsiteX1" fmla="*/ 5021943 w 5021943"/>
                <a:gd name="connsiteY1" fmla="*/ 0 h 5021943"/>
                <a:gd name="connsiteX2" fmla="*/ 5021943 w 5021943"/>
                <a:gd name="connsiteY2" fmla="*/ 5021943 h 5021943"/>
                <a:gd name="connsiteX3" fmla="*/ 0 w 5021943"/>
                <a:gd name="connsiteY3" fmla="*/ 5021943 h 5021943"/>
                <a:gd name="connsiteX4" fmla="*/ 0 w 5021943"/>
                <a:gd name="connsiteY4" fmla="*/ 0 h 5021943"/>
                <a:gd name="connsiteX0-1" fmla="*/ 14515 w 5036458"/>
                <a:gd name="connsiteY0-2" fmla="*/ 0 h 5021943"/>
                <a:gd name="connsiteX1-3" fmla="*/ 5036458 w 5036458"/>
                <a:gd name="connsiteY1-4" fmla="*/ 0 h 5021943"/>
                <a:gd name="connsiteX2-5" fmla="*/ 5036458 w 5036458"/>
                <a:gd name="connsiteY2-6" fmla="*/ 5021943 h 5021943"/>
                <a:gd name="connsiteX3-7" fmla="*/ 14515 w 5036458"/>
                <a:gd name="connsiteY3-8" fmla="*/ 5021943 h 5021943"/>
                <a:gd name="connsiteX4-9" fmla="*/ 0 w 5036458"/>
                <a:gd name="connsiteY4-10" fmla="*/ 2452914 h 5021943"/>
                <a:gd name="connsiteX5" fmla="*/ 14515 w 5036458"/>
                <a:gd name="connsiteY5" fmla="*/ 0 h 502194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5036458" h="5021943">
                  <a:moveTo>
                    <a:pt x="14515" y="0"/>
                  </a:moveTo>
                  <a:lnTo>
                    <a:pt x="5036458" y="0"/>
                  </a:lnTo>
                  <a:lnTo>
                    <a:pt x="5036458" y="5021943"/>
                  </a:lnTo>
                  <a:lnTo>
                    <a:pt x="14515" y="5021943"/>
                  </a:lnTo>
                  <a:cubicBezTo>
                    <a:pt x="9677" y="4165600"/>
                    <a:pt x="4838" y="3309257"/>
                    <a:pt x="0" y="2452914"/>
                  </a:cubicBezTo>
                  <a:cubicBezTo>
                    <a:pt x="4838" y="1635276"/>
                    <a:pt x="9677" y="817638"/>
                    <a:pt x="14515" y="0"/>
                  </a:cubicBezTo>
                  <a:close/>
                </a:path>
              </a:pathLst>
            </a:custGeom>
            <a:noFill/>
            <a:ln w="12700">
              <a:solidFill>
                <a:srgbClr val="7E96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4996198" y="2189989"/>
              <a:ext cx="196632" cy="2862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909658" y="3541221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加入你的标题描述</a:t>
            </a:r>
            <a:endParaRPr kumimoji="1" lang="zh-CN" altLang="en-US" sz="3600" b="1" dirty="0">
              <a:solidFill>
                <a:srgbClr val="006BA4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 flipH="1">
            <a:off x="2703977" y="2342704"/>
            <a:ext cx="332063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cs typeface="Source Han Sans CN Normal" charset="-122"/>
              </a:rPr>
              <a:t>PART</a:t>
            </a:r>
            <a:r>
              <a:rPr kumimoji="1" lang="zh-CN" altLang="en-US" sz="44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cs typeface="Source Han Sans CN Normal" charset="-122"/>
              </a:rPr>
              <a:t>  </a:t>
            </a:r>
            <a:r>
              <a:rPr kumimoji="1" lang="en-US" altLang="zh-CN" sz="72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cs typeface="Source Han Sans CN Normal" charset="-122"/>
              </a:rPr>
              <a:t>01</a:t>
            </a:r>
            <a:endParaRPr kumimoji="1" lang="en-US" altLang="zh-CN" sz="7200" dirty="0">
              <a:solidFill>
                <a:srgbClr val="006BA4"/>
              </a:solidFill>
              <a:latin typeface="微软雅黑" panose="020B0503020204020204" charset="-122"/>
              <a:ea typeface="微软雅黑" panose="020B0503020204020204" charset="-122"/>
              <a:cs typeface="Source Han Sans CN Normal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683000" y="4271645"/>
            <a:ext cx="194437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</a:rPr>
              <a:t>输入你的内容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4" name="图片 3" descr="5a3b61033db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3845" y="1983740"/>
            <a:ext cx="5591175" cy="3144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/>
          <a:stretch>
            <a:fillRect/>
          </a:stretch>
        </p:blipFill>
        <p:spPr>
          <a:xfrm>
            <a:off x="6633747" y="1987440"/>
            <a:ext cx="5558155" cy="314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PART.1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图片占位符 31" descr="C:\Users\Administrator\Desktop\图片1.png图片1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14165" y="1449070"/>
            <a:ext cx="3963035" cy="4093845"/>
          </a:xfrm>
          <a:custGeom>
            <a:avLst/>
            <a:gdLst>
              <a:gd name="connsiteX0" fmla="*/ 2191659 w 4209145"/>
              <a:gd name="connsiteY0" fmla="*/ 0 h 4024768"/>
              <a:gd name="connsiteX1" fmla="*/ 4209145 w 4209145"/>
              <a:gd name="connsiteY1" fmla="*/ 0 h 4024768"/>
              <a:gd name="connsiteX2" fmla="*/ 4209145 w 4209145"/>
              <a:gd name="connsiteY2" fmla="*/ 4024768 h 4024768"/>
              <a:gd name="connsiteX3" fmla="*/ 2191659 w 4209145"/>
              <a:gd name="connsiteY3" fmla="*/ 4024768 h 4024768"/>
              <a:gd name="connsiteX4" fmla="*/ 0 w 4209145"/>
              <a:gd name="connsiteY4" fmla="*/ 0 h 4024768"/>
              <a:gd name="connsiteX5" fmla="*/ 2017486 w 4209145"/>
              <a:gd name="connsiteY5" fmla="*/ 0 h 4024768"/>
              <a:gd name="connsiteX6" fmla="*/ 2017486 w 4209145"/>
              <a:gd name="connsiteY6" fmla="*/ 4024768 h 4024768"/>
              <a:gd name="connsiteX7" fmla="*/ 0 w 4209145"/>
              <a:gd name="connsiteY7" fmla="*/ 4024768 h 402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9145" h="4024768">
                <a:moveTo>
                  <a:pt x="2191659" y="0"/>
                </a:moveTo>
                <a:lnTo>
                  <a:pt x="4209145" y="0"/>
                </a:lnTo>
                <a:lnTo>
                  <a:pt x="4209145" y="4024768"/>
                </a:lnTo>
                <a:lnTo>
                  <a:pt x="2191659" y="4024768"/>
                </a:lnTo>
                <a:close/>
                <a:moveTo>
                  <a:pt x="0" y="0"/>
                </a:moveTo>
                <a:lnTo>
                  <a:pt x="2017486" y="0"/>
                </a:lnTo>
                <a:lnTo>
                  <a:pt x="2017486" y="4024768"/>
                </a:lnTo>
                <a:lnTo>
                  <a:pt x="0" y="4024768"/>
                </a:lnTo>
                <a:close/>
              </a:path>
            </a:pathLst>
          </a:custGeom>
        </p:spPr>
      </p:pic>
      <p:sp>
        <p:nvSpPr>
          <p:cNvPr id="29" name="文本框 28"/>
          <p:cNvSpPr txBox="1"/>
          <p:nvPr/>
        </p:nvSpPr>
        <p:spPr>
          <a:xfrm>
            <a:off x="8455096" y="2388547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8455096" y="2038916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484860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4848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455096" y="4375607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76"/>
          <p:cNvSpPr txBox="1"/>
          <p:nvPr/>
        </p:nvSpPr>
        <p:spPr>
          <a:xfrm>
            <a:off x="8455096" y="4076141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18304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1830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07829" y="2388547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76"/>
          <p:cNvSpPr txBox="1"/>
          <p:nvPr/>
        </p:nvSpPr>
        <p:spPr>
          <a:xfrm>
            <a:off x="2572499" y="2038916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18304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1830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07829" y="4425772"/>
            <a:ext cx="3041467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76"/>
          <p:cNvSpPr txBox="1"/>
          <p:nvPr/>
        </p:nvSpPr>
        <p:spPr>
          <a:xfrm>
            <a:off x="2572499" y="4076141"/>
            <a:ext cx="12767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484860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000" dirty="0">
              <a:solidFill>
                <a:srgbClr val="4848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78515" y="272450"/>
            <a:ext cx="858628" cy="382911"/>
            <a:chOff x="967728" y="1010539"/>
            <a:chExt cx="858628" cy="382911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5" t="43063" r="85057" b="48733"/>
            <a:stretch>
              <a:fillRect/>
            </a:stretch>
          </p:blipFill>
          <p:spPr>
            <a:xfrm>
              <a:off x="1568381" y="1135475"/>
              <a:ext cx="257975" cy="257975"/>
            </a:xfrm>
            <a:custGeom>
              <a:avLst/>
              <a:gdLst>
                <a:gd name="connsiteX0" fmla="*/ 0 w 257975"/>
                <a:gd name="connsiteY0" fmla="*/ 0 h 257975"/>
                <a:gd name="connsiteX1" fmla="*/ 257975 w 257975"/>
                <a:gd name="connsiteY1" fmla="*/ 0 h 257975"/>
                <a:gd name="connsiteX2" fmla="*/ 257975 w 257975"/>
                <a:gd name="connsiteY2" fmla="*/ 257975 h 257975"/>
                <a:gd name="connsiteX3" fmla="*/ 0 w 257975"/>
                <a:gd name="connsiteY3" fmla="*/ 257975 h 25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75" h="257975">
                  <a:moveTo>
                    <a:pt x="0" y="0"/>
                  </a:moveTo>
                  <a:lnTo>
                    <a:pt x="257975" y="0"/>
                  </a:lnTo>
                  <a:lnTo>
                    <a:pt x="257975" y="257975"/>
                  </a:lnTo>
                  <a:lnTo>
                    <a:pt x="0" y="257975"/>
                  </a:lnTo>
                  <a:close/>
                </a:path>
              </a:pathLst>
            </a:custGeom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1" t="27978" r="84299" b="59845"/>
            <a:stretch>
              <a:fillRect/>
            </a:stretch>
          </p:blipFill>
          <p:spPr>
            <a:xfrm>
              <a:off x="967728" y="1010539"/>
              <a:ext cx="382911" cy="382911"/>
            </a:xfrm>
            <a:custGeom>
              <a:avLst/>
              <a:gdLst>
                <a:gd name="connsiteX0" fmla="*/ 0 w 382911"/>
                <a:gd name="connsiteY0" fmla="*/ 0 h 382911"/>
                <a:gd name="connsiteX1" fmla="*/ 382911 w 382911"/>
                <a:gd name="connsiteY1" fmla="*/ 0 h 382911"/>
                <a:gd name="connsiteX2" fmla="*/ 382911 w 382911"/>
                <a:gd name="connsiteY2" fmla="*/ 382911 h 382911"/>
                <a:gd name="connsiteX3" fmla="*/ 0 w 382911"/>
                <a:gd name="connsiteY3" fmla="*/ 382911 h 38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911" h="382911">
                  <a:moveTo>
                    <a:pt x="0" y="0"/>
                  </a:moveTo>
                  <a:lnTo>
                    <a:pt x="382911" y="0"/>
                  </a:lnTo>
                  <a:lnTo>
                    <a:pt x="382911" y="382911"/>
                  </a:lnTo>
                  <a:lnTo>
                    <a:pt x="0" y="382911"/>
                  </a:lnTo>
                  <a:close/>
                </a:path>
              </a:pathLst>
            </a:custGeom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组合 15"/>
          <p:cNvGrpSpPr/>
          <p:nvPr/>
        </p:nvGrpSpPr>
        <p:grpSpPr>
          <a:xfrm>
            <a:off x="11101568" y="6170973"/>
            <a:ext cx="789990" cy="383388"/>
            <a:chOff x="1564767" y="6040294"/>
            <a:chExt cx="789990" cy="383388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5" t="43063" r="85057" b="48733"/>
            <a:stretch>
              <a:fillRect/>
            </a:stretch>
          </p:blipFill>
          <p:spPr>
            <a:xfrm>
              <a:off x="1564767" y="6165707"/>
              <a:ext cx="257975" cy="257975"/>
            </a:xfrm>
            <a:custGeom>
              <a:avLst/>
              <a:gdLst>
                <a:gd name="connsiteX0" fmla="*/ 0 w 257975"/>
                <a:gd name="connsiteY0" fmla="*/ 0 h 257975"/>
                <a:gd name="connsiteX1" fmla="*/ 257975 w 257975"/>
                <a:gd name="connsiteY1" fmla="*/ 0 h 257975"/>
                <a:gd name="connsiteX2" fmla="*/ 257975 w 257975"/>
                <a:gd name="connsiteY2" fmla="*/ 257975 h 257975"/>
                <a:gd name="connsiteX3" fmla="*/ 0 w 257975"/>
                <a:gd name="connsiteY3" fmla="*/ 257975 h 25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75" h="257975">
                  <a:moveTo>
                    <a:pt x="0" y="0"/>
                  </a:moveTo>
                  <a:lnTo>
                    <a:pt x="257975" y="0"/>
                  </a:lnTo>
                  <a:lnTo>
                    <a:pt x="257975" y="257975"/>
                  </a:lnTo>
                  <a:lnTo>
                    <a:pt x="0" y="257975"/>
                  </a:lnTo>
                  <a:close/>
                </a:path>
              </a:pathLst>
            </a:custGeom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1" t="27978" r="84299" b="59845"/>
            <a:stretch>
              <a:fillRect/>
            </a:stretch>
          </p:blipFill>
          <p:spPr>
            <a:xfrm>
              <a:off x="1971846" y="6040294"/>
              <a:ext cx="382911" cy="382911"/>
            </a:xfrm>
            <a:custGeom>
              <a:avLst/>
              <a:gdLst>
                <a:gd name="connsiteX0" fmla="*/ 0 w 382911"/>
                <a:gd name="connsiteY0" fmla="*/ 0 h 382911"/>
                <a:gd name="connsiteX1" fmla="*/ 382911 w 382911"/>
                <a:gd name="connsiteY1" fmla="*/ 0 h 382911"/>
                <a:gd name="connsiteX2" fmla="*/ 382911 w 382911"/>
                <a:gd name="connsiteY2" fmla="*/ 382911 h 382911"/>
                <a:gd name="connsiteX3" fmla="*/ 0 w 382911"/>
                <a:gd name="connsiteY3" fmla="*/ 382911 h 38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911" h="382911">
                  <a:moveTo>
                    <a:pt x="0" y="0"/>
                  </a:moveTo>
                  <a:lnTo>
                    <a:pt x="382911" y="0"/>
                  </a:lnTo>
                  <a:lnTo>
                    <a:pt x="382911" y="382911"/>
                  </a:lnTo>
                  <a:lnTo>
                    <a:pt x="0" y="382911"/>
                  </a:lnTo>
                  <a:close/>
                </a:path>
              </a:pathLst>
            </a:custGeom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2" grpId="0" bldLvl="0" animBg="1"/>
      <p:bldP spid="33" grpId="0" bldLvl="0" animBg="1"/>
      <p:bldP spid="34" grpId="0" bldLvl="0" animBg="1"/>
      <p:bldP spid="35" grpId="0" bldLvl="0" animBg="1"/>
      <p:bldP spid="3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192952" y="3386545"/>
            <a:ext cx="2697328" cy="486891"/>
          </a:xfrm>
          <a:prstGeom prst="rect">
            <a:avLst/>
          </a:prstGeom>
        </p:spPr>
        <p:txBody>
          <a:bodyPr wrap="none" lIns="116421" tIns="58211" rIns="116421" bIns="58211">
            <a:spAutoFit/>
          </a:bodyPr>
          <a:lstStyle/>
          <a:p>
            <a:pPr lvl="0"/>
            <a:r>
              <a:rPr lang="zh-CN" altLang="en-US" sz="2400" b="1" dirty="0">
                <a:ln w="38100">
                  <a:noFill/>
                </a:ln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点击此处输入标题</a:t>
            </a:r>
            <a:endParaRPr lang="zh-CN" altLang="en-US" sz="2400" b="1" dirty="0">
              <a:ln w="38100">
                <a:noFill/>
              </a:ln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265696" y="3937898"/>
            <a:ext cx="4771155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</p:cxnSp>
      <p:sp>
        <p:nvSpPr>
          <p:cNvPr id="30" name="文本框 29"/>
          <p:cNvSpPr txBox="1"/>
          <p:nvPr/>
        </p:nvSpPr>
        <p:spPr>
          <a:xfrm>
            <a:off x="6221441" y="4182836"/>
            <a:ext cx="3096460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PART.1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992312"/>
            <a:ext cx="8826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2825750"/>
            <a:ext cx="8509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825750"/>
            <a:ext cx="8826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825750"/>
            <a:ext cx="8826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825750"/>
            <a:ext cx="8826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3659187"/>
            <a:ext cx="8826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659187"/>
            <a:ext cx="8826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659187"/>
            <a:ext cx="8826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659187"/>
            <a:ext cx="8921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4481512"/>
            <a:ext cx="8509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4481512"/>
            <a:ext cx="8826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4481512"/>
            <a:ext cx="8826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4481512"/>
            <a:ext cx="89217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664710" y="956945"/>
            <a:ext cx="6405880" cy="4988560"/>
            <a:chOff x="7744" y="1296"/>
            <a:chExt cx="10088" cy="7856"/>
          </a:xfrm>
          <a:blipFill rotWithShape="1">
            <a:blip r:embed="rId1"/>
            <a:stretch>
              <a:fillRect/>
            </a:stretch>
          </a:blipFill>
        </p:grpSpPr>
        <p:sp>
          <p:nvSpPr>
            <p:cNvPr id="2" name="矩形 1"/>
            <p:cNvSpPr/>
            <p:nvPr/>
          </p:nvSpPr>
          <p:spPr>
            <a:xfrm>
              <a:off x="15432" y="1296"/>
              <a:ext cx="2400" cy="5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2864" y="3344"/>
              <a:ext cx="2400" cy="5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0304" y="1296"/>
              <a:ext cx="2400" cy="5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744" y="3344"/>
              <a:ext cx="2400" cy="5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TextBox 76"/>
          <p:cNvSpPr txBox="1"/>
          <p:nvPr/>
        </p:nvSpPr>
        <p:spPr>
          <a:xfrm>
            <a:off x="1754877" y="4086519"/>
            <a:ext cx="231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28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48822" y="4645334"/>
            <a:ext cx="3022251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输入你的内容</a:t>
            </a:r>
            <a:endParaRPr lang="en-US" altLang="zh-CN" sz="11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PART.1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-27305" y="1566545"/>
            <a:ext cx="12219305" cy="4100830"/>
          </a:xfrm>
          <a:prstGeom prst="rect">
            <a:avLst/>
          </a:prstGeom>
          <a:gradFill>
            <a:gsLst>
              <a:gs pos="0">
                <a:srgbClr val="006BA4"/>
              </a:gs>
              <a:gs pos="100000">
                <a:srgbClr val="00BBC7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形状 1068"/>
          <p:cNvSpPr/>
          <p:nvPr>
            <p:custDataLst>
              <p:tags r:id="rId1"/>
            </p:custDataLst>
          </p:nvPr>
        </p:nvSpPr>
        <p:spPr>
          <a:xfrm>
            <a:off x="5818863" y="4757390"/>
            <a:ext cx="945515" cy="33718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22860" rIns="22860" anchor="ctr">
            <a:spAutoFit/>
          </a:bodyPr>
          <a:lstStyle>
            <a:lvl1pPr algn="ctr">
              <a:defRPr sz="3200" b="1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Title here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PA_形状 1069"/>
          <p:cNvSpPr/>
          <p:nvPr>
            <p:custDataLst>
              <p:tags r:id="rId2"/>
            </p:custDataLst>
          </p:nvPr>
        </p:nvSpPr>
        <p:spPr>
          <a:xfrm flipV="1">
            <a:off x="5910850" y="5153272"/>
            <a:ext cx="741121" cy="1014"/>
          </a:xfrm>
          <a:prstGeom prst="line">
            <a:avLst/>
          </a:prstGeom>
          <a:ln w="6350">
            <a:solidFill>
              <a:schemeClr val="bg1"/>
            </a:solidFill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2860" rIns="22860"/>
          <a:lstStyle/>
          <a:p>
            <a:endParaRPr sz="90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11" name="PA_形状 1070"/>
          <p:cNvSpPr/>
          <p:nvPr>
            <p:custDataLst>
              <p:tags r:id="rId3"/>
            </p:custDataLst>
          </p:nvPr>
        </p:nvSpPr>
        <p:spPr>
          <a:xfrm>
            <a:off x="6016293" y="5189469"/>
            <a:ext cx="544701" cy="24622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22860" rIns="22860" anchor="ctr">
            <a:spAutoFit/>
          </a:bodyPr>
          <a:lstStyle>
            <a:lvl1pPr algn="ctr">
              <a:defRPr sz="2000" b="1"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Marketer</a:t>
            </a:r>
            <a:endParaRPr sz="1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PA_形状 1071"/>
          <p:cNvSpPr/>
          <p:nvPr>
            <p:custDataLst>
              <p:tags r:id="rId4"/>
            </p:custDataLst>
          </p:nvPr>
        </p:nvSpPr>
        <p:spPr>
          <a:xfrm>
            <a:off x="9375975" y="4757390"/>
            <a:ext cx="945515" cy="33718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22860" rIns="22860" anchor="ctr">
            <a:spAutoFit/>
          </a:bodyPr>
          <a:lstStyle>
            <a:lvl1pPr algn="ctr">
              <a:defRPr sz="3200" b="1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Title here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PA_形状 1072"/>
          <p:cNvSpPr/>
          <p:nvPr>
            <p:custDataLst>
              <p:tags r:id="rId5"/>
            </p:custDataLst>
          </p:nvPr>
        </p:nvSpPr>
        <p:spPr>
          <a:xfrm flipV="1">
            <a:off x="9467962" y="5153272"/>
            <a:ext cx="741121" cy="1014"/>
          </a:xfrm>
          <a:prstGeom prst="line">
            <a:avLst/>
          </a:prstGeom>
          <a:ln w="6350">
            <a:solidFill>
              <a:schemeClr val="bg1"/>
            </a:solidFill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2860" rIns="22860"/>
          <a:lstStyle/>
          <a:p>
            <a:endParaRPr sz="90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14" name="PA_形状 1073"/>
          <p:cNvSpPr/>
          <p:nvPr>
            <p:custDataLst>
              <p:tags r:id="rId6"/>
            </p:custDataLst>
          </p:nvPr>
        </p:nvSpPr>
        <p:spPr>
          <a:xfrm>
            <a:off x="9573404" y="5189469"/>
            <a:ext cx="544701" cy="24622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22860" rIns="22860" anchor="ctr">
            <a:spAutoFit/>
          </a:bodyPr>
          <a:lstStyle>
            <a:lvl1pPr algn="ctr">
              <a:defRPr sz="2000" b="1"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Marketer</a:t>
            </a:r>
            <a:endParaRPr sz="1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PA_形状 1074"/>
          <p:cNvSpPr/>
          <p:nvPr>
            <p:custDataLst>
              <p:tags r:id="rId7"/>
            </p:custDataLst>
          </p:nvPr>
        </p:nvSpPr>
        <p:spPr>
          <a:xfrm>
            <a:off x="2218601" y="4757390"/>
            <a:ext cx="1009015" cy="33718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22860" rIns="22860" anchor="ctr">
            <a:spAutoFit/>
          </a:bodyPr>
          <a:lstStyle>
            <a:lvl1pPr algn="ctr">
              <a:defRPr sz="3200" b="1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Title here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PA_形状 1075"/>
          <p:cNvSpPr/>
          <p:nvPr>
            <p:custDataLst>
              <p:tags r:id="rId8"/>
            </p:custDataLst>
          </p:nvPr>
        </p:nvSpPr>
        <p:spPr>
          <a:xfrm flipV="1">
            <a:off x="2342337" y="5153272"/>
            <a:ext cx="741120" cy="1014"/>
          </a:xfrm>
          <a:prstGeom prst="line">
            <a:avLst/>
          </a:prstGeom>
          <a:ln w="6350">
            <a:solidFill>
              <a:schemeClr val="bg1"/>
            </a:solidFill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2860" rIns="22860"/>
          <a:lstStyle/>
          <a:p>
            <a:endParaRPr sz="90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17" name="PA_形状 1076"/>
          <p:cNvSpPr/>
          <p:nvPr>
            <p:custDataLst>
              <p:tags r:id="rId9"/>
            </p:custDataLst>
          </p:nvPr>
        </p:nvSpPr>
        <p:spPr>
          <a:xfrm>
            <a:off x="2447779" y="5189469"/>
            <a:ext cx="544701" cy="24622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22860" rIns="22860" anchor="ctr">
            <a:spAutoFit/>
          </a:bodyPr>
          <a:lstStyle>
            <a:lvl1pPr algn="ctr">
              <a:defRPr sz="2000" b="1"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Marketer</a:t>
            </a:r>
            <a:endParaRPr sz="1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PA_形状 1077"/>
          <p:cNvSpPr/>
          <p:nvPr>
            <p:custDataLst>
              <p:tags r:id="rId10"/>
            </p:custDataLst>
          </p:nvPr>
        </p:nvSpPr>
        <p:spPr>
          <a:xfrm>
            <a:off x="5819146" y="3362580"/>
            <a:ext cx="573235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22860" rIns="22860"/>
          <a:lstStyle/>
          <a:p>
            <a:endParaRPr sz="900">
              <a:latin typeface="Playfair Display" panose="00000500000000000000" pitchFamily="50" charset="0"/>
            </a:endParaRPr>
          </a:p>
        </p:txBody>
      </p:sp>
      <p:sp>
        <p:nvSpPr>
          <p:cNvPr id="20" name="PA_形状 1078"/>
          <p:cNvSpPr/>
          <p:nvPr>
            <p:custDataLst>
              <p:tags r:id="rId11"/>
            </p:custDataLst>
          </p:nvPr>
        </p:nvSpPr>
        <p:spPr>
          <a:xfrm>
            <a:off x="6102498" y="3130901"/>
            <a:ext cx="1" cy="463357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22860" rIns="22860"/>
          <a:lstStyle/>
          <a:p>
            <a:endParaRPr sz="900">
              <a:latin typeface="Playfair Display" panose="00000500000000000000" pitchFamily="50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-9" r="8446" b="9"/>
          <a:stretch>
            <a:fillRect/>
          </a:stretch>
        </p:blipFill>
        <p:spPr>
          <a:xfrm>
            <a:off x="455929" y="2574867"/>
            <a:ext cx="3809735" cy="2073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7260" y="2580640"/>
            <a:ext cx="3375660" cy="2073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7900" y="2580005"/>
            <a:ext cx="3138170" cy="20085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PART.1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9" grpId="0" bldLvl="0" animBg="1" autoUpdateAnimBg="0"/>
      <p:bldP spid="10" grpId="0" bldLvl="0" animBg="1"/>
      <p:bldP spid="11" grpId="0" bldLvl="0" animBg="1" autoUpdateAnimBg="0"/>
      <p:bldP spid="12" grpId="0" bldLvl="0" animBg="1"/>
      <p:bldP spid="13" grpId="0" bldLvl="0" animBg="1" autoUpdateAnimBg="0"/>
      <p:bldP spid="14" grpId="0" bldLvl="0" animBg="1" autoUpdateAnimBg="0"/>
      <p:bldP spid="15" grpId="0" bldLvl="0" animBg="1"/>
      <p:bldP spid="16" grpId="0" bldLvl="0" animBg="1" autoUpdateAnimBg="0"/>
      <p:bldP spid="17" grpId="0" bldLvl="0" animBg="1"/>
      <p:bldP spid="18" grpId="0" bldLvl="0" animBg="1" autoUpdateAnimBg="0"/>
      <p:bldP spid="20" grpId="0" bldLvl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 27"/>
          <p:cNvGrpSpPr/>
          <p:nvPr/>
        </p:nvGrpSpPr>
        <p:grpSpPr>
          <a:xfrm>
            <a:off x="4996198" y="1669471"/>
            <a:ext cx="5134774" cy="3773060"/>
            <a:chOff x="4996198" y="1669471"/>
            <a:chExt cx="5134774" cy="3773060"/>
          </a:xfrm>
        </p:grpSpPr>
        <p:sp>
          <p:nvSpPr>
            <p:cNvPr id="29" name="矩形 7"/>
            <p:cNvSpPr/>
            <p:nvPr/>
          </p:nvSpPr>
          <p:spPr>
            <a:xfrm>
              <a:off x="5094514" y="1669471"/>
              <a:ext cx="5036458" cy="3773060"/>
            </a:xfrm>
            <a:custGeom>
              <a:avLst/>
              <a:gdLst>
                <a:gd name="connsiteX0" fmla="*/ 0 w 5021943"/>
                <a:gd name="connsiteY0" fmla="*/ 0 h 5021943"/>
                <a:gd name="connsiteX1" fmla="*/ 5021943 w 5021943"/>
                <a:gd name="connsiteY1" fmla="*/ 0 h 5021943"/>
                <a:gd name="connsiteX2" fmla="*/ 5021943 w 5021943"/>
                <a:gd name="connsiteY2" fmla="*/ 5021943 h 5021943"/>
                <a:gd name="connsiteX3" fmla="*/ 0 w 5021943"/>
                <a:gd name="connsiteY3" fmla="*/ 5021943 h 5021943"/>
                <a:gd name="connsiteX4" fmla="*/ 0 w 5021943"/>
                <a:gd name="connsiteY4" fmla="*/ 0 h 5021943"/>
                <a:gd name="connsiteX0-1" fmla="*/ 14515 w 5036458"/>
                <a:gd name="connsiteY0-2" fmla="*/ 0 h 5021943"/>
                <a:gd name="connsiteX1-3" fmla="*/ 5036458 w 5036458"/>
                <a:gd name="connsiteY1-4" fmla="*/ 0 h 5021943"/>
                <a:gd name="connsiteX2-5" fmla="*/ 5036458 w 5036458"/>
                <a:gd name="connsiteY2-6" fmla="*/ 5021943 h 5021943"/>
                <a:gd name="connsiteX3-7" fmla="*/ 14515 w 5036458"/>
                <a:gd name="connsiteY3-8" fmla="*/ 5021943 h 5021943"/>
                <a:gd name="connsiteX4-9" fmla="*/ 0 w 5036458"/>
                <a:gd name="connsiteY4-10" fmla="*/ 2452914 h 5021943"/>
                <a:gd name="connsiteX5" fmla="*/ 14515 w 5036458"/>
                <a:gd name="connsiteY5" fmla="*/ 0 h 502194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5036458" h="5021943">
                  <a:moveTo>
                    <a:pt x="14515" y="0"/>
                  </a:moveTo>
                  <a:lnTo>
                    <a:pt x="5036458" y="0"/>
                  </a:lnTo>
                  <a:lnTo>
                    <a:pt x="5036458" y="5021943"/>
                  </a:lnTo>
                  <a:lnTo>
                    <a:pt x="14515" y="5021943"/>
                  </a:lnTo>
                  <a:cubicBezTo>
                    <a:pt x="9677" y="4165600"/>
                    <a:pt x="4838" y="3309257"/>
                    <a:pt x="0" y="2452914"/>
                  </a:cubicBezTo>
                  <a:cubicBezTo>
                    <a:pt x="4838" y="1635276"/>
                    <a:pt x="9677" y="817638"/>
                    <a:pt x="14515" y="0"/>
                  </a:cubicBezTo>
                  <a:close/>
                </a:path>
              </a:pathLst>
            </a:custGeom>
            <a:noFill/>
            <a:ln w="12700">
              <a:solidFill>
                <a:srgbClr val="7E96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4996198" y="2189989"/>
              <a:ext cx="196632" cy="2862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909658" y="3541221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加入你的标题描述</a:t>
            </a:r>
            <a:endParaRPr kumimoji="1" lang="zh-CN" altLang="en-US" sz="3600" b="1" dirty="0">
              <a:solidFill>
                <a:srgbClr val="006BA4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 flipH="1">
            <a:off x="2703977" y="2342704"/>
            <a:ext cx="332063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cs typeface="Source Han Sans CN Normal" charset="-122"/>
              </a:rPr>
              <a:t>PART</a:t>
            </a:r>
            <a:r>
              <a:rPr kumimoji="1" lang="zh-CN" altLang="en-US" sz="44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cs typeface="Source Han Sans CN Normal" charset="-122"/>
              </a:rPr>
              <a:t>  </a:t>
            </a:r>
            <a:r>
              <a:rPr kumimoji="1" lang="en-US" altLang="zh-CN" sz="72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cs typeface="Source Han Sans CN Normal" charset="-122"/>
              </a:rPr>
              <a:t>02</a:t>
            </a:r>
            <a:endParaRPr kumimoji="1" lang="en-US" altLang="zh-CN" sz="7200" dirty="0">
              <a:solidFill>
                <a:srgbClr val="006BA4"/>
              </a:solidFill>
              <a:latin typeface="微软雅黑" panose="020B0503020204020204" charset="-122"/>
              <a:ea typeface="微软雅黑" panose="020B0503020204020204" charset="-122"/>
              <a:cs typeface="Source Han Sans CN Normal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4850" y="4228371"/>
            <a:ext cx="50551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dirty="0">
                <a:solidFill>
                  <a:srgbClr val="006BA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输入你的内容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4" name="图片 3" descr="5a3b61033db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3845" y="1983740"/>
            <a:ext cx="5591175" cy="3144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/>
          <a:stretch>
            <a:fillRect/>
          </a:stretch>
        </p:blipFill>
        <p:spPr>
          <a:xfrm>
            <a:off x="6633747" y="1987440"/>
            <a:ext cx="5558155" cy="314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" name="PA_photo-1441984344779-4716bd9e6b04.jpg" descr="C:\Users\Administrator\Desktop\15629510-f559e2e79c713e97b3205de036cdd99a-0.jpg15629510-f559e2e79c713e97b3205de036cdd99a-0"/>
          <p:cNvPicPr>
            <a:picLocks noGrp="1"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860425" y="1664335"/>
            <a:ext cx="4681220" cy="4409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559" extrusionOk="0">
                <a:moveTo>
                  <a:pt x="17678" y="4"/>
                </a:moveTo>
                <a:cubicBezTo>
                  <a:pt x="17588" y="11"/>
                  <a:pt x="17499" y="25"/>
                  <a:pt x="17409" y="48"/>
                </a:cubicBezTo>
                <a:lnTo>
                  <a:pt x="0" y="4535"/>
                </a:lnTo>
                <a:lnTo>
                  <a:pt x="0" y="7016"/>
                </a:lnTo>
                <a:lnTo>
                  <a:pt x="18162" y="2335"/>
                </a:lnTo>
                <a:cubicBezTo>
                  <a:pt x="18876" y="2151"/>
                  <a:pt x="19285" y="1490"/>
                  <a:pt x="19078" y="858"/>
                </a:cubicBezTo>
                <a:cubicBezTo>
                  <a:pt x="18896" y="306"/>
                  <a:pt x="18301" y="-41"/>
                  <a:pt x="17678" y="4"/>
                </a:cubicBezTo>
                <a:close/>
                <a:moveTo>
                  <a:pt x="18264" y="3569"/>
                </a:moveTo>
                <a:cubicBezTo>
                  <a:pt x="18175" y="3576"/>
                  <a:pt x="18085" y="3590"/>
                  <a:pt x="17996" y="3613"/>
                </a:cubicBezTo>
                <a:lnTo>
                  <a:pt x="0" y="8251"/>
                </a:lnTo>
                <a:lnTo>
                  <a:pt x="0" y="10714"/>
                </a:lnTo>
                <a:lnTo>
                  <a:pt x="197" y="10682"/>
                </a:lnTo>
                <a:lnTo>
                  <a:pt x="18748" y="5900"/>
                </a:lnTo>
                <a:cubicBezTo>
                  <a:pt x="19462" y="5716"/>
                  <a:pt x="19872" y="5055"/>
                  <a:pt x="19664" y="4423"/>
                </a:cubicBezTo>
                <a:cubicBezTo>
                  <a:pt x="19482" y="3871"/>
                  <a:pt x="18888" y="3524"/>
                  <a:pt x="18264" y="3569"/>
                </a:cubicBezTo>
                <a:close/>
                <a:moveTo>
                  <a:pt x="18834" y="7039"/>
                </a:moveTo>
                <a:cubicBezTo>
                  <a:pt x="18745" y="7046"/>
                  <a:pt x="18656" y="7060"/>
                  <a:pt x="18567" y="7083"/>
                </a:cubicBezTo>
                <a:lnTo>
                  <a:pt x="83" y="11847"/>
                </a:lnTo>
                <a:lnTo>
                  <a:pt x="0" y="11876"/>
                </a:lnTo>
                <a:lnTo>
                  <a:pt x="0" y="14106"/>
                </a:lnTo>
                <a:lnTo>
                  <a:pt x="49" y="14125"/>
                </a:lnTo>
                <a:cubicBezTo>
                  <a:pt x="295" y="14195"/>
                  <a:pt x="568" y="14203"/>
                  <a:pt x="836" y="14134"/>
                </a:cubicBezTo>
                <a:lnTo>
                  <a:pt x="19319" y="9370"/>
                </a:lnTo>
                <a:cubicBezTo>
                  <a:pt x="20033" y="9186"/>
                  <a:pt x="20443" y="8525"/>
                  <a:pt x="20235" y="7893"/>
                </a:cubicBezTo>
                <a:cubicBezTo>
                  <a:pt x="20053" y="7341"/>
                  <a:pt x="19458" y="6994"/>
                  <a:pt x="18834" y="7039"/>
                </a:cubicBezTo>
                <a:close/>
                <a:moveTo>
                  <a:pt x="19421" y="10604"/>
                </a:moveTo>
                <a:cubicBezTo>
                  <a:pt x="19332" y="10611"/>
                  <a:pt x="19242" y="10625"/>
                  <a:pt x="19153" y="10648"/>
                </a:cubicBezTo>
                <a:lnTo>
                  <a:pt x="0" y="15584"/>
                </a:lnTo>
                <a:lnTo>
                  <a:pt x="0" y="17869"/>
                </a:lnTo>
                <a:lnTo>
                  <a:pt x="219" y="17912"/>
                </a:lnTo>
                <a:cubicBezTo>
                  <a:pt x="392" y="17930"/>
                  <a:pt x="572" y="17918"/>
                  <a:pt x="751" y="17872"/>
                </a:cubicBezTo>
                <a:lnTo>
                  <a:pt x="19906" y="12935"/>
                </a:lnTo>
                <a:cubicBezTo>
                  <a:pt x="20620" y="12751"/>
                  <a:pt x="21029" y="12090"/>
                  <a:pt x="20821" y="11458"/>
                </a:cubicBezTo>
                <a:cubicBezTo>
                  <a:pt x="20639" y="10906"/>
                  <a:pt x="20045" y="10559"/>
                  <a:pt x="19421" y="10604"/>
                </a:cubicBezTo>
                <a:close/>
                <a:moveTo>
                  <a:pt x="19992" y="14074"/>
                </a:moveTo>
                <a:cubicBezTo>
                  <a:pt x="19903" y="14081"/>
                  <a:pt x="19813" y="14095"/>
                  <a:pt x="19724" y="14118"/>
                </a:cubicBezTo>
                <a:lnTo>
                  <a:pt x="0" y="19202"/>
                </a:lnTo>
                <a:lnTo>
                  <a:pt x="0" y="21559"/>
                </a:lnTo>
                <a:lnTo>
                  <a:pt x="480" y="21559"/>
                </a:lnTo>
                <a:lnTo>
                  <a:pt x="20476" y="16405"/>
                </a:lnTo>
                <a:cubicBezTo>
                  <a:pt x="21190" y="16221"/>
                  <a:pt x="21600" y="15560"/>
                  <a:pt x="21392" y="14928"/>
                </a:cubicBezTo>
                <a:cubicBezTo>
                  <a:pt x="21210" y="14376"/>
                  <a:pt x="20616" y="14029"/>
                  <a:pt x="19992" y="14074"/>
                </a:cubicBezTo>
                <a:close/>
              </a:path>
              <a:path w="21446" h="21559" extrusionOk="0">
                <a:moveTo>
                  <a:pt x="17678" y="4"/>
                </a:moveTo>
                <a:cubicBezTo>
                  <a:pt x="17588" y="11"/>
                  <a:pt x="17499" y="25"/>
                  <a:pt x="17409" y="48"/>
                </a:cubicBezTo>
                <a:lnTo>
                  <a:pt x="0" y="4535"/>
                </a:lnTo>
                <a:lnTo>
                  <a:pt x="0" y="7016"/>
                </a:lnTo>
                <a:lnTo>
                  <a:pt x="18162" y="2335"/>
                </a:lnTo>
                <a:cubicBezTo>
                  <a:pt x="18876" y="2151"/>
                  <a:pt x="19285" y="1490"/>
                  <a:pt x="19078" y="858"/>
                </a:cubicBezTo>
                <a:cubicBezTo>
                  <a:pt x="18896" y="306"/>
                  <a:pt x="18301" y="-41"/>
                  <a:pt x="17678" y="4"/>
                </a:cubicBezTo>
                <a:close/>
                <a:moveTo>
                  <a:pt x="18264" y="3569"/>
                </a:moveTo>
                <a:cubicBezTo>
                  <a:pt x="18175" y="3576"/>
                  <a:pt x="18085" y="3590"/>
                  <a:pt x="17996" y="3613"/>
                </a:cubicBezTo>
                <a:lnTo>
                  <a:pt x="0" y="8251"/>
                </a:lnTo>
                <a:lnTo>
                  <a:pt x="0" y="10714"/>
                </a:lnTo>
                <a:lnTo>
                  <a:pt x="197" y="10682"/>
                </a:lnTo>
                <a:lnTo>
                  <a:pt x="18748" y="5900"/>
                </a:lnTo>
                <a:cubicBezTo>
                  <a:pt x="19462" y="5716"/>
                  <a:pt x="19872" y="5055"/>
                  <a:pt x="19664" y="4423"/>
                </a:cubicBezTo>
                <a:cubicBezTo>
                  <a:pt x="19482" y="3871"/>
                  <a:pt x="18888" y="3524"/>
                  <a:pt x="18264" y="3569"/>
                </a:cubicBezTo>
                <a:close/>
                <a:moveTo>
                  <a:pt x="18834" y="7039"/>
                </a:moveTo>
                <a:cubicBezTo>
                  <a:pt x="18745" y="7046"/>
                  <a:pt x="18656" y="7060"/>
                  <a:pt x="18567" y="7083"/>
                </a:cubicBezTo>
                <a:lnTo>
                  <a:pt x="83" y="11847"/>
                </a:lnTo>
                <a:lnTo>
                  <a:pt x="0" y="11876"/>
                </a:lnTo>
                <a:lnTo>
                  <a:pt x="0" y="14106"/>
                </a:lnTo>
                <a:lnTo>
                  <a:pt x="49" y="14125"/>
                </a:lnTo>
                <a:cubicBezTo>
                  <a:pt x="295" y="14195"/>
                  <a:pt x="568" y="14203"/>
                  <a:pt x="836" y="14134"/>
                </a:cubicBezTo>
                <a:lnTo>
                  <a:pt x="19319" y="9370"/>
                </a:lnTo>
                <a:cubicBezTo>
                  <a:pt x="20033" y="9186"/>
                  <a:pt x="20443" y="8525"/>
                  <a:pt x="20235" y="7893"/>
                </a:cubicBezTo>
                <a:cubicBezTo>
                  <a:pt x="20053" y="7341"/>
                  <a:pt x="19458" y="6994"/>
                  <a:pt x="18834" y="7039"/>
                </a:cubicBezTo>
                <a:close/>
                <a:moveTo>
                  <a:pt x="19421" y="10604"/>
                </a:moveTo>
                <a:cubicBezTo>
                  <a:pt x="19332" y="10611"/>
                  <a:pt x="19242" y="10625"/>
                  <a:pt x="19153" y="10648"/>
                </a:cubicBezTo>
                <a:lnTo>
                  <a:pt x="0" y="15584"/>
                </a:lnTo>
                <a:lnTo>
                  <a:pt x="0" y="17869"/>
                </a:lnTo>
                <a:lnTo>
                  <a:pt x="219" y="17912"/>
                </a:lnTo>
                <a:cubicBezTo>
                  <a:pt x="392" y="17930"/>
                  <a:pt x="572" y="17918"/>
                  <a:pt x="751" y="17872"/>
                </a:cubicBezTo>
                <a:lnTo>
                  <a:pt x="19906" y="12935"/>
                </a:lnTo>
                <a:cubicBezTo>
                  <a:pt x="20620" y="12751"/>
                  <a:pt x="21029" y="12090"/>
                  <a:pt x="20821" y="11458"/>
                </a:cubicBezTo>
                <a:cubicBezTo>
                  <a:pt x="20639" y="10906"/>
                  <a:pt x="20045" y="10559"/>
                  <a:pt x="19421" y="10604"/>
                </a:cubicBezTo>
                <a:close/>
                <a:moveTo>
                  <a:pt x="19992" y="14074"/>
                </a:moveTo>
                <a:cubicBezTo>
                  <a:pt x="19903" y="14081"/>
                  <a:pt x="19813" y="14095"/>
                  <a:pt x="19724" y="14118"/>
                </a:cubicBezTo>
                <a:lnTo>
                  <a:pt x="0" y="19202"/>
                </a:lnTo>
                <a:lnTo>
                  <a:pt x="0" y="21559"/>
                </a:lnTo>
                <a:lnTo>
                  <a:pt x="480" y="21559"/>
                </a:lnTo>
                <a:lnTo>
                  <a:pt x="20476" y="16405"/>
                </a:lnTo>
                <a:cubicBezTo>
                  <a:pt x="21190" y="16221"/>
                  <a:pt x="21600" y="15560"/>
                  <a:pt x="21392" y="14928"/>
                </a:cubicBezTo>
                <a:cubicBezTo>
                  <a:pt x="21210" y="14376"/>
                  <a:pt x="20616" y="14029"/>
                  <a:pt x="19992" y="14074"/>
                </a:cubicBezTo>
                <a:close/>
              </a:path>
            </a:pathLst>
          </a:custGeom>
        </p:spPr>
      </p:pic>
      <p:grpSp>
        <p:nvGrpSpPr>
          <p:cNvPr id="18" name="组合 17"/>
          <p:cNvGrpSpPr/>
          <p:nvPr/>
        </p:nvGrpSpPr>
        <p:grpSpPr>
          <a:xfrm>
            <a:off x="6447790" y="2209165"/>
            <a:ext cx="3047365" cy="739027"/>
            <a:chOff x="5394700" y="1317507"/>
            <a:chExt cx="2444433" cy="739095"/>
          </a:xfrm>
        </p:grpSpPr>
        <p:sp>
          <p:nvSpPr>
            <p:cNvPr id="19" name="TextBox 19"/>
            <p:cNvSpPr txBox="1"/>
            <p:nvPr/>
          </p:nvSpPr>
          <p:spPr>
            <a:xfrm>
              <a:off x="5394700" y="1317507"/>
              <a:ext cx="2444433" cy="39881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标题文字添加</a:t>
              </a:r>
              <a:endParaRPr lang="zh-CN" altLang="en-US" sz="2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394701" y="1734627"/>
              <a:ext cx="2286776" cy="3219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输入你的内容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608320" y="1753235"/>
            <a:ext cx="5506720" cy="3982720"/>
          </a:xfrm>
          <a:prstGeom prst="rect">
            <a:avLst/>
          </a:prstGeom>
          <a:noFill/>
          <a:ln w="44450">
            <a:solidFill>
              <a:srgbClr val="7E9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78" b="73053"/>
          <a:stretch>
            <a:fillRect/>
          </a:stretch>
        </p:blipFill>
        <p:spPr>
          <a:xfrm>
            <a:off x="3816350" y="-5320"/>
            <a:ext cx="4382770" cy="66817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303837" y="70586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PART.2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PA" val="v3.0.1"/>
</p:tagLst>
</file>

<file path=ppt/tags/tag16.xml><?xml version="1.0" encoding="utf-8"?>
<p:tagLst xmlns:p="http://schemas.openxmlformats.org/presentationml/2006/main">
  <p:tag name="PA" val="v3.0.1"/>
</p:tagLst>
</file>

<file path=ppt/tags/tag17.xml><?xml version="1.0" encoding="utf-8"?>
<p:tagLst xmlns:p="http://schemas.openxmlformats.org/presentationml/2006/main">
  <p:tag name="PA" val="v3.0.1"/>
</p:tagLst>
</file>

<file path=ppt/tags/tag18.xml><?xml version="1.0" encoding="utf-8"?>
<p:tagLst xmlns:p="http://schemas.openxmlformats.org/presentationml/2006/main">
  <p:tag name="PA" val="v3.0.1"/>
</p:tagLst>
</file>

<file path=ppt/tags/tag19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PA" val="v3.0.1"/>
</p:tagLst>
</file>

<file path=ppt/tags/tag21.xml><?xml version="1.0" encoding="utf-8"?>
<p:tagLst xmlns:p="http://schemas.openxmlformats.org/presentationml/2006/main">
  <p:tag name="PA" val="v3.0.1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3.0.1"/>
</p:tagLst>
</file>

<file path=ppt/tags/tag24.xml><?xml version="1.0" encoding="utf-8"?>
<p:tagLst xmlns:p="http://schemas.openxmlformats.org/presentationml/2006/main">
  <p:tag name="PA" val="v3.0.1"/>
</p:tagLst>
</file>

<file path=ppt/tags/tag25.xml><?xml version="1.0" encoding="utf-8"?>
<p:tagLst xmlns:p="http://schemas.openxmlformats.org/presentationml/2006/main">
  <p:tag name="PA" val="v3.0.1"/>
</p:tagLst>
</file>

<file path=ppt/tags/tag26.xml><?xml version="1.0" encoding="utf-8"?>
<p:tagLst xmlns:p="http://schemas.openxmlformats.org/presentationml/2006/main">
  <p:tag name="PA" val="v3.0.1"/>
</p:tagLst>
</file>

<file path=ppt/tags/tag27.xml><?xml version="1.0" encoding="utf-8"?>
<p:tagLst xmlns:p="http://schemas.openxmlformats.org/presentationml/2006/main">
  <p:tag name="PA" val="v3.0.1"/>
</p:tagLst>
</file>

<file path=ppt/tags/tag28.xml><?xml version="1.0" encoding="utf-8"?>
<p:tagLst xmlns:p="http://schemas.openxmlformats.org/presentationml/2006/main">
  <p:tag name="PA" val="v3.0.1"/>
</p:tagLst>
</file>

<file path=ppt/tags/tag29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30.xml><?xml version="1.0" encoding="utf-8"?>
<p:tagLst xmlns:p="http://schemas.openxmlformats.org/presentationml/2006/main">
  <p:tag name="ISPRING_PRESENTATION_TITLE" val="蓝色小清新油画工作通用PPT模板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657</Words>
  <Application>WPS 演示</Application>
  <PresentationFormat>宽屏</PresentationFormat>
  <Paragraphs>225</Paragraphs>
  <Slides>24</Slides>
  <Notes>24</Notes>
  <HiddenSlides>0</HiddenSlides>
  <MMClips>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锐字工房云字库美黑GBK</vt:lpstr>
      <vt:lpstr>黑体</vt:lpstr>
      <vt:lpstr>Source Han Sans CN</vt:lpstr>
      <vt:lpstr>Source Han Sans CN Normal</vt:lpstr>
      <vt:lpstr>华文细黑</vt:lpstr>
      <vt:lpstr>Montserrat Semi Bold</vt:lpstr>
      <vt:lpstr>Segoe Print</vt:lpstr>
      <vt:lpstr>Playfair Display</vt:lpstr>
      <vt:lpstr>EngraversGothic BT</vt:lpstr>
      <vt:lpstr>Calibri</vt:lpstr>
      <vt:lpstr>Arial Unicode MS</vt:lpstr>
      <vt:lpstr>楷体</vt:lpstr>
      <vt:lpstr>Montserrat Semi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蓝色小清新油画工作通用PPT模板</dc:title>
  <dc:creator>Administrator</dc:creator>
  <cp:lastModifiedBy>南蛮姑娘</cp:lastModifiedBy>
  <cp:revision>34</cp:revision>
  <dcterms:created xsi:type="dcterms:W3CDTF">2018-03-23T07:22:00Z</dcterms:created>
  <dcterms:modified xsi:type="dcterms:W3CDTF">2021-09-12T04:01:01Z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78B6C84459504384952525AD1A721202</vt:lpwstr>
  </property>
</Properties>
</file>